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Bungee"/>
      <p:regular r:id="rId58"/>
    </p:embeddedFont>
    <p:embeddedFont>
      <p:font typeface="Proxima Nova Semibold"/>
      <p:regular r:id="rId59"/>
      <p:bold r:id="rId60"/>
      <p:boldItalic r:id="rId61"/>
    </p:embeddedFont>
    <p:embeddedFont>
      <p:font typeface="Epilogue"/>
      <p:regular r:id="rId62"/>
      <p:bold r:id="rId63"/>
      <p:italic r:id="rId64"/>
      <p:boldItalic r:id="rId65"/>
    </p:embeddedFont>
    <p:embeddedFont>
      <p:font typeface="Sora"/>
      <p:regular r:id="rId66"/>
      <p:bold r:id="rId67"/>
    </p:embeddedFont>
    <p:embeddedFont>
      <p:font typeface="Sora Medium"/>
      <p:regular r:id="rId68"/>
      <p:bold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13746D2-E999-4BC1-8A99-0EBFC8E3D6FC}">
  <a:tblStyle styleId="{B13746D2-E999-4BC1-8A99-0EBFC8E3D6F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EA8A88B-40F1-45B3-B936-FF0E0E8F224B}"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regular.fntdata"/><Relationship Id="rId47" Type="http://schemas.openxmlformats.org/officeDocument/2006/relationships/slide" Target="slides/slide41.xml"/><Relationship Id="rId49" Type="http://schemas.openxmlformats.org/officeDocument/2006/relationships/font" Target="fonts/ProximaNova-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Epilogue-regular.fntdata"/><Relationship Id="rId61" Type="http://schemas.openxmlformats.org/officeDocument/2006/relationships/font" Target="fonts/ProximaNovaSemibold-boldItalic.fntdata"/><Relationship Id="rId20" Type="http://schemas.openxmlformats.org/officeDocument/2006/relationships/slide" Target="slides/slide14.xml"/><Relationship Id="rId64" Type="http://schemas.openxmlformats.org/officeDocument/2006/relationships/font" Target="fonts/Epilogue-italic.fntdata"/><Relationship Id="rId63" Type="http://schemas.openxmlformats.org/officeDocument/2006/relationships/font" Target="fonts/Epilogue-bold.fntdata"/><Relationship Id="rId22" Type="http://schemas.openxmlformats.org/officeDocument/2006/relationships/slide" Target="slides/slide16.xml"/><Relationship Id="rId66" Type="http://schemas.openxmlformats.org/officeDocument/2006/relationships/font" Target="fonts/Sora-regular.fntdata"/><Relationship Id="rId21" Type="http://schemas.openxmlformats.org/officeDocument/2006/relationships/slide" Target="slides/slide15.xml"/><Relationship Id="rId65" Type="http://schemas.openxmlformats.org/officeDocument/2006/relationships/font" Target="fonts/Epilogue-boldItalic.fntdata"/><Relationship Id="rId24" Type="http://schemas.openxmlformats.org/officeDocument/2006/relationships/slide" Target="slides/slide18.xml"/><Relationship Id="rId68" Type="http://schemas.openxmlformats.org/officeDocument/2006/relationships/font" Target="fonts/SoraMedium-regular.fntdata"/><Relationship Id="rId23" Type="http://schemas.openxmlformats.org/officeDocument/2006/relationships/slide" Target="slides/slide17.xml"/><Relationship Id="rId67" Type="http://schemas.openxmlformats.org/officeDocument/2006/relationships/font" Target="fonts/Sora-bold.fntdata"/><Relationship Id="rId60" Type="http://schemas.openxmlformats.org/officeDocument/2006/relationships/font" Target="fonts/ProximaNovaSemibold-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Sora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5.xml"/><Relationship Id="rId55" Type="http://schemas.openxmlformats.org/officeDocument/2006/relationships/font" Target="fonts/RobotoMedium-boldItalic.fntdata"/><Relationship Id="rId10" Type="http://schemas.openxmlformats.org/officeDocument/2006/relationships/slide" Target="slides/slide4.xml"/><Relationship Id="rId54" Type="http://schemas.openxmlformats.org/officeDocument/2006/relationships/font" Target="fonts/RobotoMedium-italic.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ProximaNovaSemibold-regular.fntdata"/><Relationship Id="rId14" Type="http://schemas.openxmlformats.org/officeDocument/2006/relationships/slide" Target="slides/slide8.xml"/><Relationship Id="rId58" Type="http://schemas.openxmlformats.org/officeDocument/2006/relationships/font" Target="fonts/Bunge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13c2bc466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13c2bc466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218592045bd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218592045bd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218592045bd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218592045bd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218592045bd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218592045bd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218592045bd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218592045bd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218592045bd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218592045bd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218592045bd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218592045bd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218592045bd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 name="Google Shape;740;g218592045bd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218592045bd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218592045bd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218592045bd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218592045bd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218592045bd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218592045bd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218592045bd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218592045bd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218592045bd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 name="Google Shape;859;g218592045bd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 name="Shape 1256"/>
        <p:cNvGrpSpPr/>
        <p:nvPr/>
      </p:nvGrpSpPr>
      <p:grpSpPr>
        <a:xfrm>
          <a:off x="0" y="0"/>
          <a:ext cx="0" cy="0"/>
          <a:chOff x="0" y="0"/>
          <a:chExt cx="0" cy="0"/>
        </a:xfrm>
      </p:grpSpPr>
      <p:sp>
        <p:nvSpPr>
          <p:cNvPr id="1257" name="Google Shape;1257;g218592045bd_0_7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8" name="Google Shape;1258;g218592045bd_0_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218592045bd_0_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4" name="Google Shape;1264;g218592045bd_0_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9" name="Shape 1269"/>
        <p:cNvGrpSpPr/>
        <p:nvPr/>
      </p:nvGrpSpPr>
      <p:grpSpPr>
        <a:xfrm>
          <a:off x="0" y="0"/>
          <a:ext cx="0" cy="0"/>
          <a:chOff x="0" y="0"/>
          <a:chExt cx="0" cy="0"/>
        </a:xfrm>
      </p:grpSpPr>
      <p:sp>
        <p:nvSpPr>
          <p:cNvPr id="1270" name="Google Shape;1270;g2185497e7fe_0_8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1" name="Google Shape;1271;g2185497e7fe_0_8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5" name="Shape 1275"/>
        <p:cNvGrpSpPr/>
        <p:nvPr/>
      </p:nvGrpSpPr>
      <p:grpSpPr>
        <a:xfrm>
          <a:off x="0" y="0"/>
          <a:ext cx="0" cy="0"/>
          <a:chOff x="0" y="0"/>
          <a:chExt cx="0" cy="0"/>
        </a:xfrm>
      </p:grpSpPr>
      <p:sp>
        <p:nvSpPr>
          <p:cNvPr id="1276" name="Google Shape;1276;g2185497e7fe_0_8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7" name="Google Shape;1277;g2185497e7fe_0_8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 name="Shape 1281"/>
        <p:cNvGrpSpPr/>
        <p:nvPr/>
      </p:nvGrpSpPr>
      <p:grpSpPr>
        <a:xfrm>
          <a:off x="0" y="0"/>
          <a:ext cx="0" cy="0"/>
          <a:chOff x="0" y="0"/>
          <a:chExt cx="0" cy="0"/>
        </a:xfrm>
      </p:grpSpPr>
      <p:sp>
        <p:nvSpPr>
          <p:cNvPr id="1282" name="Google Shape;1282;g2185497e7fe_0_87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 name="Google Shape;1283;g2185497e7fe_0_87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 name="Shape 1301"/>
        <p:cNvGrpSpPr/>
        <p:nvPr/>
      </p:nvGrpSpPr>
      <p:grpSpPr>
        <a:xfrm>
          <a:off x="0" y="0"/>
          <a:ext cx="0" cy="0"/>
          <a:chOff x="0" y="0"/>
          <a:chExt cx="0" cy="0"/>
        </a:xfrm>
      </p:grpSpPr>
      <p:sp>
        <p:nvSpPr>
          <p:cNvPr id="1302" name="Google Shape;1302;g2185497e7fe_0_8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 name="Google Shape;1303;g2185497e7fe_0_8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7" name="Shape 1317"/>
        <p:cNvGrpSpPr/>
        <p:nvPr/>
      </p:nvGrpSpPr>
      <p:grpSpPr>
        <a:xfrm>
          <a:off x="0" y="0"/>
          <a:ext cx="0" cy="0"/>
          <a:chOff x="0" y="0"/>
          <a:chExt cx="0" cy="0"/>
        </a:xfrm>
      </p:grpSpPr>
      <p:sp>
        <p:nvSpPr>
          <p:cNvPr id="1318" name="Google Shape;1318;g2185497e7fe_0_8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9" name="Google Shape;1319;g2185497e7fe_0_8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6" name="Shape 1656"/>
        <p:cNvGrpSpPr/>
        <p:nvPr/>
      </p:nvGrpSpPr>
      <p:grpSpPr>
        <a:xfrm>
          <a:off x="0" y="0"/>
          <a:ext cx="0" cy="0"/>
          <a:chOff x="0" y="0"/>
          <a:chExt cx="0" cy="0"/>
        </a:xfrm>
      </p:grpSpPr>
      <p:sp>
        <p:nvSpPr>
          <p:cNvPr id="1657" name="Google Shape;1657;g2185497e7fe_0_9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8" name="Google Shape;1658;g2185497e7fe_0_9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7" name="Shape 3857"/>
        <p:cNvGrpSpPr/>
        <p:nvPr/>
      </p:nvGrpSpPr>
      <p:grpSpPr>
        <a:xfrm>
          <a:off x="0" y="0"/>
          <a:ext cx="0" cy="0"/>
          <a:chOff x="0" y="0"/>
          <a:chExt cx="0" cy="0"/>
        </a:xfrm>
      </p:grpSpPr>
      <p:sp>
        <p:nvSpPr>
          <p:cNvPr id="3858" name="Google Shape;3858;g2185497e7fe_0_11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9" name="Google Shape;3859;g2185497e7fe_0_11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6" name="Shape 4276"/>
        <p:cNvGrpSpPr/>
        <p:nvPr/>
      </p:nvGrpSpPr>
      <p:grpSpPr>
        <a:xfrm>
          <a:off x="0" y="0"/>
          <a:ext cx="0" cy="0"/>
          <a:chOff x="0" y="0"/>
          <a:chExt cx="0" cy="0"/>
        </a:xfrm>
      </p:grpSpPr>
      <p:sp>
        <p:nvSpPr>
          <p:cNvPr id="4277" name="Google Shape;4277;g2185497e7fe_0_11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8" name="Google Shape;4278;g2185497e7fe_0_11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6" name="Shape 4446"/>
        <p:cNvGrpSpPr/>
        <p:nvPr/>
      </p:nvGrpSpPr>
      <p:grpSpPr>
        <a:xfrm>
          <a:off x="0" y="0"/>
          <a:ext cx="0" cy="0"/>
          <a:chOff x="0" y="0"/>
          <a:chExt cx="0" cy="0"/>
        </a:xfrm>
      </p:grpSpPr>
      <p:sp>
        <p:nvSpPr>
          <p:cNvPr id="4447" name="Google Shape;4447;g2185497e7fe_0_11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8" name="Google Shape;4448;g2185497e7fe_0_11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1" name="Shape 4851"/>
        <p:cNvGrpSpPr/>
        <p:nvPr/>
      </p:nvGrpSpPr>
      <p:grpSpPr>
        <a:xfrm>
          <a:off x="0" y="0"/>
          <a:ext cx="0" cy="0"/>
          <a:chOff x="0" y="0"/>
          <a:chExt cx="0" cy="0"/>
        </a:xfrm>
      </p:grpSpPr>
      <p:sp>
        <p:nvSpPr>
          <p:cNvPr id="4852" name="Google Shape;4852;g2185497e7fe_0_12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3" name="Google Shape;4853;g2185497e7fe_0_12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1" name="Shape 5231"/>
        <p:cNvGrpSpPr/>
        <p:nvPr/>
      </p:nvGrpSpPr>
      <p:grpSpPr>
        <a:xfrm>
          <a:off x="0" y="0"/>
          <a:ext cx="0" cy="0"/>
          <a:chOff x="0" y="0"/>
          <a:chExt cx="0" cy="0"/>
        </a:xfrm>
      </p:grpSpPr>
      <p:sp>
        <p:nvSpPr>
          <p:cNvPr id="5232" name="Google Shape;5232;g2185497e7fe_0_12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3" name="Google Shape;5233;g2185497e7fe_0_12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7" name="Shape 5657"/>
        <p:cNvGrpSpPr/>
        <p:nvPr/>
      </p:nvGrpSpPr>
      <p:grpSpPr>
        <a:xfrm>
          <a:off x="0" y="0"/>
          <a:ext cx="0" cy="0"/>
          <a:chOff x="0" y="0"/>
          <a:chExt cx="0" cy="0"/>
        </a:xfrm>
      </p:grpSpPr>
      <p:sp>
        <p:nvSpPr>
          <p:cNvPr id="5658" name="Google Shape;5658;g2185497e7fe_0_13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9" name="Google Shape;5659;g2185497e7fe_0_13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8" name="Shape 6018"/>
        <p:cNvGrpSpPr/>
        <p:nvPr/>
      </p:nvGrpSpPr>
      <p:grpSpPr>
        <a:xfrm>
          <a:off x="0" y="0"/>
          <a:ext cx="0" cy="0"/>
          <a:chOff x="0" y="0"/>
          <a:chExt cx="0" cy="0"/>
        </a:xfrm>
      </p:grpSpPr>
      <p:sp>
        <p:nvSpPr>
          <p:cNvPr id="6019" name="Google Shape;6019;g2185497e7fe_0_13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0" name="Google Shape;6020;g2185497e7fe_0_13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8" name="Shape 6528"/>
        <p:cNvGrpSpPr/>
        <p:nvPr/>
      </p:nvGrpSpPr>
      <p:grpSpPr>
        <a:xfrm>
          <a:off x="0" y="0"/>
          <a:ext cx="0" cy="0"/>
          <a:chOff x="0" y="0"/>
          <a:chExt cx="0" cy="0"/>
        </a:xfrm>
      </p:grpSpPr>
      <p:sp>
        <p:nvSpPr>
          <p:cNvPr id="6529" name="Google Shape;6529;g2185497e7fe_0_13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0" name="Google Shape;6530;g2185497e7fe_0_13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8" name="Shape 7148"/>
        <p:cNvGrpSpPr/>
        <p:nvPr/>
      </p:nvGrpSpPr>
      <p:grpSpPr>
        <a:xfrm>
          <a:off x="0" y="0"/>
          <a:ext cx="0" cy="0"/>
          <a:chOff x="0" y="0"/>
          <a:chExt cx="0" cy="0"/>
        </a:xfrm>
      </p:grpSpPr>
      <p:sp>
        <p:nvSpPr>
          <p:cNvPr id="7149" name="Google Shape;7149;g2185497e7fe_0_14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0" name="Google Shape;7150;g2185497e7fe_0_14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2" name="Shape 7742"/>
        <p:cNvGrpSpPr/>
        <p:nvPr/>
      </p:nvGrpSpPr>
      <p:grpSpPr>
        <a:xfrm>
          <a:off x="0" y="0"/>
          <a:ext cx="0" cy="0"/>
          <a:chOff x="0" y="0"/>
          <a:chExt cx="0" cy="0"/>
        </a:xfrm>
      </p:grpSpPr>
      <p:sp>
        <p:nvSpPr>
          <p:cNvPr id="7743" name="Google Shape;7743;g2185497e7fe_0_15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4" name="Google Shape;7744;g2185497e7fe_0_15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2076646f08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2076646f08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3" name="Shape 8063"/>
        <p:cNvGrpSpPr/>
        <p:nvPr/>
      </p:nvGrpSpPr>
      <p:grpSpPr>
        <a:xfrm>
          <a:off x="0" y="0"/>
          <a:ext cx="0" cy="0"/>
          <a:chOff x="0" y="0"/>
          <a:chExt cx="0" cy="0"/>
        </a:xfrm>
      </p:grpSpPr>
      <p:sp>
        <p:nvSpPr>
          <p:cNvPr id="8064" name="Google Shape;8064;g2185497e7fe_0_15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5" name="Google Shape;8065;g2185497e7fe_0_15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1" name="Shape 8371"/>
        <p:cNvGrpSpPr/>
        <p:nvPr/>
      </p:nvGrpSpPr>
      <p:grpSpPr>
        <a:xfrm>
          <a:off x="0" y="0"/>
          <a:ext cx="0" cy="0"/>
          <a:chOff x="0" y="0"/>
          <a:chExt cx="0" cy="0"/>
        </a:xfrm>
      </p:grpSpPr>
      <p:sp>
        <p:nvSpPr>
          <p:cNvPr id="8372" name="Google Shape;8372;g2185497e7fe_0_17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3" name="Google Shape;8373;g2185497e7fe_0_17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218592045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218592045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218592045b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218592045b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18592045bd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18592045b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218592045bd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218592045bd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ph idx="2" type="pic"/>
          </p:nvPr>
        </p:nvSpPr>
        <p:spPr>
          <a:xfrm>
            <a:off x="5678225" y="0"/>
            <a:ext cx="3465600" cy="5143500"/>
          </a:xfrm>
          <a:prstGeom prst="rect">
            <a:avLst/>
          </a:prstGeom>
          <a:noFill/>
          <a:ln cap="flat" cmpd="sng" w="9525">
            <a:solidFill>
              <a:schemeClr val="dk1"/>
            </a:solidFill>
            <a:prstDash val="solid"/>
            <a:round/>
            <a:headEnd len="sm" w="sm" type="none"/>
            <a:tailEnd len="sm" w="sm" type="none"/>
          </a:ln>
        </p:spPr>
      </p:sp>
      <p:sp>
        <p:nvSpPr>
          <p:cNvPr id="10" name="Google Shape;10;p2"/>
          <p:cNvSpPr txBox="1"/>
          <p:nvPr>
            <p:ph type="ctrTitle"/>
          </p:nvPr>
        </p:nvSpPr>
        <p:spPr>
          <a:xfrm>
            <a:off x="724025" y="1191438"/>
            <a:ext cx="4819500" cy="2310900"/>
          </a:xfrm>
          <a:prstGeom prst="rect">
            <a:avLst/>
          </a:prstGeom>
          <a:noFill/>
        </p:spPr>
        <p:txBody>
          <a:bodyPr anchorCtr="0" anchor="t" bIns="91425" lIns="91425" spcFirstLastPara="1" rIns="91425" wrap="square" tIns="91425">
            <a:noAutofit/>
          </a:bodyPr>
          <a:lstStyle>
            <a:lvl1pPr lvl="0" algn="l">
              <a:lnSpc>
                <a:spcPct val="85000"/>
              </a:lnSpc>
              <a:spcBef>
                <a:spcPts val="0"/>
              </a:spcBef>
              <a:spcAft>
                <a:spcPts val="0"/>
              </a:spcAft>
              <a:buSzPts val="4500"/>
              <a:buFont typeface="Loved by the King"/>
              <a:buNone/>
              <a:defRPr sz="6500"/>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p:txBody>
      </p:sp>
      <p:sp>
        <p:nvSpPr>
          <p:cNvPr id="11" name="Google Shape;11;p2"/>
          <p:cNvSpPr txBox="1"/>
          <p:nvPr>
            <p:ph idx="1" type="subTitle"/>
          </p:nvPr>
        </p:nvSpPr>
        <p:spPr>
          <a:xfrm>
            <a:off x="723900" y="3671071"/>
            <a:ext cx="4819800" cy="507300"/>
          </a:xfrm>
          <a:prstGeom prst="rect">
            <a:avLst/>
          </a:prstGeom>
          <a:ln>
            <a:noFill/>
          </a:ln>
        </p:spPr>
        <p:txBody>
          <a:bodyPr anchorCtr="0" anchor="ctr" bIns="91425" lIns="91425" spcFirstLastPara="1" rIns="91425" wrap="square" tIns="91425">
            <a:noAutofit/>
          </a:bodyPr>
          <a:lstStyle>
            <a:lvl1pPr lvl="0">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2" name="Google Shape;12;p2"/>
          <p:cNvSpPr/>
          <p:nvPr/>
        </p:nvSpPr>
        <p:spPr>
          <a:xfrm>
            <a:off x="-431499" y="-348729"/>
            <a:ext cx="1155525" cy="115552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278382" y="-432433"/>
            <a:ext cx="1390703" cy="1322938"/>
          </a:xfrm>
          <a:custGeom>
            <a:rect b="b" l="l" r="r" t="t"/>
            <a:pathLst>
              <a:path extrusionOk="0" h="28015" w="29450">
                <a:moveTo>
                  <a:pt x="18982" y="938"/>
                </a:moveTo>
                <a:lnTo>
                  <a:pt x="18006" y="9472"/>
                </a:lnTo>
                <a:lnTo>
                  <a:pt x="25833" y="5932"/>
                </a:lnTo>
                <a:lnTo>
                  <a:pt x="20054" y="12266"/>
                </a:lnTo>
                <a:lnTo>
                  <a:pt x="28454" y="14007"/>
                </a:lnTo>
                <a:lnTo>
                  <a:pt x="20054" y="15729"/>
                </a:lnTo>
                <a:lnTo>
                  <a:pt x="25833" y="22063"/>
                </a:lnTo>
                <a:lnTo>
                  <a:pt x="25833" y="22063"/>
                </a:lnTo>
                <a:lnTo>
                  <a:pt x="18006" y="18523"/>
                </a:lnTo>
                <a:lnTo>
                  <a:pt x="18982" y="27057"/>
                </a:lnTo>
                <a:lnTo>
                  <a:pt x="14734" y="19595"/>
                </a:lnTo>
                <a:lnTo>
                  <a:pt x="10486" y="27057"/>
                </a:lnTo>
                <a:lnTo>
                  <a:pt x="11443" y="18523"/>
                </a:lnTo>
                <a:lnTo>
                  <a:pt x="3636" y="22063"/>
                </a:lnTo>
                <a:lnTo>
                  <a:pt x="9415" y="15729"/>
                </a:lnTo>
                <a:lnTo>
                  <a:pt x="1014" y="14007"/>
                </a:lnTo>
                <a:lnTo>
                  <a:pt x="9415" y="12266"/>
                </a:lnTo>
                <a:lnTo>
                  <a:pt x="3636" y="5932"/>
                </a:lnTo>
                <a:lnTo>
                  <a:pt x="11443" y="9472"/>
                </a:lnTo>
                <a:lnTo>
                  <a:pt x="11443" y="9472"/>
                </a:lnTo>
                <a:lnTo>
                  <a:pt x="10486" y="938"/>
                </a:lnTo>
                <a:lnTo>
                  <a:pt x="14734" y="8420"/>
                </a:lnTo>
                <a:lnTo>
                  <a:pt x="18982" y="938"/>
                </a:lnTo>
                <a:close/>
                <a:moveTo>
                  <a:pt x="10180" y="0"/>
                </a:moveTo>
                <a:lnTo>
                  <a:pt x="11213" y="9147"/>
                </a:lnTo>
                <a:lnTo>
                  <a:pt x="2813" y="5339"/>
                </a:lnTo>
                <a:lnTo>
                  <a:pt x="2813" y="5339"/>
                </a:lnTo>
                <a:lnTo>
                  <a:pt x="9032" y="12151"/>
                </a:lnTo>
                <a:lnTo>
                  <a:pt x="0" y="14007"/>
                </a:lnTo>
                <a:lnTo>
                  <a:pt x="9032" y="15863"/>
                </a:lnTo>
                <a:lnTo>
                  <a:pt x="2813" y="22656"/>
                </a:lnTo>
                <a:lnTo>
                  <a:pt x="11213" y="18848"/>
                </a:lnTo>
                <a:lnTo>
                  <a:pt x="10180" y="28014"/>
                </a:lnTo>
                <a:lnTo>
                  <a:pt x="14734" y="19996"/>
                </a:lnTo>
                <a:lnTo>
                  <a:pt x="19288" y="28014"/>
                </a:lnTo>
                <a:lnTo>
                  <a:pt x="18255" y="18848"/>
                </a:lnTo>
                <a:lnTo>
                  <a:pt x="18255" y="18848"/>
                </a:lnTo>
                <a:lnTo>
                  <a:pt x="26636" y="22656"/>
                </a:lnTo>
                <a:lnTo>
                  <a:pt x="20437" y="15863"/>
                </a:lnTo>
                <a:lnTo>
                  <a:pt x="29449" y="14007"/>
                </a:lnTo>
                <a:lnTo>
                  <a:pt x="20437" y="12151"/>
                </a:lnTo>
                <a:lnTo>
                  <a:pt x="26636" y="5339"/>
                </a:lnTo>
                <a:lnTo>
                  <a:pt x="26636" y="5339"/>
                </a:lnTo>
                <a:lnTo>
                  <a:pt x="18255" y="9147"/>
                </a:lnTo>
                <a:lnTo>
                  <a:pt x="19288" y="0"/>
                </a:lnTo>
                <a:lnTo>
                  <a:pt x="14734" y="7999"/>
                </a:lnTo>
                <a:lnTo>
                  <a:pt x="1018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flipH="1">
            <a:off x="-3603" y="4453113"/>
            <a:ext cx="1099325" cy="1029975"/>
            <a:chOff x="6694150" y="-2166650"/>
            <a:chExt cx="1099325" cy="1029975"/>
          </a:xfrm>
        </p:grpSpPr>
        <p:sp>
          <p:nvSpPr>
            <p:cNvPr id="15" name="Google Shape;15;p2"/>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2"/>
          <p:cNvGrpSpPr/>
          <p:nvPr/>
        </p:nvGrpSpPr>
        <p:grpSpPr>
          <a:xfrm>
            <a:off x="5347359" y="4453127"/>
            <a:ext cx="826746" cy="1654004"/>
            <a:chOff x="8056100" y="-2370900"/>
            <a:chExt cx="725725" cy="1451900"/>
          </a:xfrm>
        </p:grpSpPr>
        <p:sp>
          <p:nvSpPr>
            <p:cNvPr id="20" name="Google Shape;20;p2"/>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1" name="Shape 141"/>
        <p:cNvGrpSpPr/>
        <p:nvPr/>
      </p:nvGrpSpPr>
      <p:grpSpPr>
        <a:xfrm>
          <a:off x="0" y="0"/>
          <a:ext cx="0" cy="0"/>
          <a:chOff x="0" y="0"/>
          <a:chExt cx="0" cy="0"/>
        </a:xfrm>
      </p:grpSpPr>
      <p:sp>
        <p:nvSpPr>
          <p:cNvPr id="142" name="Google Shape;142;p11"/>
          <p:cNvSpPr txBox="1"/>
          <p:nvPr>
            <p:ph hasCustomPrompt="1" type="title"/>
          </p:nvPr>
        </p:nvSpPr>
        <p:spPr>
          <a:xfrm>
            <a:off x="998550" y="2667256"/>
            <a:ext cx="7146900" cy="1229700"/>
          </a:xfrm>
          <a:prstGeom prst="rect">
            <a:avLst/>
          </a:prstGeom>
        </p:spPr>
        <p:txBody>
          <a:bodyPr anchorCtr="0" anchor="t" bIns="91425" lIns="91425" spcFirstLastPara="1" rIns="91425" wrap="square" tIns="91425">
            <a:noAutofit/>
          </a:bodyPr>
          <a:lstStyle>
            <a:lvl1pPr lvl="0" algn="ctr">
              <a:spcBef>
                <a:spcPts val="0"/>
              </a:spcBef>
              <a:spcAft>
                <a:spcPts val="0"/>
              </a:spcAft>
              <a:buSzPts val="9600"/>
              <a:buNone/>
              <a:defRPr sz="64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3" name="Google Shape;143;p11"/>
          <p:cNvSpPr txBox="1"/>
          <p:nvPr>
            <p:ph idx="1" type="subTitle"/>
          </p:nvPr>
        </p:nvSpPr>
        <p:spPr>
          <a:xfrm>
            <a:off x="996750" y="3983985"/>
            <a:ext cx="71505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44" name="Google Shape;144;p11"/>
          <p:cNvSpPr/>
          <p:nvPr>
            <p:ph idx="2" type="pic"/>
          </p:nvPr>
        </p:nvSpPr>
        <p:spPr>
          <a:xfrm>
            <a:off x="0" y="0"/>
            <a:ext cx="9144000" cy="2580300"/>
          </a:xfrm>
          <a:prstGeom prst="rect">
            <a:avLst/>
          </a:prstGeom>
          <a:noFill/>
          <a:ln>
            <a:noFill/>
          </a:ln>
        </p:spPr>
      </p:sp>
      <p:grpSp>
        <p:nvGrpSpPr>
          <p:cNvPr id="145" name="Google Shape;145;p11"/>
          <p:cNvGrpSpPr/>
          <p:nvPr/>
        </p:nvGrpSpPr>
        <p:grpSpPr>
          <a:xfrm flipH="1" rot="-5400000">
            <a:off x="8017247" y="-604662"/>
            <a:ext cx="1099325" cy="1029975"/>
            <a:chOff x="6694150" y="-2166650"/>
            <a:chExt cx="1099325" cy="1029975"/>
          </a:xfrm>
        </p:grpSpPr>
        <p:sp>
          <p:nvSpPr>
            <p:cNvPr id="146" name="Google Shape;146;p11"/>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11"/>
          <p:cNvSpPr/>
          <p:nvPr/>
        </p:nvSpPr>
        <p:spPr>
          <a:xfrm rot="10800000">
            <a:off x="-613203" y="-335651"/>
            <a:ext cx="1390703" cy="1322938"/>
          </a:xfrm>
          <a:custGeom>
            <a:rect b="b" l="l" r="r" t="t"/>
            <a:pathLst>
              <a:path extrusionOk="0" h="28015" w="29450">
                <a:moveTo>
                  <a:pt x="18982" y="938"/>
                </a:moveTo>
                <a:lnTo>
                  <a:pt x="18006" y="9472"/>
                </a:lnTo>
                <a:lnTo>
                  <a:pt x="25833" y="5932"/>
                </a:lnTo>
                <a:lnTo>
                  <a:pt x="20054" y="12266"/>
                </a:lnTo>
                <a:lnTo>
                  <a:pt x="28454" y="14007"/>
                </a:lnTo>
                <a:lnTo>
                  <a:pt x="20054" y="15729"/>
                </a:lnTo>
                <a:lnTo>
                  <a:pt x="25833" y="22063"/>
                </a:lnTo>
                <a:lnTo>
                  <a:pt x="25833" y="22063"/>
                </a:lnTo>
                <a:lnTo>
                  <a:pt x="18006" y="18523"/>
                </a:lnTo>
                <a:lnTo>
                  <a:pt x="18982" y="27057"/>
                </a:lnTo>
                <a:lnTo>
                  <a:pt x="14734" y="19595"/>
                </a:lnTo>
                <a:lnTo>
                  <a:pt x="10486" y="27057"/>
                </a:lnTo>
                <a:lnTo>
                  <a:pt x="11443" y="18523"/>
                </a:lnTo>
                <a:lnTo>
                  <a:pt x="3636" y="22063"/>
                </a:lnTo>
                <a:lnTo>
                  <a:pt x="9415" y="15729"/>
                </a:lnTo>
                <a:lnTo>
                  <a:pt x="1014" y="14007"/>
                </a:lnTo>
                <a:lnTo>
                  <a:pt x="9415" y="12266"/>
                </a:lnTo>
                <a:lnTo>
                  <a:pt x="3636" y="5932"/>
                </a:lnTo>
                <a:lnTo>
                  <a:pt x="11443" y="9472"/>
                </a:lnTo>
                <a:lnTo>
                  <a:pt x="11443" y="9472"/>
                </a:lnTo>
                <a:lnTo>
                  <a:pt x="10486" y="938"/>
                </a:lnTo>
                <a:lnTo>
                  <a:pt x="14734" y="8420"/>
                </a:lnTo>
                <a:lnTo>
                  <a:pt x="18982" y="938"/>
                </a:lnTo>
                <a:close/>
                <a:moveTo>
                  <a:pt x="10180" y="0"/>
                </a:moveTo>
                <a:lnTo>
                  <a:pt x="11213" y="9147"/>
                </a:lnTo>
                <a:lnTo>
                  <a:pt x="2813" y="5339"/>
                </a:lnTo>
                <a:lnTo>
                  <a:pt x="2813" y="5339"/>
                </a:lnTo>
                <a:lnTo>
                  <a:pt x="9032" y="12151"/>
                </a:lnTo>
                <a:lnTo>
                  <a:pt x="0" y="14007"/>
                </a:lnTo>
                <a:lnTo>
                  <a:pt x="9032" y="15863"/>
                </a:lnTo>
                <a:lnTo>
                  <a:pt x="2813" y="22656"/>
                </a:lnTo>
                <a:lnTo>
                  <a:pt x="11213" y="18848"/>
                </a:lnTo>
                <a:lnTo>
                  <a:pt x="10180" y="28014"/>
                </a:lnTo>
                <a:lnTo>
                  <a:pt x="14734" y="19996"/>
                </a:lnTo>
                <a:lnTo>
                  <a:pt x="19288" y="28014"/>
                </a:lnTo>
                <a:lnTo>
                  <a:pt x="18255" y="18848"/>
                </a:lnTo>
                <a:lnTo>
                  <a:pt x="18255" y="18848"/>
                </a:lnTo>
                <a:lnTo>
                  <a:pt x="26636" y="22656"/>
                </a:lnTo>
                <a:lnTo>
                  <a:pt x="20437" y="15863"/>
                </a:lnTo>
                <a:lnTo>
                  <a:pt x="29449" y="14007"/>
                </a:lnTo>
                <a:lnTo>
                  <a:pt x="20437" y="12151"/>
                </a:lnTo>
                <a:lnTo>
                  <a:pt x="26636" y="5339"/>
                </a:lnTo>
                <a:lnTo>
                  <a:pt x="26636" y="5339"/>
                </a:lnTo>
                <a:lnTo>
                  <a:pt x="18255" y="9147"/>
                </a:lnTo>
                <a:lnTo>
                  <a:pt x="19288" y="0"/>
                </a:lnTo>
                <a:lnTo>
                  <a:pt x="14734" y="7999"/>
                </a:lnTo>
                <a:lnTo>
                  <a:pt x="1018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11"/>
          <p:cNvGrpSpPr/>
          <p:nvPr/>
        </p:nvGrpSpPr>
        <p:grpSpPr>
          <a:xfrm flipH="1" rot="5400000">
            <a:off x="7901800" y="4372276"/>
            <a:ext cx="2414685" cy="1395307"/>
            <a:chOff x="3069825" y="-1346071"/>
            <a:chExt cx="1782450" cy="1029975"/>
          </a:xfrm>
        </p:grpSpPr>
        <p:sp>
          <p:nvSpPr>
            <p:cNvPr id="152" name="Google Shape;152;p11"/>
            <p:cNvSpPr/>
            <p:nvPr/>
          </p:nvSpPr>
          <p:spPr>
            <a:xfrm>
              <a:off x="3999300" y="-1230079"/>
              <a:ext cx="852975" cy="85297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3069825" y="-1346071"/>
              <a:ext cx="1456675" cy="1029975"/>
            </a:xfrm>
            <a:custGeom>
              <a:rect b="b" l="l" r="r" t="t"/>
              <a:pathLst>
                <a:path extrusionOk="0" h="41199" w="58267">
                  <a:moveTo>
                    <a:pt x="29124" y="0"/>
                  </a:moveTo>
                  <a:lnTo>
                    <a:pt x="28129" y="19"/>
                  </a:lnTo>
                  <a:lnTo>
                    <a:pt x="27153" y="39"/>
                  </a:lnTo>
                  <a:lnTo>
                    <a:pt x="26158" y="115"/>
                  </a:lnTo>
                  <a:lnTo>
                    <a:pt x="25182" y="192"/>
                  </a:lnTo>
                  <a:lnTo>
                    <a:pt x="24187" y="287"/>
                  </a:lnTo>
                  <a:lnTo>
                    <a:pt x="23211" y="421"/>
                  </a:lnTo>
                  <a:lnTo>
                    <a:pt x="22235" y="574"/>
                  </a:lnTo>
                  <a:lnTo>
                    <a:pt x="21259" y="747"/>
                  </a:lnTo>
                  <a:lnTo>
                    <a:pt x="20283" y="957"/>
                  </a:lnTo>
                  <a:lnTo>
                    <a:pt x="19307" y="1187"/>
                  </a:lnTo>
                  <a:lnTo>
                    <a:pt x="18351" y="1435"/>
                  </a:lnTo>
                  <a:lnTo>
                    <a:pt x="17394" y="1703"/>
                  </a:lnTo>
                  <a:lnTo>
                    <a:pt x="16437" y="1990"/>
                  </a:lnTo>
                  <a:lnTo>
                    <a:pt x="15500" y="2316"/>
                  </a:lnTo>
                  <a:lnTo>
                    <a:pt x="14562" y="2660"/>
                  </a:lnTo>
                  <a:lnTo>
                    <a:pt x="13624" y="3024"/>
                  </a:lnTo>
                  <a:lnTo>
                    <a:pt x="12687" y="3406"/>
                  </a:lnTo>
                  <a:lnTo>
                    <a:pt x="11768" y="3827"/>
                  </a:lnTo>
                  <a:lnTo>
                    <a:pt x="10869" y="4248"/>
                  </a:lnTo>
                  <a:lnTo>
                    <a:pt x="9969" y="4708"/>
                  </a:lnTo>
                  <a:lnTo>
                    <a:pt x="9070" y="5205"/>
                  </a:lnTo>
                  <a:lnTo>
                    <a:pt x="8190" y="5703"/>
                  </a:lnTo>
                  <a:lnTo>
                    <a:pt x="7310" y="6238"/>
                  </a:lnTo>
                  <a:lnTo>
                    <a:pt x="6449" y="6793"/>
                  </a:lnTo>
                  <a:lnTo>
                    <a:pt x="5607" y="7367"/>
                  </a:lnTo>
                  <a:lnTo>
                    <a:pt x="4765" y="7961"/>
                  </a:lnTo>
                  <a:lnTo>
                    <a:pt x="3942" y="8592"/>
                  </a:lnTo>
                  <a:lnTo>
                    <a:pt x="3119" y="9243"/>
                  </a:lnTo>
                  <a:lnTo>
                    <a:pt x="2315" y="9912"/>
                  </a:lnTo>
                  <a:lnTo>
                    <a:pt x="1531" y="10601"/>
                  </a:lnTo>
                  <a:lnTo>
                    <a:pt x="746" y="11328"/>
                  </a:lnTo>
                  <a:lnTo>
                    <a:pt x="0" y="12075"/>
                  </a:lnTo>
                  <a:lnTo>
                    <a:pt x="29124" y="41198"/>
                  </a:lnTo>
                  <a:lnTo>
                    <a:pt x="58267" y="12075"/>
                  </a:lnTo>
                  <a:lnTo>
                    <a:pt x="57501" y="11328"/>
                  </a:lnTo>
                  <a:lnTo>
                    <a:pt x="56717" y="10601"/>
                  </a:lnTo>
                  <a:lnTo>
                    <a:pt x="55932" y="9912"/>
                  </a:lnTo>
                  <a:lnTo>
                    <a:pt x="55129" y="9243"/>
                  </a:lnTo>
                  <a:lnTo>
                    <a:pt x="54306" y="8592"/>
                  </a:lnTo>
                  <a:lnTo>
                    <a:pt x="53483" y="7961"/>
                  </a:lnTo>
                  <a:lnTo>
                    <a:pt x="52641" y="7367"/>
                  </a:lnTo>
                  <a:lnTo>
                    <a:pt x="51799" y="6793"/>
                  </a:lnTo>
                  <a:lnTo>
                    <a:pt x="50938" y="6238"/>
                  </a:lnTo>
                  <a:lnTo>
                    <a:pt x="50058" y="5703"/>
                  </a:lnTo>
                  <a:lnTo>
                    <a:pt x="49178" y="5205"/>
                  </a:lnTo>
                  <a:lnTo>
                    <a:pt x="48278" y="4708"/>
                  </a:lnTo>
                  <a:lnTo>
                    <a:pt x="47379" y="4248"/>
                  </a:lnTo>
                  <a:lnTo>
                    <a:pt x="46479" y="3827"/>
                  </a:lnTo>
                  <a:lnTo>
                    <a:pt x="45561" y="3406"/>
                  </a:lnTo>
                  <a:lnTo>
                    <a:pt x="44623" y="3024"/>
                  </a:lnTo>
                  <a:lnTo>
                    <a:pt x="43705" y="2660"/>
                  </a:lnTo>
                  <a:lnTo>
                    <a:pt x="42748" y="2316"/>
                  </a:lnTo>
                  <a:lnTo>
                    <a:pt x="41811" y="1990"/>
                  </a:lnTo>
                  <a:lnTo>
                    <a:pt x="40854" y="1703"/>
                  </a:lnTo>
                  <a:lnTo>
                    <a:pt x="39897" y="1435"/>
                  </a:lnTo>
                  <a:lnTo>
                    <a:pt x="38940" y="1187"/>
                  </a:lnTo>
                  <a:lnTo>
                    <a:pt x="37964" y="957"/>
                  </a:lnTo>
                  <a:lnTo>
                    <a:pt x="36988" y="747"/>
                  </a:lnTo>
                  <a:lnTo>
                    <a:pt x="36013" y="574"/>
                  </a:lnTo>
                  <a:lnTo>
                    <a:pt x="35037" y="421"/>
                  </a:lnTo>
                  <a:lnTo>
                    <a:pt x="34061" y="287"/>
                  </a:lnTo>
                  <a:lnTo>
                    <a:pt x="33066" y="192"/>
                  </a:lnTo>
                  <a:lnTo>
                    <a:pt x="32090" y="115"/>
                  </a:lnTo>
                  <a:lnTo>
                    <a:pt x="31095" y="39"/>
                  </a:lnTo>
                  <a:lnTo>
                    <a:pt x="30119" y="19"/>
                  </a:lnTo>
                  <a:lnTo>
                    <a:pt x="291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flipH="1" rot="10800000">
            <a:off x="-1261100" y="4607951"/>
            <a:ext cx="2414685" cy="1395307"/>
            <a:chOff x="3069825" y="-1346071"/>
            <a:chExt cx="1782450" cy="1029975"/>
          </a:xfrm>
        </p:grpSpPr>
        <p:sp>
          <p:nvSpPr>
            <p:cNvPr id="155" name="Google Shape;155;p11"/>
            <p:cNvSpPr/>
            <p:nvPr/>
          </p:nvSpPr>
          <p:spPr>
            <a:xfrm>
              <a:off x="3999300" y="-1230079"/>
              <a:ext cx="852975" cy="85297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a:off x="3069825" y="-1346071"/>
              <a:ext cx="1456675" cy="1029975"/>
            </a:xfrm>
            <a:custGeom>
              <a:rect b="b" l="l" r="r" t="t"/>
              <a:pathLst>
                <a:path extrusionOk="0" h="41199" w="58267">
                  <a:moveTo>
                    <a:pt x="29124" y="0"/>
                  </a:moveTo>
                  <a:lnTo>
                    <a:pt x="28129" y="19"/>
                  </a:lnTo>
                  <a:lnTo>
                    <a:pt x="27153" y="39"/>
                  </a:lnTo>
                  <a:lnTo>
                    <a:pt x="26158" y="115"/>
                  </a:lnTo>
                  <a:lnTo>
                    <a:pt x="25182" y="192"/>
                  </a:lnTo>
                  <a:lnTo>
                    <a:pt x="24187" y="287"/>
                  </a:lnTo>
                  <a:lnTo>
                    <a:pt x="23211" y="421"/>
                  </a:lnTo>
                  <a:lnTo>
                    <a:pt x="22235" y="574"/>
                  </a:lnTo>
                  <a:lnTo>
                    <a:pt x="21259" y="747"/>
                  </a:lnTo>
                  <a:lnTo>
                    <a:pt x="20283" y="957"/>
                  </a:lnTo>
                  <a:lnTo>
                    <a:pt x="19307" y="1187"/>
                  </a:lnTo>
                  <a:lnTo>
                    <a:pt x="18351" y="1435"/>
                  </a:lnTo>
                  <a:lnTo>
                    <a:pt x="17394" y="1703"/>
                  </a:lnTo>
                  <a:lnTo>
                    <a:pt x="16437" y="1990"/>
                  </a:lnTo>
                  <a:lnTo>
                    <a:pt x="15500" y="2316"/>
                  </a:lnTo>
                  <a:lnTo>
                    <a:pt x="14562" y="2660"/>
                  </a:lnTo>
                  <a:lnTo>
                    <a:pt x="13624" y="3024"/>
                  </a:lnTo>
                  <a:lnTo>
                    <a:pt x="12687" y="3406"/>
                  </a:lnTo>
                  <a:lnTo>
                    <a:pt x="11768" y="3827"/>
                  </a:lnTo>
                  <a:lnTo>
                    <a:pt x="10869" y="4248"/>
                  </a:lnTo>
                  <a:lnTo>
                    <a:pt x="9969" y="4708"/>
                  </a:lnTo>
                  <a:lnTo>
                    <a:pt x="9070" y="5205"/>
                  </a:lnTo>
                  <a:lnTo>
                    <a:pt x="8190" y="5703"/>
                  </a:lnTo>
                  <a:lnTo>
                    <a:pt x="7310" y="6238"/>
                  </a:lnTo>
                  <a:lnTo>
                    <a:pt x="6449" y="6793"/>
                  </a:lnTo>
                  <a:lnTo>
                    <a:pt x="5607" y="7367"/>
                  </a:lnTo>
                  <a:lnTo>
                    <a:pt x="4765" y="7961"/>
                  </a:lnTo>
                  <a:lnTo>
                    <a:pt x="3942" y="8592"/>
                  </a:lnTo>
                  <a:lnTo>
                    <a:pt x="3119" y="9243"/>
                  </a:lnTo>
                  <a:lnTo>
                    <a:pt x="2315" y="9912"/>
                  </a:lnTo>
                  <a:lnTo>
                    <a:pt x="1531" y="10601"/>
                  </a:lnTo>
                  <a:lnTo>
                    <a:pt x="746" y="11328"/>
                  </a:lnTo>
                  <a:lnTo>
                    <a:pt x="0" y="12075"/>
                  </a:lnTo>
                  <a:lnTo>
                    <a:pt x="29124" y="41198"/>
                  </a:lnTo>
                  <a:lnTo>
                    <a:pt x="58267" y="12075"/>
                  </a:lnTo>
                  <a:lnTo>
                    <a:pt x="57501" y="11328"/>
                  </a:lnTo>
                  <a:lnTo>
                    <a:pt x="56717" y="10601"/>
                  </a:lnTo>
                  <a:lnTo>
                    <a:pt x="55932" y="9912"/>
                  </a:lnTo>
                  <a:lnTo>
                    <a:pt x="55129" y="9243"/>
                  </a:lnTo>
                  <a:lnTo>
                    <a:pt x="54306" y="8592"/>
                  </a:lnTo>
                  <a:lnTo>
                    <a:pt x="53483" y="7961"/>
                  </a:lnTo>
                  <a:lnTo>
                    <a:pt x="52641" y="7367"/>
                  </a:lnTo>
                  <a:lnTo>
                    <a:pt x="51799" y="6793"/>
                  </a:lnTo>
                  <a:lnTo>
                    <a:pt x="50938" y="6238"/>
                  </a:lnTo>
                  <a:lnTo>
                    <a:pt x="50058" y="5703"/>
                  </a:lnTo>
                  <a:lnTo>
                    <a:pt x="49178" y="5205"/>
                  </a:lnTo>
                  <a:lnTo>
                    <a:pt x="48278" y="4708"/>
                  </a:lnTo>
                  <a:lnTo>
                    <a:pt x="47379" y="4248"/>
                  </a:lnTo>
                  <a:lnTo>
                    <a:pt x="46479" y="3827"/>
                  </a:lnTo>
                  <a:lnTo>
                    <a:pt x="45561" y="3406"/>
                  </a:lnTo>
                  <a:lnTo>
                    <a:pt x="44623" y="3024"/>
                  </a:lnTo>
                  <a:lnTo>
                    <a:pt x="43705" y="2660"/>
                  </a:lnTo>
                  <a:lnTo>
                    <a:pt x="42748" y="2316"/>
                  </a:lnTo>
                  <a:lnTo>
                    <a:pt x="41811" y="1990"/>
                  </a:lnTo>
                  <a:lnTo>
                    <a:pt x="40854" y="1703"/>
                  </a:lnTo>
                  <a:lnTo>
                    <a:pt x="39897" y="1435"/>
                  </a:lnTo>
                  <a:lnTo>
                    <a:pt x="38940" y="1187"/>
                  </a:lnTo>
                  <a:lnTo>
                    <a:pt x="37964" y="957"/>
                  </a:lnTo>
                  <a:lnTo>
                    <a:pt x="36988" y="747"/>
                  </a:lnTo>
                  <a:lnTo>
                    <a:pt x="36013" y="574"/>
                  </a:lnTo>
                  <a:lnTo>
                    <a:pt x="35037" y="421"/>
                  </a:lnTo>
                  <a:lnTo>
                    <a:pt x="34061" y="287"/>
                  </a:lnTo>
                  <a:lnTo>
                    <a:pt x="33066" y="192"/>
                  </a:lnTo>
                  <a:lnTo>
                    <a:pt x="32090" y="115"/>
                  </a:lnTo>
                  <a:lnTo>
                    <a:pt x="31095" y="39"/>
                  </a:lnTo>
                  <a:lnTo>
                    <a:pt x="30119" y="19"/>
                  </a:lnTo>
                  <a:lnTo>
                    <a:pt x="291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57" name="Shape 1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58" name="Shape 158"/>
        <p:cNvGrpSpPr/>
        <p:nvPr/>
      </p:nvGrpSpPr>
      <p:grpSpPr>
        <a:xfrm>
          <a:off x="0" y="0"/>
          <a:ext cx="0" cy="0"/>
          <a:chOff x="0" y="0"/>
          <a:chExt cx="0" cy="0"/>
        </a:xfrm>
      </p:grpSpPr>
      <p:sp>
        <p:nvSpPr>
          <p:cNvPr id="159" name="Google Shape;159;p13"/>
          <p:cNvSpPr txBox="1"/>
          <p:nvPr>
            <p:ph type="title"/>
          </p:nvPr>
        </p:nvSpPr>
        <p:spPr>
          <a:xfrm>
            <a:off x="2072864" y="1228364"/>
            <a:ext cx="2145900" cy="759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0" name="Google Shape;160;p13"/>
          <p:cNvSpPr txBox="1"/>
          <p:nvPr>
            <p:ph idx="2" type="title"/>
          </p:nvPr>
        </p:nvSpPr>
        <p:spPr>
          <a:xfrm flipH="1">
            <a:off x="2025108" y="3355974"/>
            <a:ext cx="2146200" cy="759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1" name="Google Shape;161;p13"/>
          <p:cNvSpPr txBox="1"/>
          <p:nvPr>
            <p:ph hasCustomPrompt="1" idx="3" type="title"/>
          </p:nvPr>
        </p:nvSpPr>
        <p:spPr>
          <a:xfrm>
            <a:off x="1261813" y="1228364"/>
            <a:ext cx="759000" cy="759000"/>
          </a:xfrm>
          <a:prstGeom prst="rect">
            <a:avLst/>
          </a:prstGeom>
          <a:solidFill>
            <a:schemeClr val="lt1"/>
          </a:solidFill>
          <a:ln>
            <a:noFill/>
          </a:ln>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2" name="Google Shape;162;p13"/>
          <p:cNvSpPr txBox="1"/>
          <p:nvPr>
            <p:ph hasCustomPrompt="1" idx="4" type="title"/>
          </p:nvPr>
        </p:nvSpPr>
        <p:spPr>
          <a:xfrm flipH="1">
            <a:off x="1261813" y="3355974"/>
            <a:ext cx="759000" cy="759000"/>
          </a:xfrm>
          <a:prstGeom prst="rect">
            <a:avLst/>
          </a:prstGeom>
          <a:solidFill>
            <a:schemeClr val="lt1"/>
          </a:solidFill>
          <a:ln>
            <a:noFill/>
          </a:ln>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3"/>
          <p:cNvSpPr txBox="1"/>
          <p:nvPr>
            <p:ph idx="5"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64" name="Google Shape;164;p13"/>
          <p:cNvSpPr txBox="1"/>
          <p:nvPr>
            <p:ph idx="6" type="title"/>
          </p:nvPr>
        </p:nvSpPr>
        <p:spPr>
          <a:xfrm>
            <a:off x="2072864" y="2292167"/>
            <a:ext cx="2145900" cy="759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5" name="Google Shape;165;p13"/>
          <p:cNvSpPr txBox="1"/>
          <p:nvPr>
            <p:ph idx="7" type="title"/>
          </p:nvPr>
        </p:nvSpPr>
        <p:spPr>
          <a:xfrm flipH="1">
            <a:off x="5772287" y="1228364"/>
            <a:ext cx="2109900" cy="759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6" name="Google Shape;166;p13"/>
          <p:cNvSpPr txBox="1"/>
          <p:nvPr>
            <p:ph hasCustomPrompt="1" idx="8" type="title"/>
          </p:nvPr>
        </p:nvSpPr>
        <p:spPr>
          <a:xfrm>
            <a:off x="1261813" y="2292167"/>
            <a:ext cx="759000" cy="759000"/>
          </a:xfrm>
          <a:prstGeom prst="rect">
            <a:avLst/>
          </a:prstGeom>
          <a:solidFill>
            <a:schemeClr val="lt1"/>
          </a:solidFill>
          <a:ln>
            <a:noFill/>
          </a:ln>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7" name="Google Shape;167;p13"/>
          <p:cNvSpPr txBox="1"/>
          <p:nvPr>
            <p:ph hasCustomPrompt="1" idx="9" type="title"/>
          </p:nvPr>
        </p:nvSpPr>
        <p:spPr>
          <a:xfrm flipH="1">
            <a:off x="4964088" y="1228364"/>
            <a:ext cx="759000" cy="759000"/>
          </a:xfrm>
          <a:prstGeom prst="rect">
            <a:avLst/>
          </a:prstGeom>
          <a:solidFill>
            <a:schemeClr val="lt1"/>
          </a:solidFill>
          <a:ln>
            <a:noFill/>
          </a:ln>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grpSp>
        <p:nvGrpSpPr>
          <p:cNvPr id="168" name="Google Shape;168;p13"/>
          <p:cNvGrpSpPr/>
          <p:nvPr/>
        </p:nvGrpSpPr>
        <p:grpSpPr>
          <a:xfrm flipH="1" rot="5400000">
            <a:off x="7909228" y="4029796"/>
            <a:ext cx="2414685" cy="1695373"/>
            <a:chOff x="3069825" y="-1398825"/>
            <a:chExt cx="1782450" cy="1251475"/>
          </a:xfrm>
        </p:grpSpPr>
        <p:sp>
          <p:nvSpPr>
            <p:cNvPr id="169" name="Google Shape;169;p13"/>
            <p:cNvSpPr/>
            <p:nvPr/>
          </p:nvSpPr>
          <p:spPr>
            <a:xfrm>
              <a:off x="3069825" y="-1177325"/>
              <a:ext cx="1456675" cy="1029975"/>
            </a:xfrm>
            <a:custGeom>
              <a:rect b="b" l="l" r="r" t="t"/>
              <a:pathLst>
                <a:path extrusionOk="0" h="41199" w="58267">
                  <a:moveTo>
                    <a:pt x="29124" y="0"/>
                  </a:moveTo>
                  <a:lnTo>
                    <a:pt x="28129" y="19"/>
                  </a:lnTo>
                  <a:lnTo>
                    <a:pt x="27153" y="39"/>
                  </a:lnTo>
                  <a:lnTo>
                    <a:pt x="26158" y="115"/>
                  </a:lnTo>
                  <a:lnTo>
                    <a:pt x="25182" y="192"/>
                  </a:lnTo>
                  <a:lnTo>
                    <a:pt x="24187" y="287"/>
                  </a:lnTo>
                  <a:lnTo>
                    <a:pt x="23211" y="421"/>
                  </a:lnTo>
                  <a:lnTo>
                    <a:pt x="22235" y="574"/>
                  </a:lnTo>
                  <a:lnTo>
                    <a:pt x="21259" y="747"/>
                  </a:lnTo>
                  <a:lnTo>
                    <a:pt x="20283" y="957"/>
                  </a:lnTo>
                  <a:lnTo>
                    <a:pt x="19307" y="1187"/>
                  </a:lnTo>
                  <a:lnTo>
                    <a:pt x="18351" y="1435"/>
                  </a:lnTo>
                  <a:lnTo>
                    <a:pt x="17394" y="1703"/>
                  </a:lnTo>
                  <a:lnTo>
                    <a:pt x="16437" y="1990"/>
                  </a:lnTo>
                  <a:lnTo>
                    <a:pt x="15500" y="2316"/>
                  </a:lnTo>
                  <a:lnTo>
                    <a:pt x="14562" y="2660"/>
                  </a:lnTo>
                  <a:lnTo>
                    <a:pt x="13624" y="3024"/>
                  </a:lnTo>
                  <a:lnTo>
                    <a:pt x="12687" y="3406"/>
                  </a:lnTo>
                  <a:lnTo>
                    <a:pt x="11768" y="3827"/>
                  </a:lnTo>
                  <a:lnTo>
                    <a:pt x="10869" y="4248"/>
                  </a:lnTo>
                  <a:lnTo>
                    <a:pt x="9969" y="4708"/>
                  </a:lnTo>
                  <a:lnTo>
                    <a:pt x="9070" y="5205"/>
                  </a:lnTo>
                  <a:lnTo>
                    <a:pt x="8190" y="5703"/>
                  </a:lnTo>
                  <a:lnTo>
                    <a:pt x="7310" y="6238"/>
                  </a:lnTo>
                  <a:lnTo>
                    <a:pt x="6449" y="6793"/>
                  </a:lnTo>
                  <a:lnTo>
                    <a:pt x="5607" y="7367"/>
                  </a:lnTo>
                  <a:lnTo>
                    <a:pt x="4765" y="7961"/>
                  </a:lnTo>
                  <a:lnTo>
                    <a:pt x="3942" y="8592"/>
                  </a:lnTo>
                  <a:lnTo>
                    <a:pt x="3119" y="9243"/>
                  </a:lnTo>
                  <a:lnTo>
                    <a:pt x="2315" y="9912"/>
                  </a:lnTo>
                  <a:lnTo>
                    <a:pt x="1531" y="10601"/>
                  </a:lnTo>
                  <a:lnTo>
                    <a:pt x="746" y="11328"/>
                  </a:lnTo>
                  <a:lnTo>
                    <a:pt x="0" y="12075"/>
                  </a:lnTo>
                  <a:lnTo>
                    <a:pt x="29124" y="41198"/>
                  </a:lnTo>
                  <a:lnTo>
                    <a:pt x="58267" y="12075"/>
                  </a:lnTo>
                  <a:lnTo>
                    <a:pt x="57501" y="11328"/>
                  </a:lnTo>
                  <a:lnTo>
                    <a:pt x="56717" y="10601"/>
                  </a:lnTo>
                  <a:lnTo>
                    <a:pt x="55932" y="9912"/>
                  </a:lnTo>
                  <a:lnTo>
                    <a:pt x="55129" y="9243"/>
                  </a:lnTo>
                  <a:lnTo>
                    <a:pt x="54306" y="8592"/>
                  </a:lnTo>
                  <a:lnTo>
                    <a:pt x="53483" y="7961"/>
                  </a:lnTo>
                  <a:lnTo>
                    <a:pt x="52641" y="7367"/>
                  </a:lnTo>
                  <a:lnTo>
                    <a:pt x="51799" y="6793"/>
                  </a:lnTo>
                  <a:lnTo>
                    <a:pt x="50938" y="6238"/>
                  </a:lnTo>
                  <a:lnTo>
                    <a:pt x="50058" y="5703"/>
                  </a:lnTo>
                  <a:lnTo>
                    <a:pt x="49178" y="5205"/>
                  </a:lnTo>
                  <a:lnTo>
                    <a:pt x="48278" y="4708"/>
                  </a:lnTo>
                  <a:lnTo>
                    <a:pt x="47379" y="4248"/>
                  </a:lnTo>
                  <a:lnTo>
                    <a:pt x="46479" y="3827"/>
                  </a:lnTo>
                  <a:lnTo>
                    <a:pt x="45561" y="3406"/>
                  </a:lnTo>
                  <a:lnTo>
                    <a:pt x="44623" y="3024"/>
                  </a:lnTo>
                  <a:lnTo>
                    <a:pt x="43705" y="2660"/>
                  </a:lnTo>
                  <a:lnTo>
                    <a:pt x="42748" y="2316"/>
                  </a:lnTo>
                  <a:lnTo>
                    <a:pt x="41811" y="1990"/>
                  </a:lnTo>
                  <a:lnTo>
                    <a:pt x="40854" y="1703"/>
                  </a:lnTo>
                  <a:lnTo>
                    <a:pt x="39897" y="1435"/>
                  </a:lnTo>
                  <a:lnTo>
                    <a:pt x="38940" y="1187"/>
                  </a:lnTo>
                  <a:lnTo>
                    <a:pt x="37964" y="957"/>
                  </a:lnTo>
                  <a:lnTo>
                    <a:pt x="36988" y="747"/>
                  </a:lnTo>
                  <a:lnTo>
                    <a:pt x="36013" y="574"/>
                  </a:lnTo>
                  <a:lnTo>
                    <a:pt x="35037" y="421"/>
                  </a:lnTo>
                  <a:lnTo>
                    <a:pt x="34061" y="287"/>
                  </a:lnTo>
                  <a:lnTo>
                    <a:pt x="33066" y="192"/>
                  </a:lnTo>
                  <a:lnTo>
                    <a:pt x="32090" y="115"/>
                  </a:lnTo>
                  <a:lnTo>
                    <a:pt x="31095" y="39"/>
                  </a:lnTo>
                  <a:lnTo>
                    <a:pt x="30119" y="19"/>
                  </a:lnTo>
                  <a:lnTo>
                    <a:pt x="291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3"/>
            <p:cNvSpPr/>
            <p:nvPr/>
          </p:nvSpPr>
          <p:spPr>
            <a:xfrm>
              <a:off x="3999300" y="-1398825"/>
              <a:ext cx="852975" cy="85297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13"/>
          <p:cNvGrpSpPr/>
          <p:nvPr/>
        </p:nvGrpSpPr>
        <p:grpSpPr>
          <a:xfrm>
            <a:off x="-81575" y="4686128"/>
            <a:ext cx="583373" cy="457380"/>
            <a:chOff x="6080600" y="-1763600"/>
            <a:chExt cx="576000" cy="451600"/>
          </a:xfrm>
        </p:grpSpPr>
        <p:sp>
          <p:nvSpPr>
            <p:cNvPr id="172" name="Google Shape;172;p13"/>
            <p:cNvSpPr/>
            <p:nvPr/>
          </p:nvSpPr>
          <p:spPr>
            <a:xfrm>
              <a:off x="6080600" y="-1763600"/>
              <a:ext cx="576000" cy="153575"/>
            </a:xfrm>
            <a:custGeom>
              <a:rect b="b" l="l" r="r" t="t"/>
              <a:pathLst>
                <a:path extrusionOk="0" h="6143" w="23040">
                  <a:moveTo>
                    <a:pt x="11520" y="192"/>
                  </a:moveTo>
                  <a:lnTo>
                    <a:pt x="12649" y="211"/>
                  </a:lnTo>
                  <a:lnTo>
                    <a:pt x="13759" y="249"/>
                  </a:lnTo>
                  <a:lnTo>
                    <a:pt x="14850" y="326"/>
                  </a:lnTo>
                  <a:lnTo>
                    <a:pt x="15883" y="421"/>
                  </a:lnTo>
                  <a:lnTo>
                    <a:pt x="16859" y="536"/>
                  </a:lnTo>
                  <a:lnTo>
                    <a:pt x="17797" y="689"/>
                  </a:lnTo>
                  <a:lnTo>
                    <a:pt x="18677" y="861"/>
                  </a:lnTo>
                  <a:lnTo>
                    <a:pt x="19481" y="1053"/>
                  </a:lnTo>
                  <a:lnTo>
                    <a:pt x="20208" y="1244"/>
                  </a:lnTo>
                  <a:lnTo>
                    <a:pt x="20877" y="1474"/>
                  </a:lnTo>
                  <a:lnTo>
                    <a:pt x="21164" y="1589"/>
                  </a:lnTo>
                  <a:lnTo>
                    <a:pt x="21451" y="1703"/>
                  </a:lnTo>
                  <a:lnTo>
                    <a:pt x="21700" y="1837"/>
                  </a:lnTo>
                  <a:lnTo>
                    <a:pt x="21930" y="1971"/>
                  </a:lnTo>
                  <a:lnTo>
                    <a:pt x="22140" y="2086"/>
                  </a:lnTo>
                  <a:lnTo>
                    <a:pt x="22313" y="2220"/>
                  </a:lnTo>
                  <a:lnTo>
                    <a:pt x="22485" y="2354"/>
                  </a:lnTo>
                  <a:lnTo>
                    <a:pt x="22600" y="2507"/>
                  </a:lnTo>
                  <a:lnTo>
                    <a:pt x="22714" y="2641"/>
                  </a:lnTo>
                  <a:lnTo>
                    <a:pt x="22772" y="2775"/>
                  </a:lnTo>
                  <a:lnTo>
                    <a:pt x="22829" y="2928"/>
                  </a:lnTo>
                  <a:lnTo>
                    <a:pt x="22848" y="3062"/>
                  </a:lnTo>
                  <a:lnTo>
                    <a:pt x="22829" y="3215"/>
                  </a:lnTo>
                  <a:lnTo>
                    <a:pt x="22772" y="3368"/>
                  </a:lnTo>
                  <a:lnTo>
                    <a:pt x="22714" y="3502"/>
                  </a:lnTo>
                  <a:lnTo>
                    <a:pt x="22600" y="3636"/>
                  </a:lnTo>
                  <a:lnTo>
                    <a:pt x="22485" y="3770"/>
                  </a:lnTo>
                  <a:lnTo>
                    <a:pt x="22313" y="3923"/>
                  </a:lnTo>
                  <a:lnTo>
                    <a:pt x="22140" y="4057"/>
                  </a:lnTo>
                  <a:lnTo>
                    <a:pt x="21930" y="4172"/>
                  </a:lnTo>
                  <a:lnTo>
                    <a:pt x="21700" y="4306"/>
                  </a:lnTo>
                  <a:lnTo>
                    <a:pt x="21451" y="4421"/>
                  </a:lnTo>
                  <a:lnTo>
                    <a:pt x="21164" y="4554"/>
                  </a:lnTo>
                  <a:lnTo>
                    <a:pt x="20877" y="4669"/>
                  </a:lnTo>
                  <a:lnTo>
                    <a:pt x="20208" y="4880"/>
                  </a:lnTo>
                  <a:lnTo>
                    <a:pt x="19481" y="5090"/>
                  </a:lnTo>
                  <a:lnTo>
                    <a:pt x="18677" y="5282"/>
                  </a:lnTo>
                  <a:lnTo>
                    <a:pt x="17797" y="5454"/>
                  </a:lnTo>
                  <a:lnTo>
                    <a:pt x="16859" y="5588"/>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588"/>
                  </a:lnTo>
                  <a:lnTo>
                    <a:pt x="5244" y="5454"/>
                  </a:lnTo>
                  <a:lnTo>
                    <a:pt x="4364" y="5282"/>
                  </a:lnTo>
                  <a:lnTo>
                    <a:pt x="3560" y="5090"/>
                  </a:lnTo>
                  <a:lnTo>
                    <a:pt x="2814" y="4880"/>
                  </a:lnTo>
                  <a:lnTo>
                    <a:pt x="2163" y="4669"/>
                  </a:lnTo>
                  <a:lnTo>
                    <a:pt x="1857" y="4554"/>
                  </a:lnTo>
                  <a:lnTo>
                    <a:pt x="1589" y="4421"/>
                  </a:lnTo>
                  <a:lnTo>
                    <a:pt x="1321" y="4306"/>
                  </a:lnTo>
                  <a:lnTo>
                    <a:pt x="1092" y="4172"/>
                  </a:lnTo>
                  <a:lnTo>
                    <a:pt x="900" y="4057"/>
                  </a:lnTo>
                  <a:lnTo>
                    <a:pt x="709" y="3923"/>
                  </a:lnTo>
                  <a:lnTo>
                    <a:pt x="556" y="3770"/>
                  </a:lnTo>
                  <a:lnTo>
                    <a:pt x="422" y="3636"/>
                  </a:lnTo>
                  <a:lnTo>
                    <a:pt x="326" y="3502"/>
                  </a:lnTo>
                  <a:lnTo>
                    <a:pt x="250" y="3368"/>
                  </a:lnTo>
                  <a:lnTo>
                    <a:pt x="211" y="3215"/>
                  </a:lnTo>
                  <a:lnTo>
                    <a:pt x="192" y="3062"/>
                  </a:lnTo>
                  <a:lnTo>
                    <a:pt x="211" y="2928"/>
                  </a:lnTo>
                  <a:lnTo>
                    <a:pt x="250" y="2775"/>
                  </a:lnTo>
                  <a:lnTo>
                    <a:pt x="326" y="2641"/>
                  </a:lnTo>
                  <a:lnTo>
                    <a:pt x="422" y="2507"/>
                  </a:lnTo>
                  <a:lnTo>
                    <a:pt x="556" y="2354"/>
                  </a:lnTo>
                  <a:lnTo>
                    <a:pt x="709" y="2220"/>
                  </a:lnTo>
                  <a:lnTo>
                    <a:pt x="900" y="2086"/>
                  </a:lnTo>
                  <a:lnTo>
                    <a:pt x="1092" y="1971"/>
                  </a:lnTo>
                  <a:lnTo>
                    <a:pt x="1321" y="1837"/>
                  </a:lnTo>
                  <a:lnTo>
                    <a:pt x="1589" y="1703"/>
                  </a:lnTo>
                  <a:lnTo>
                    <a:pt x="1857" y="1589"/>
                  </a:lnTo>
                  <a:lnTo>
                    <a:pt x="2163" y="1474"/>
                  </a:lnTo>
                  <a:lnTo>
                    <a:pt x="2814" y="1244"/>
                  </a:lnTo>
                  <a:lnTo>
                    <a:pt x="3560" y="1053"/>
                  </a:lnTo>
                  <a:lnTo>
                    <a:pt x="4364" y="861"/>
                  </a:lnTo>
                  <a:lnTo>
                    <a:pt x="5244" y="689"/>
                  </a:lnTo>
                  <a:lnTo>
                    <a:pt x="6162" y="536"/>
                  </a:lnTo>
                  <a:lnTo>
                    <a:pt x="7157" y="421"/>
                  </a:lnTo>
                  <a:lnTo>
                    <a:pt x="8191" y="326"/>
                  </a:lnTo>
                  <a:lnTo>
                    <a:pt x="9262" y="249"/>
                  </a:lnTo>
                  <a:lnTo>
                    <a:pt x="10372" y="211"/>
                  </a:lnTo>
                  <a:lnTo>
                    <a:pt x="11520" y="192"/>
                  </a:lnTo>
                  <a:close/>
                  <a:moveTo>
                    <a:pt x="10315" y="0"/>
                  </a:moveTo>
                  <a:lnTo>
                    <a:pt x="9167" y="58"/>
                  </a:lnTo>
                  <a:lnTo>
                    <a:pt x="8057" y="134"/>
                  </a:lnTo>
                  <a:lnTo>
                    <a:pt x="6985" y="230"/>
                  </a:lnTo>
                  <a:lnTo>
                    <a:pt x="5971" y="364"/>
                  </a:lnTo>
                  <a:lnTo>
                    <a:pt x="5033" y="517"/>
                  </a:lnTo>
                  <a:lnTo>
                    <a:pt x="4153" y="689"/>
                  </a:lnTo>
                  <a:lnTo>
                    <a:pt x="3330" y="881"/>
                  </a:lnTo>
                  <a:lnTo>
                    <a:pt x="2584" y="1110"/>
                  </a:lnTo>
                  <a:lnTo>
                    <a:pt x="1934" y="1340"/>
                  </a:lnTo>
                  <a:lnTo>
                    <a:pt x="1647" y="1455"/>
                  </a:lnTo>
                  <a:lnTo>
                    <a:pt x="1359" y="1589"/>
                  </a:lnTo>
                  <a:lnTo>
                    <a:pt x="1111" y="1722"/>
                  </a:lnTo>
                  <a:lnTo>
                    <a:pt x="881" y="1856"/>
                  </a:lnTo>
                  <a:lnTo>
                    <a:pt x="671" y="2009"/>
                  </a:lnTo>
                  <a:lnTo>
                    <a:pt x="498" y="2143"/>
                  </a:lnTo>
                  <a:lnTo>
                    <a:pt x="345" y="2297"/>
                  </a:lnTo>
                  <a:lnTo>
                    <a:pt x="231" y="2450"/>
                  </a:lnTo>
                  <a:lnTo>
                    <a:pt x="116" y="2603"/>
                  </a:lnTo>
                  <a:lnTo>
                    <a:pt x="58" y="2756"/>
                  </a:lnTo>
                  <a:lnTo>
                    <a:pt x="1" y="2909"/>
                  </a:lnTo>
                  <a:lnTo>
                    <a:pt x="1" y="3062"/>
                  </a:lnTo>
                  <a:lnTo>
                    <a:pt x="1" y="3234"/>
                  </a:lnTo>
                  <a:lnTo>
                    <a:pt x="58" y="3387"/>
                  </a:lnTo>
                  <a:lnTo>
                    <a:pt x="116" y="3540"/>
                  </a:lnTo>
                  <a:lnTo>
                    <a:pt x="231" y="3693"/>
                  </a:lnTo>
                  <a:lnTo>
                    <a:pt x="345" y="3846"/>
                  </a:lnTo>
                  <a:lnTo>
                    <a:pt x="498" y="4000"/>
                  </a:lnTo>
                  <a:lnTo>
                    <a:pt x="671" y="4133"/>
                  </a:lnTo>
                  <a:lnTo>
                    <a:pt x="881" y="4287"/>
                  </a:lnTo>
                  <a:lnTo>
                    <a:pt x="1111" y="4421"/>
                  </a:lnTo>
                  <a:lnTo>
                    <a:pt x="1359" y="4554"/>
                  </a:lnTo>
                  <a:lnTo>
                    <a:pt x="1647" y="4669"/>
                  </a:lnTo>
                  <a:lnTo>
                    <a:pt x="1934" y="4803"/>
                  </a:lnTo>
                  <a:lnTo>
                    <a:pt x="2584" y="5033"/>
                  </a:lnTo>
                  <a:lnTo>
                    <a:pt x="3330" y="5262"/>
                  </a:lnTo>
                  <a:lnTo>
                    <a:pt x="4153" y="5454"/>
                  </a:lnTo>
                  <a:lnTo>
                    <a:pt x="5033" y="5626"/>
                  </a:lnTo>
                  <a:lnTo>
                    <a:pt x="5971" y="5779"/>
                  </a:lnTo>
                  <a:lnTo>
                    <a:pt x="6985" y="5913"/>
                  </a:lnTo>
                  <a:lnTo>
                    <a:pt x="8057" y="6009"/>
                  </a:lnTo>
                  <a:lnTo>
                    <a:pt x="9167" y="6085"/>
                  </a:lnTo>
                  <a:lnTo>
                    <a:pt x="10315" y="6124"/>
                  </a:lnTo>
                  <a:lnTo>
                    <a:pt x="11520" y="6143"/>
                  </a:lnTo>
                  <a:lnTo>
                    <a:pt x="12707" y="6124"/>
                  </a:lnTo>
                  <a:lnTo>
                    <a:pt x="13874" y="6085"/>
                  </a:lnTo>
                  <a:lnTo>
                    <a:pt x="14984" y="6009"/>
                  </a:lnTo>
                  <a:lnTo>
                    <a:pt x="16036" y="5913"/>
                  </a:lnTo>
                  <a:lnTo>
                    <a:pt x="17050" y="5779"/>
                  </a:lnTo>
                  <a:lnTo>
                    <a:pt x="18007" y="5626"/>
                  </a:lnTo>
                  <a:lnTo>
                    <a:pt x="18887" y="5454"/>
                  </a:lnTo>
                  <a:lnTo>
                    <a:pt x="19710" y="5262"/>
                  </a:lnTo>
                  <a:lnTo>
                    <a:pt x="20437" y="5033"/>
                  </a:lnTo>
                  <a:lnTo>
                    <a:pt x="21107" y="4803"/>
                  </a:lnTo>
                  <a:lnTo>
                    <a:pt x="21394" y="4669"/>
                  </a:lnTo>
                  <a:lnTo>
                    <a:pt x="21662" y="4554"/>
                  </a:lnTo>
                  <a:lnTo>
                    <a:pt x="21930" y="4421"/>
                  </a:lnTo>
                  <a:lnTo>
                    <a:pt x="22140" y="4287"/>
                  </a:lnTo>
                  <a:lnTo>
                    <a:pt x="22351" y="4133"/>
                  </a:lnTo>
                  <a:lnTo>
                    <a:pt x="22523" y="4000"/>
                  </a:lnTo>
                  <a:lnTo>
                    <a:pt x="22676" y="3846"/>
                  </a:lnTo>
                  <a:lnTo>
                    <a:pt x="22810" y="3693"/>
                  </a:lnTo>
                  <a:lnTo>
                    <a:pt x="22906" y="3540"/>
                  </a:lnTo>
                  <a:lnTo>
                    <a:pt x="22982" y="3387"/>
                  </a:lnTo>
                  <a:lnTo>
                    <a:pt x="23021" y="3234"/>
                  </a:lnTo>
                  <a:lnTo>
                    <a:pt x="23040" y="3062"/>
                  </a:lnTo>
                  <a:lnTo>
                    <a:pt x="23021" y="2909"/>
                  </a:lnTo>
                  <a:lnTo>
                    <a:pt x="22982" y="2756"/>
                  </a:lnTo>
                  <a:lnTo>
                    <a:pt x="22906" y="2603"/>
                  </a:lnTo>
                  <a:lnTo>
                    <a:pt x="22810" y="2450"/>
                  </a:lnTo>
                  <a:lnTo>
                    <a:pt x="22676" y="2297"/>
                  </a:lnTo>
                  <a:lnTo>
                    <a:pt x="22523" y="2143"/>
                  </a:lnTo>
                  <a:lnTo>
                    <a:pt x="22351" y="2009"/>
                  </a:lnTo>
                  <a:lnTo>
                    <a:pt x="22140" y="1856"/>
                  </a:lnTo>
                  <a:lnTo>
                    <a:pt x="21930" y="1722"/>
                  </a:lnTo>
                  <a:lnTo>
                    <a:pt x="21662" y="1589"/>
                  </a:lnTo>
                  <a:lnTo>
                    <a:pt x="21394" y="1455"/>
                  </a:lnTo>
                  <a:lnTo>
                    <a:pt x="21107" y="1340"/>
                  </a:lnTo>
                  <a:lnTo>
                    <a:pt x="20437" y="1110"/>
                  </a:lnTo>
                  <a:lnTo>
                    <a:pt x="19710" y="881"/>
                  </a:lnTo>
                  <a:lnTo>
                    <a:pt x="18887" y="689"/>
                  </a:lnTo>
                  <a:lnTo>
                    <a:pt x="18007" y="517"/>
                  </a:lnTo>
                  <a:lnTo>
                    <a:pt x="17050" y="364"/>
                  </a:lnTo>
                  <a:lnTo>
                    <a:pt x="16036" y="230"/>
                  </a:lnTo>
                  <a:lnTo>
                    <a:pt x="14984" y="134"/>
                  </a:lnTo>
                  <a:lnTo>
                    <a:pt x="13874" y="58"/>
                  </a:lnTo>
                  <a:lnTo>
                    <a:pt x="1270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3"/>
            <p:cNvSpPr/>
            <p:nvPr/>
          </p:nvSpPr>
          <p:spPr>
            <a:xfrm>
              <a:off x="6080600" y="-1614825"/>
              <a:ext cx="576000" cy="154050"/>
            </a:xfrm>
            <a:custGeom>
              <a:rect b="b" l="l" r="r" t="t"/>
              <a:pathLst>
                <a:path extrusionOk="0" h="6162" w="23040">
                  <a:moveTo>
                    <a:pt x="11520" y="192"/>
                  </a:moveTo>
                  <a:lnTo>
                    <a:pt x="12649" y="211"/>
                  </a:lnTo>
                  <a:lnTo>
                    <a:pt x="13759" y="249"/>
                  </a:lnTo>
                  <a:lnTo>
                    <a:pt x="14850" y="326"/>
                  </a:lnTo>
                  <a:lnTo>
                    <a:pt x="15883" y="421"/>
                  </a:lnTo>
                  <a:lnTo>
                    <a:pt x="16859" y="555"/>
                  </a:lnTo>
                  <a:lnTo>
                    <a:pt x="17797" y="689"/>
                  </a:lnTo>
                  <a:lnTo>
                    <a:pt x="18677" y="861"/>
                  </a:lnTo>
                  <a:lnTo>
                    <a:pt x="19481" y="1053"/>
                  </a:lnTo>
                  <a:lnTo>
                    <a:pt x="20208" y="1263"/>
                  </a:lnTo>
                  <a:lnTo>
                    <a:pt x="20877" y="1474"/>
                  </a:lnTo>
                  <a:lnTo>
                    <a:pt x="21164" y="1589"/>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15"/>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090"/>
                  </a:lnTo>
                  <a:lnTo>
                    <a:pt x="18677" y="5282"/>
                  </a:lnTo>
                  <a:lnTo>
                    <a:pt x="17797" y="5454"/>
                  </a:lnTo>
                  <a:lnTo>
                    <a:pt x="16859" y="5607"/>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607"/>
                  </a:lnTo>
                  <a:lnTo>
                    <a:pt x="5244" y="5454"/>
                  </a:lnTo>
                  <a:lnTo>
                    <a:pt x="4364" y="5282"/>
                  </a:lnTo>
                  <a:lnTo>
                    <a:pt x="3560" y="509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15"/>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589"/>
                  </a:lnTo>
                  <a:lnTo>
                    <a:pt x="2163" y="1474"/>
                  </a:lnTo>
                  <a:lnTo>
                    <a:pt x="2814" y="1263"/>
                  </a:lnTo>
                  <a:lnTo>
                    <a:pt x="3560" y="1053"/>
                  </a:lnTo>
                  <a:lnTo>
                    <a:pt x="4364" y="861"/>
                  </a:lnTo>
                  <a:lnTo>
                    <a:pt x="5244" y="689"/>
                  </a:lnTo>
                  <a:lnTo>
                    <a:pt x="6162" y="555"/>
                  </a:lnTo>
                  <a:lnTo>
                    <a:pt x="7157" y="421"/>
                  </a:lnTo>
                  <a:lnTo>
                    <a:pt x="8191" y="326"/>
                  </a:lnTo>
                  <a:lnTo>
                    <a:pt x="9262" y="249"/>
                  </a:lnTo>
                  <a:lnTo>
                    <a:pt x="10372" y="211"/>
                  </a:lnTo>
                  <a:lnTo>
                    <a:pt x="11520" y="192"/>
                  </a:lnTo>
                  <a:close/>
                  <a:moveTo>
                    <a:pt x="11520" y="0"/>
                  </a:moveTo>
                  <a:lnTo>
                    <a:pt x="10315" y="19"/>
                  </a:lnTo>
                  <a:lnTo>
                    <a:pt x="9167" y="58"/>
                  </a:lnTo>
                  <a:lnTo>
                    <a:pt x="8057" y="134"/>
                  </a:lnTo>
                  <a:lnTo>
                    <a:pt x="6985" y="230"/>
                  </a:lnTo>
                  <a:lnTo>
                    <a:pt x="5971" y="364"/>
                  </a:lnTo>
                  <a:lnTo>
                    <a:pt x="5033" y="517"/>
                  </a:lnTo>
                  <a:lnTo>
                    <a:pt x="4153" y="689"/>
                  </a:lnTo>
                  <a:lnTo>
                    <a:pt x="3330" y="881"/>
                  </a:lnTo>
                  <a:lnTo>
                    <a:pt x="2584" y="1110"/>
                  </a:lnTo>
                  <a:lnTo>
                    <a:pt x="1934" y="1340"/>
                  </a:lnTo>
                  <a:lnTo>
                    <a:pt x="1647" y="1474"/>
                  </a:lnTo>
                  <a:lnTo>
                    <a:pt x="1359" y="1589"/>
                  </a:lnTo>
                  <a:lnTo>
                    <a:pt x="1111" y="1723"/>
                  </a:lnTo>
                  <a:lnTo>
                    <a:pt x="881" y="1856"/>
                  </a:lnTo>
                  <a:lnTo>
                    <a:pt x="671" y="2010"/>
                  </a:lnTo>
                  <a:lnTo>
                    <a:pt x="498" y="2143"/>
                  </a:lnTo>
                  <a:lnTo>
                    <a:pt x="345" y="2297"/>
                  </a:lnTo>
                  <a:lnTo>
                    <a:pt x="231" y="2450"/>
                  </a:lnTo>
                  <a:lnTo>
                    <a:pt x="116" y="2603"/>
                  </a:lnTo>
                  <a:lnTo>
                    <a:pt x="58" y="2756"/>
                  </a:lnTo>
                  <a:lnTo>
                    <a:pt x="1" y="2909"/>
                  </a:lnTo>
                  <a:lnTo>
                    <a:pt x="1" y="3081"/>
                  </a:lnTo>
                  <a:lnTo>
                    <a:pt x="1" y="3234"/>
                  </a:lnTo>
                  <a:lnTo>
                    <a:pt x="58" y="3387"/>
                  </a:lnTo>
                  <a:lnTo>
                    <a:pt x="116" y="3540"/>
                  </a:lnTo>
                  <a:lnTo>
                    <a:pt x="231" y="3693"/>
                  </a:lnTo>
                  <a:lnTo>
                    <a:pt x="345" y="3847"/>
                  </a:lnTo>
                  <a:lnTo>
                    <a:pt x="498" y="4000"/>
                  </a:lnTo>
                  <a:lnTo>
                    <a:pt x="671" y="4153"/>
                  </a:lnTo>
                  <a:lnTo>
                    <a:pt x="881" y="4287"/>
                  </a:lnTo>
                  <a:lnTo>
                    <a:pt x="1111" y="4421"/>
                  </a:lnTo>
                  <a:lnTo>
                    <a:pt x="1359" y="4555"/>
                  </a:lnTo>
                  <a:lnTo>
                    <a:pt x="1647" y="4688"/>
                  </a:lnTo>
                  <a:lnTo>
                    <a:pt x="1934" y="4803"/>
                  </a:lnTo>
                  <a:lnTo>
                    <a:pt x="2584" y="5052"/>
                  </a:lnTo>
                  <a:lnTo>
                    <a:pt x="3330" y="5263"/>
                  </a:lnTo>
                  <a:lnTo>
                    <a:pt x="4153" y="5454"/>
                  </a:lnTo>
                  <a:lnTo>
                    <a:pt x="5033" y="5626"/>
                  </a:lnTo>
                  <a:lnTo>
                    <a:pt x="5971" y="5779"/>
                  </a:lnTo>
                  <a:lnTo>
                    <a:pt x="6985" y="5913"/>
                  </a:lnTo>
                  <a:lnTo>
                    <a:pt x="8057" y="6009"/>
                  </a:lnTo>
                  <a:lnTo>
                    <a:pt x="9167" y="6085"/>
                  </a:lnTo>
                  <a:lnTo>
                    <a:pt x="10315" y="6143"/>
                  </a:lnTo>
                  <a:lnTo>
                    <a:pt x="11520" y="6162"/>
                  </a:lnTo>
                  <a:lnTo>
                    <a:pt x="12707" y="6143"/>
                  </a:lnTo>
                  <a:lnTo>
                    <a:pt x="13874" y="6085"/>
                  </a:lnTo>
                  <a:lnTo>
                    <a:pt x="14984" y="6009"/>
                  </a:lnTo>
                  <a:lnTo>
                    <a:pt x="16036" y="5913"/>
                  </a:lnTo>
                  <a:lnTo>
                    <a:pt x="17050" y="5779"/>
                  </a:lnTo>
                  <a:lnTo>
                    <a:pt x="18007" y="5626"/>
                  </a:lnTo>
                  <a:lnTo>
                    <a:pt x="18887" y="5454"/>
                  </a:lnTo>
                  <a:lnTo>
                    <a:pt x="19710" y="5263"/>
                  </a:lnTo>
                  <a:lnTo>
                    <a:pt x="20437" y="5052"/>
                  </a:lnTo>
                  <a:lnTo>
                    <a:pt x="21107" y="4803"/>
                  </a:lnTo>
                  <a:lnTo>
                    <a:pt x="21394" y="4688"/>
                  </a:lnTo>
                  <a:lnTo>
                    <a:pt x="21662" y="4555"/>
                  </a:lnTo>
                  <a:lnTo>
                    <a:pt x="21930" y="4421"/>
                  </a:lnTo>
                  <a:lnTo>
                    <a:pt x="22140" y="4287"/>
                  </a:lnTo>
                  <a:lnTo>
                    <a:pt x="22351" y="4153"/>
                  </a:lnTo>
                  <a:lnTo>
                    <a:pt x="22523" y="4000"/>
                  </a:lnTo>
                  <a:lnTo>
                    <a:pt x="22676" y="3847"/>
                  </a:lnTo>
                  <a:lnTo>
                    <a:pt x="22810" y="3693"/>
                  </a:lnTo>
                  <a:lnTo>
                    <a:pt x="22906" y="3540"/>
                  </a:lnTo>
                  <a:lnTo>
                    <a:pt x="22982" y="3387"/>
                  </a:lnTo>
                  <a:lnTo>
                    <a:pt x="23021" y="3234"/>
                  </a:lnTo>
                  <a:lnTo>
                    <a:pt x="23040" y="3081"/>
                  </a:lnTo>
                  <a:lnTo>
                    <a:pt x="23021" y="2909"/>
                  </a:lnTo>
                  <a:lnTo>
                    <a:pt x="22982" y="2756"/>
                  </a:lnTo>
                  <a:lnTo>
                    <a:pt x="22906" y="2603"/>
                  </a:lnTo>
                  <a:lnTo>
                    <a:pt x="22810" y="2450"/>
                  </a:lnTo>
                  <a:lnTo>
                    <a:pt x="22676" y="2297"/>
                  </a:lnTo>
                  <a:lnTo>
                    <a:pt x="22523" y="2143"/>
                  </a:lnTo>
                  <a:lnTo>
                    <a:pt x="22351" y="2010"/>
                  </a:lnTo>
                  <a:lnTo>
                    <a:pt x="22140" y="1856"/>
                  </a:lnTo>
                  <a:lnTo>
                    <a:pt x="21930" y="1723"/>
                  </a:lnTo>
                  <a:lnTo>
                    <a:pt x="21662" y="1589"/>
                  </a:lnTo>
                  <a:lnTo>
                    <a:pt x="21394" y="1474"/>
                  </a:lnTo>
                  <a:lnTo>
                    <a:pt x="21107" y="1340"/>
                  </a:lnTo>
                  <a:lnTo>
                    <a:pt x="20437" y="1110"/>
                  </a:lnTo>
                  <a:lnTo>
                    <a:pt x="19710" y="881"/>
                  </a:lnTo>
                  <a:lnTo>
                    <a:pt x="18887" y="689"/>
                  </a:lnTo>
                  <a:lnTo>
                    <a:pt x="18007" y="517"/>
                  </a:lnTo>
                  <a:lnTo>
                    <a:pt x="17050" y="364"/>
                  </a:lnTo>
                  <a:lnTo>
                    <a:pt x="16036" y="230"/>
                  </a:lnTo>
                  <a:lnTo>
                    <a:pt x="14984" y="134"/>
                  </a:lnTo>
                  <a:lnTo>
                    <a:pt x="13874" y="58"/>
                  </a:lnTo>
                  <a:lnTo>
                    <a:pt x="12707" y="19"/>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3"/>
            <p:cNvSpPr/>
            <p:nvPr/>
          </p:nvSpPr>
          <p:spPr>
            <a:xfrm>
              <a:off x="6080600" y="-1466050"/>
              <a:ext cx="576000" cy="154050"/>
            </a:xfrm>
            <a:custGeom>
              <a:rect b="b" l="l" r="r" t="t"/>
              <a:pathLst>
                <a:path extrusionOk="0" h="6162" w="23040">
                  <a:moveTo>
                    <a:pt x="12649" y="211"/>
                  </a:moveTo>
                  <a:lnTo>
                    <a:pt x="13759" y="268"/>
                  </a:lnTo>
                  <a:lnTo>
                    <a:pt x="14850" y="326"/>
                  </a:lnTo>
                  <a:lnTo>
                    <a:pt x="15883" y="441"/>
                  </a:lnTo>
                  <a:lnTo>
                    <a:pt x="16859" y="555"/>
                  </a:lnTo>
                  <a:lnTo>
                    <a:pt x="17797" y="708"/>
                  </a:lnTo>
                  <a:lnTo>
                    <a:pt x="18677" y="861"/>
                  </a:lnTo>
                  <a:lnTo>
                    <a:pt x="19481" y="1053"/>
                  </a:lnTo>
                  <a:lnTo>
                    <a:pt x="20208" y="1263"/>
                  </a:lnTo>
                  <a:lnTo>
                    <a:pt x="20877" y="1493"/>
                  </a:lnTo>
                  <a:lnTo>
                    <a:pt x="21164" y="1608"/>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34"/>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110"/>
                  </a:lnTo>
                  <a:lnTo>
                    <a:pt x="18677" y="5282"/>
                  </a:lnTo>
                  <a:lnTo>
                    <a:pt x="17797" y="5454"/>
                  </a:lnTo>
                  <a:lnTo>
                    <a:pt x="16859" y="5607"/>
                  </a:lnTo>
                  <a:lnTo>
                    <a:pt x="15883" y="5722"/>
                  </a:lnTo>
                  <a:lnTo>
                    <a:pt x="14850" y="5818"/>
                  </a:lnTo>
                  <a:lnTo>
                    <a:pt x="13759" y="5894"/>
                  </a:lnTo>
                  <a:lnTo>
                    <a:pt x="12649" y="5951"/>
                  </a:lnTo>
                  <a:lnTo>
                    <a:pt x="10372" y="5951"/>
                  </a:lnTo>
                  <a:lnTo>
                    <a:pt x="9262" y="5894"/>
                  </a:lnTo>
                  <a:lnTo>
                    <a:pt x="8191" y="5818"/>
                  </a:lnTo>
                  <a:lnTo>
                    <a:pt x="7157" y="5722"/>
                  </a:lnTo>
                  <a:lnTo>
                    <a:pt x="6162" y="5607"/>
                  </a:lnTo>
                  <a:lnTo>
                    <a:pt x="5244" y="5454"/>
                  </a:lnTo>
                  <a:lnTo>
                    <a:pt x="4364" y="5282"/>
                  </a:lnTo>
                  <a:lnTo>
                    <a:pt x="3560" y="511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34"/>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608"/>
                  </a:lnTo>
                  <a:lnTo>
                    <a:pt x="2163" y="1493"/>
                  </a:lnTo>
                  <a:lnTo>
                    <a:pt x="2814" y="1263"/>
                  </a:lnTo>
                  <a:lnTo>
                    <a:pt x="3560" y="1053"/>
                  </a:lnTo>
                  <a:lnTo>
                    <a:pt x="4364" y="861"/>
                  </a:lnTo>
                  <a:lnTo>
                    <a:pt x="5244" y="708"/>
                  </a:lnTo>
                  <a:lnTo>
                    <a:pt x="6162" y="555"/>
                  </a:lnTo>
                  <a:lnTo>
                    <a:pt x="7157" y="441"/>
                  </a:lnTo>
                  <a:lnTo>
                    <a:pt x="8191" y="326"/>
                  </a:lnTo>
                  <a:lnTo>
                    <a:pt x="9262" y="268"/>
                  </a:lnTo>
                  <a:lnTo>
                    <a:pt x="10372" y="211"/>
                  </a:lnTo>
                  <a:close/>
                  <a:moveTo>
                    <a:pt x="11520" y="0"/>
                  </a:moveTo>
                  <a:lnTo>
                    <a:pt x="10315" y="20"/>
                  </a:lnTo>
                  <a:lnTo>
                    <a:pt x="9167" y="58"/>
                  </a:lnTo>
                  <a:lnTo>
                    <a:pt x="8057" y="134"/>
                  </a:lnTo>
                  <a:lnTo>
                    <a:pt x="6985" y="249"/>
                  </a:lnTo>
                  <a:lnTo>
                    <a:pt x="5971" y="364"/>
                  </a:lnTo>
                  <a:lnTo>
                    <a:pt x="5033" y="517"/>
                  </a:lnTo>
                  <a:lnTo>
                    <a:pt x="4153" y="689"/>
                  </a:lnTo>
                  <a:lnTo>
                    <a:pt x="3330" y="900"/>
                  </a:lnTo>
                  <a:lnTo>
                    <a:pt x="2584" y="1110"/>
                  </a:lnTo>
                  <a:lnTo>
                    <a:pt x="1934" y="1340"/>
                  </a:lnTo>
                  <a:lnTo>
                    <a:pt x="1647" y="1474"/>
                  </a:lnTo>
                  <a:lnTo>
                    <a:pt x="1359" y="1608"/>
                  </a:lnTo>
                  <a:lnTo>
                    <a:pt x="1111" y="1742"/>
                  </a:lnTo>
                  <a:lnTo>
                    <a:pt x="881" y="1876"/>
                  </a:lnTo>
                  <a:lnTo>
                    <a:pt x="671" y="2010"/>
                  </a:lnTo>
                  <a:lnTo>
                    <a:pt x="498" y="2163"/>
                  </a:lnTo>
                  <a:lnTo>
                    <a:pt x="345" y="2297"/>
                  </a:lnTo>
                  <a:lnTo>
                    <a:pt x="231" y="2450"/>
                  </a:lnTo>
                  <a:lnTo>
                    <a:pt x="116" y="2603"/>
                  </a:lnTo>
                  <a:lnTo>
                    <a:pt x="58" y="2756"/>
                  </a:lnTo>
                  <a:lnTo>
                    <a:pt x="1" y="2928"/>
                  </a:lnTo>
                  <a:lnTo>
                    <a:pt x="1" y="3081"/>
                  </a:lnTo>
                  <a:lnTo>
                    <a:pt x="1" y="3234"/>
                  </a:lnTo>
                  <a:lnTo>
                    <a:pt x="58" y="3406"/>
                  </a:lnTo>
                  <a:lnTo>
                    <a:pt x="116" y="3560"/>
                  </a:lnTo>
                  <a:lnTo>
                    <a:pt x="231" y="3713"/>
                  </a:lnTo>
                  <a:lnTo>
                    <a:pt x="345" y="3866"/>
                  </a:lnTo>
                  <a:lnTo>
                    <a:pt x="498" y="4000"/>
                  </a:lnTo>
                  <a:lnTo>
                    <a:pt x="671" y="4153"/>
                  </a:lnTo>
                  <a:lnTo>
                    <a:pt x="881" y="4287"/>
                  </a:lnTo>
                  <a:lnTo>
                    <a:pt x="1111" y="4421"/>
                  </a:lnTo>
                  <a:lnTo>
                    <a:pt x="1359" y="4555"/>
                  </a:lnTo>
                  <a:lnTo>
                    <a:pt x="1647" y="4689"/>
                  </a:lnTo>
                  <a:lnTo>
                    <a:pt x="1934" y="4803"/>
                  </a:lnTo>
                  <a:lnTo>
                    <a:pt x="2584" y="5052"/>
                  </a:lnTo>
                  <a:lnTo>
                    <a:pt x="3330" y="5263"/>
                  </a:lnTo>
                  <a:lnTo>
                    <a:pt x="4153" y="5473"/>
                  </a:lnTo>
                  <a:lnTo>
                    <a:pt x="5033" y="5645"/>
                  </a:lnTo>
                  <a:lnTo>
                    <a:pt x="5971" y="5798"/>
                  </a:lnTo>
                  <a:lnTo>
                    <a:pt x="6985" y="5913"/>
                  </a:lnTo>
                  <a:lnTo>
                    <a:pt x="8057" y="6028"/>
                  </a:lnTo>
                  <a:lnTo>
                    <a:pt x="9167" y="6105"/>
                  </a:lnTo>
                  <a:lnTo>
                    <a:pt x="10315" y="6143"/>
                  </a:lnTo>
                  <a:lnTo>
                    <a:pt x="11520" y="6162"/>
                  </a:lnTo>
                  <a:lnTo>
                    <a:pt x="12707" y="6143"/>
                  </a:lnTo>
                  <a:lnTo>
                    <a:pt x="13874" y="6105"/>
                  </a:lnTo>
                  <a:lnTo>
                    <a:pt x="14984" y="6028"/>
                  </a:lnTo>
                  <a:lnTo>
                    <a:pt x="16036" y="5913"/>
                  </a:lnTo>
                  <a:lnTo>
                    <a:pt x="17050" y="5798"/>
                  </a:lnTo>
                  <a:lnTo>
                    <a:pt x="18007" y="5645"/>
                  </a:lnTo>
                  <a:lnTo>
                    <a:pt x="18887" y="5473"/>
                  </a:lnTo>
                  <a:lnTo>
                    <a:pt x="19710" y="5263"/>
                  </a:lnTo>
                  <a:lnTo>
                    <a:pt x="20437" y="5052"/>
                  </a:lnTo>
                  <a:lnTo>
                    <a:pt x="21107" y="4803"/>
                  </a:lnTo>
                  <a:lnTo>
                    <a:pt x="21394" y="4689"/>
                  </a:lnTo>
                  <a:lnTo>
                    <a:pt x="21662" y="4555"/>
                  </a:lnTo>
                  <a:lnTo>
                    <a:pt x="21930" y="4421"/>
                  </a:lnTo>
                  <a:lnTo>
                    <a:pt x="22140" y="4287"/>
                  </a:lnTo>
                  <a:lnTo>
                    <a:pt x="22351" y="4153"/>
                  </a:lnTo>
                  <a:lnTo>
                    <a:pt x="22523" y="4000"/>
                  </a:lnTo>
                  <a:lnTo>
                    <a:pt x="22676" y="3866"/>
                  </a:lnTo>
                  <a:lnTo>
                    <a:pt x="22810" y="3713"/>
                  </a:lnTo>
                  <a:lnTo>
                    <a:pt x="22906" y="3560"/>
                  </a:lnTo>
                  <a:lnTo>
                    <a:pt x="22982" y="3406"/>
                  </a:lnTo>
                  <a:lnTo>
                    <a:pt x="23021" y="3234"/>
                  </a:lnTo>
                  <a:lnTo>
                    <a:pt x="23040" y="3081"/>
                  </a:lnTo>
                  <a:lnTo>
                    <a:pt x="23021" y="2928"/>
                  </a:lnTo>
                  <a:lnTo>
                    <a:pt x="22982" y="2756"/>
                  </a:lnTo>
                  <a:lnTo>
                    <a:pt x="22906" y="2603"/>
                  </a:lnTo>
                  <a:lnTo>
                    <a:pt x="22810" y="2450"/>
                  </a:lnTo>
                  <a:lnTo>
                    <a:pt x="22676" y="2297"/>
                  </a:lnTo>
                  <a:lnTo>
                    <a:pt x="22523" y="2163"/>
                  </a:lnTo>
                  <a:lnTo>
                    <a:pt x="22351" y="2010"/>
                  </a:lnTo>
                  <a:lnTo>
                    <a:pt x="22140" y="1876"/>
                  </a:lnTo>
                  <a:lnTo>
                    <a:pt x="21930" y="1742"/>
                  </a:lnTo>
                  <a:lnTo>
                    <a:pt x="21662" y="1608"/>
                  </a:lnTo>
                  <a:lnTo>
                    <a:pt x="21394" y="1474"/>
                  </a:lnTo>
                  <a:lnTo>
                    <a:pt x="21107" y="1340"/>
                  </a:lnTo>
                  <a:lnTo>
                    <a:pt x="20437" y="1110"/>
                  </a:lnTo>
                  <a:lnTo>
                    <a:pt x="19710" y="900"/>
                  </a:lnTo>
                  <a:lnTo>
                    <a:pt x="18887" y="689"/>
                  </a:lnTo>
                  <a:lnTo>
                    <a:pt x="18007" y="517"/>
                  </a:lnTo>
                  <a:lnTo>
                    <a:pt x="17050" y="364"/>
                  </a:lnTo>
                  <a:lnTo>
                    <a:pt x="16036" y="249"/>
                  </a:lnTo>
                  <a:lnTo>
                    <a:pt x="14984" y="134"/>
                  </a:lnTo>
                  <a:lnTo>
                    <a:pt x="13874" y="58"/>
                  </a:lnTo>
                  <a:lnTo>
                    <a:pt x="12707" y="20"/>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 name="Google Shape;175;p13"/>
          <p:cNvGrpSpPr/>
          <p:nvPr/>
        </p:nvGrpSpPr>
        <p:grpSpPr>
          <a:xfrm flipH="1">
            <a:off x="1672" y="-579062"/>
            <a:ext cx="1099325" cy="1029975"/>
            <a:chOff x="6694150" y="-2166650"/>
            <a:chExt cx="1099325" cy="1029975"/>
          </a:xfrm>
        </p:grpSpPr>
        <p:sp>
          <p:nvSpPr>
            <p:cNvPr id="176" name="Google Shape;176;p13"/>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3"/>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13"/>
          <p:cNvGrpSpPr/>
          <p:nvPr/>
        </p:nvGrpSpPr>
        <p:grpSpPr>
          <a:xfrm>
            <a:off x="8560637" y="147153"/>
            <a:ext cx="583373" cy="457380"/>
            <a:chOff x="6080600" y="-1763600"/>
            <a:chExt cx="576000" cy="451600"/>
          </a:xfrm>
        </p:grpSpPr>
        <p:sp>
          <p:nvSpPr>
            <p:cNvPr id="181" name="Google Shape;181;p13"/>
            <p:cNvSpPr/>
            <p:nvPr/>
          </p:nvSpPr>
          <p:spPr>
            <a:xfrm>
              <a:off x="6080600" y="-1763600"/>
              <a:ext cx="576000" cy="153575"/>
            </a:xfrm>
            <a:custGeom>
              <a:rect b="b" l="l" r="r" t="t"/>
              <a:pathLst>
                <a:path extrusionOk="0" h="6143" w="23040">
                  <a:moveTo>
                    <a:pt x="11520" y="192"/>
                  </a:moveTo>
                  <a:lnTo>
                    <a:pt x="12649" y="211"/>
                  </a:lnTo>
                  <a:lnTo>
                    <a:pt x="13759" y="249"/>
                  </a:lnTo>
                  <a:lnTo>
                    <a:pt x="14850" y="326"/>
                  </a:lnTo>
                  <a:lnTo>
                    <a:pt x="15883" y="421"/>
                  </a:lnTo>
                  <a:lnTo>
                    <a:pt x="16859" y="536"/>
                  </a:lnTo>
                  <a:lnTo>
                    <a:pt x="17797" y="689"/>
                  </a:lnTo>
                  <a:lnTo>
                    <a:pt x="18677" y="861"/>
                  </a:lnTo>
                  <a:lnTo>
                    <a:pt x="19481" y="1053"/>
                  </a:lnTo>
                  <a:lnTo>
                    <a:pt x="20208" y="1244"/>
                  </a:lnTo>
                  <a:lnTo>
                    <a:pt x="20877" y="1474"/>
                  </a:lnTo>
                  <a:lnTo>
                    <a:pt x="21164" y="1589"/>
                  </a:lnTo>
                  <a:lnTo>
                    <a:pt x="21451" y="1703"/>
                  </a:lnTo>
                  <a:lnTo>
                    <a:pt x="21700" y="1837"/>
                  </a:lnTo>
                  <a:lnTo>
                    <a:pt x="21930" y="1971"/>
                  </a:lnTo>
                  <a:lnTo>
                    <a:pt x="22140" y="2086"/>
                  </a:lnTo>
                  <a:lnTo>
                    <a:pt x="22313" y="2220"/>
                  </a:lnTo>
                  <a:lnTo>
                    <a:pt x="22485" y="2354"/>
                  </a:lnTo>
                  <a:lnTo>
                    <a:pt x="22600" y="2507"/>
                  </a:lnTo>
                  <a:lnTo>
                    <a:pt x="22714" y="2641"/>
                  </a:lnTo>
                  <a:lnTo>
                    <a:pt x="22772" y="2775"/>
                  </a:lnTo>
                  <a:lnTo>
                    <a:pt x="22829" y="2928"/>
                  </a:lnTo>
                  <a:lnTo>
                    <a:pt x="22848" y="3062"/>
                  </a:lnTo>
                  <a:lnTo>
                    <a:pt x="22829" y="3215"/>
                  </a:lnTo>
                  <a:lnTo>
                    <a:pt x="22772" y="3368"/>
                  </a:lnTo>
                  <a:lnTo>
                    <a:pt x="22714" y="3502"/>
                  </a:lnTo>
                  <a:lnTo>
                    <a:pt x="22600" y="3636"/>
                  </a:lnTo>
                  <a:lnTo>
                    <a:pt x="22485" y="3770"/>
                  </a:lnTo>
                  <a:lnTo>
                    <a:pt x="22313" y="3923"/>
                  </a:lnTo>
                  <a:lnTo>
                    <a:pt x="22140" y="4057"/>
                  </a:lnTo>
                  <a:lnTo>
                    <a:pt x="21930" y="4172"/>
                  </a:lnTo>
                  <a:lnTo>
                    <a:pt x="21700" y="4306"/>
                  </a:lnTo>
                  <a:lnTo>
                    <a:pt x="21451" y="4421"/>
                  </a:lnTo>
                  <a:lnTo>
                    <a:pt x="21164" y="4554"/>
                  </a:lnTo>
                  <a:lnTo>
                    <a:pt x="20877" y="4669"/>
                  </a:lnTo>
                  <a:lnTo>
                    <a:pt x="20208" y="4880"/>
                  </a:lnTo>
                  <a:lnTo>
                    <a:pt x="19481" y="5090"/>
                  </a:lnTo>
                  <a:lnTo>
                    <a:pt x="18677" y="5282"/>
                  </a:lnTo>
                  <a:lnTo>
                    <a:pt x="17797" y="5454"/>
                  </a:lnTo>
                  <a:lnTo>
                    <a:pt x="16859" y="5588"/>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588"/>
                  </a:lnTo>
                  <a:lnTo>
                    <a:pt x="5244" y="5454"/>
                  </a:lnTo>
                  <a:lnTo>
                    <a:pt x="4364" y="5282"/>
                  </a:lnTo>
                  <a:lnTo>
                    <a:pt x="3560" y="5090"/>
                  </a:lnTo>
                  <a:lnTo>
                    <a:pt x="2814" y="4880"/>
                  </a:lnTo>
                  <a:lnTo>
                    <a:pt x="2163" y="4669"/>
                  </a:lnTo>
                  <a:lnTo>
                    <a:pt x="1857" y="4554"/>
                  </a:lnTo>
                  <a:lnTo>
                    <a:pt x="1589" y="4421"/>
                  </a:lnTo>
                  <a:lnTo>
                    <a:pt x="1321" y="4306"/>
                  </a:lnTo>
                  <a:lnTo>
                    <a:pt x="1092" y="4172"/>
                  </a:lnTo>
                  <a:lnTo>
                    <a:pt x="900" y="4057"/>
                  </a:lnTo>
                  <a:lnTo>
                    <a:pt x="709" y="3923"/>
                  </a:lnTo>
                  <a:lnTo>
                    <a:pt x="556" y="3770"/>
                  </a:lnTo>
                  <a:lnTo>
                    <a:pt x="422" y="3636"/>
                  </a:lnTo>
                  <a:lnTo>
                    <a:pt x="326" y="3502"/>
                  </a:lnTo>
                  <a:lnTo>
                    <a:pt x="250" y="3368"/>
                  </a:lnTo>
                  <a:lnTo>
                    <a:pt x="211" y="3215"/>
                  </a:lnTo>
                  <a:lnTo>
                    <a:pt x="192" y="3062"/>
                  </a:lnTo>
                  <a:lnTo>
                    <a:pt x="211" y="2928"/>
                  </a:lnTo>
                  <a:lnTo>
                    <a:pt x="250" y="2775"/>
                  </a:lnTo>
                  <a:lnTo>
                    <a:pt x="326" y="2641"/>
                  </a:lnTo>
                  <a:lnTo>
                    <a:pt x="422" y="2507"/>
                  </a:lnTo>
                  <a:lnTo>
                    <a:pt x="556" y="2354"/>
                  </a:lnTo>
                  <a:lnTo>
                    <a:pt x="709" y="2220"/>
                  </a:lnTo>
                  <a:lnTo>
                    <a:pt x="900" y="2086"/>
                  </a:lnTo>
                  <a:lnTo>
                    <a:pt x="1092" y="1971"/>
                  </a:lnTo>
                  <a:lnTo>
                    <a:pt x="1321" y="1837"/>
                  </a:lnTo>
                  <a:lnTo>
                    <a:pt x="1589" y="1703"/>
                  </a:lnTo>
                  <a:lnTo>
                    <a:pt x="1857" y="1589"/>
                  </a:lnTo>
                  <a:lnTo>
                    <a:pt x="2163" y="1474"/>
                  </a:lnTo>
                  <a:lnTo>
                    <a:pt x="2814" y="1244"/>
                  </a:lnTo>
                  <a:lnTo>
                    <a:pt x="3560" y="1053"/>
                  </a:lnTo>
                  <a:lnTo>
                    <a:pt x="4364" y="861"/>
                  </a:lnTo>
                  <a:lnTo>
                    <a:pt x="5244" y="689"/>
                  </a:lnTo>
                  <a:lnTo>
                    <a:pt x="6162" y="536"/>
                  </a:lnTo>
                  <a:lnTo>
                    <a:pt x="7157" y="421"/>
                  </a:lnTo>
                  <a:lnTo>
                    <a:pt x="8191" y="326"/>
                  </a:lnTo>
                  <a:lnTo>
                    <a:pt x="9262" y="249"/>
                  </a:lnTo>
                  <a:lnTo>
                    <a:pt x="10372" y="211"/>
                  </a:lnTo>
                  <a:lnTo>
                    <a:pt x="11520" y="192"/>
                  </a:lnTo>
                  <a:close/>
                  <a:moveTo>
                    <a:pt x="10315" y="0"/>
                  </a:moveTo>
                  <a:lnTo>
                    <a:pt x="9167" y="58"/>
                  </a:lnTo>
                  <a:lnTo>
                    <a:pt x="8057" y="134"/>
                  </a:lnTo>
                  <a:lnTo>
                    <a:pt x="6985" y="230"/>
                  </a:lnTo>
                  <a:lnTo>
                    <a:pt x="5971" y="364"/>
                  </a:lnTo>
                  <a:lnTo>
                    <a:pt x="5033" y="517"/>
                  </a:lnTo>
                  <a:lnTo>
                    <a:pt x="4153" y="689"/>
                  </a:lnTo>
                  <a:lnTo>
                    <a:pt x="3330" y="881"/>
                  </a:lnTo>
                  <a:lnTo>
                    <a:pt x="2584" y="1110"/>
                  </a:lnTo>
                  <a:lnTo>
                    <a:pt x="1934" y="1340"/>
                  </a:lnTo>
                  <a:lnTo>
                    <a:pt x="1647" y="1455"/>
                  </a:lnTo>
                  <a:lnTo>
                    <a:pt x="1359" y="1589"/>
                  </a:lnTo>
                  <a:lnTo>
                    <a:pt x="1111" y="1722"/>
                  </a:lnTo>
                  <a:lnTo>
                    <a:pt x="881" y="1856"/>
                  </a:lnTo>
                  <a:lnTo>
                    <a:pt x="671" y="2009"/>
                  </a:lnTo>
                  <a:lnTo>
                    <a:pt x="498" y="2143"/>
                  </a:lnTo>
                  <a:lnTo>
                    <a:pt x="345" y="2297"/>
                  </a:lnTo>
                  <a:lnTo>
                    <a:pt x="231" y="2450"/>
                  </a:lnTo>
                  <a:lnTo>
                    <a:pt x="116" y="2603"/>
                  </a:lnTo>
                  <a:lnTo>
                    <a:pt x="58" y="2756"/>
                  </a:lnTo>
                  <a:lnTo>
                    <a:pt x="1" y="2909"/>
                  </a:lnTo>
                  <a:lnTo>
                    <a:pt x="1" y="3062"/>
                  </a:lnTo>
                  <a:lnTo>
                    <a:pt x="1" y="3234"/>
                  </a:lnTo>
                  <a:lnTo>
                    <a:pt x="58" y="3387"/>
                  </a:lnTo>
                  <a:lnTo>
                    <a:pt x="116" y="3540"/>
                  </a:lnTo>
                  <a:lnTo>
                    <a:pt x="231" y="3693"/>
                  </a:lnTo>
                  <a:lnTo>
                    <a:pt x="345" y="3846"/>
                  </a:lnTo>
                  <a:lnTo>
                    <a:pt x="498" y="4000"/>
                  </a:lnTo>
                  <a:lnTo>
                    <a:pt x="671" y="4133"/>
                  </a:lnTo>
                  <a:lnTo>
                    <a:pt x="881" y="4287"/>
                  </a:lnTo>
                  <a:lnTo>
                    <a:pt x="1111" y="4421"/>
                  </a:lnTo>
                  <a:lnTo>
                    <a:pt x="1359" y="4554"/>
                  </a:lnTo>
                  <a:lnTo>
                    <a:pt x="1647" y="4669"/>
                  </a:lnTo>
                  <a:lnTo>
                    <a:pt x="1934" y="4803"/>
                  </a:lnTo>
                  <a:lnTo>
                    <a:pt x="2584" y="5033"/>
                  </a:lnTo>
                  <a:lnTo>
                    <a:pt x="3330" y="5262"/>
                  </a:lnTo>
                  <a:lnTo>
                    <a:pt x="4153" y="5454"/>
                  </a:lnTo>
                  <a:lnTo>
                    <a:pt x="5033" y="5626"/>
                  </a:lnTo>
                  <a:lnTo>
                    <a:pt x="5971" y="5779"/>
                  </a:lnTo>
                  <a:lnTo>
                    <a:pt x="6985" y="5913"/>
                  </a:lnTo>
                  <a:lnTo>
                    <a:pt x="8057" y="6009"/>
                  </a:lnTo>
                  <a:lnTo>
                    <a:pt x="9167" y="6085"/>
                  </a:lnTo>
                  <a:lnTo>
                    <a:pt x="10315" y="6124"/>
                  </a:lnTo>
                  <a:lnTo>
                    <a:pt x="11520" y="6143"/>
                  </a:lnTo>
                  <a:lnTo>
                    <a:pt x="12707" y="6124"/>
                  </a:lnTo>
                  <a:lnTo>
                    <a:pt x="13874" y="6085"/>
                  </a:lnTo>
                  <a:lnTo>
                    <a:pt x="14984" y="6009"/>
                  </a:lnTo>
                  <a:lnTo>
                    <a:pt x="16036" y="5913"/>
                  </a:lnTo>
                  <a:lnTo>
                    <a:pt x="17050" y="5779"/>
                  </a:lnTo>
                  <a:lnTo>
                    <a:pt x="18007" y="5626"/>
                  </a:lnTo>
                  <a:lnTo>
                    <a:pt x="18887" y="5454"/>
                  </a:lnTo>
                  <a:lnTo>
                    <a:pt x="19710" y="5262"/>
                  </a:lnTo>
                  <a:lnTo>
                    <a:pt x="20437" y="5033"/>
                  </a:lnTo>
                  <a:lnTo>
                    <a:pt x="21107" y="4803"/>
                  </a:lnTo>
                  <a:lnTo>
                    <a:pt x="21394" y="4669"/>
                  </a:lnTo>
                  <a:lnTo>
                    <a:pt x="21662" y="4554"/>
                  </a:lnTo>
                  <a:lnTo>
                    <a:pt x="21930" y="4421"/>
                  </a:lnTo>
                  <a:lnTo>
                    <a:pt x="22140" y="4287"/>
                  </a:lnTo>
                  <a:lnTo>
                    <a:pt x="22351" y="4133"/>
                  </a:lnTo>
                  <a:lnTo>
                    <a:pt x="22523" y="4000"/>
                  </a:lnTo>
                  <a:lnTo>
                    <a:pt x="22676" y="3846"/>
                  </a:lnTo>
                  <a:lnTo>
                    <a:pt x="22810" y="3693"/>
                  </a:lnTo>
                  <a:lnTo>
                    <a:pt x="22906" y="3540"/>
                  </a:lnTo>
                  <a:lnTo>
                    <a:pt x="22982" y="3387"/>
                  </a:lnTo>
                  <a:lnTo>
                    <a:pt x="23021" y="3234"/>
                  </a:lnTo>
                  <a:lnTo>
                    <a:pt x="23040" y="3062"/>
                  </a:lnTo>
                  <a:lnTo>
                    <a:pt x="23021" y="2909"/>
                  </a:lnTo>
                  <a:lnTo>
                    <a:pt x="22982" y="2756"/>
                  </a:lnTo>
                  <a:lnTo>
                    <a:pt x="22906" y="2603"/>
                  </a:lnTo>
                  <a:lnTo>
                    <a:pt x="22810" y="2450"/>
                  </a:lnTo>
                  <a:lnTo>
                    <a:pt x="22676" y="2297"/>
                  </a:lnTo>
                  <a:lnTo>
                    <a:pt x="22523" y="2143"/>
                  </a:lnTo>
                  <a:lnTo>
                    <a:pt x="22351" y="2009"/>
                  </a:lnTo>
                  <a:lnTo>
                    <a:pt x="22140" y="1856"/>
                  </a:lnTo>
                  <a:lnTo>
                    <a:pt x="21930" y="1722"/>
                  </a:lnTo>
                  <a:lnTo>
                    <a:pt x="21662" y="1589"/>
                  </a:lnTo>
                  <a:lnTo>
                    <a:pt x="21394" y="1455"/>
                  </a:lnTo>
                  <a:lnTo>
                    <a:pt x="21107" y="1340"/>
                  </a:lnTo>
                  <a:lnTo>
                    <a:pt x="20437" y="1110"/>
                  </a:lnTo>
                  <a:lnTo>
                    <a:pt x="19710" y="881"/>
                  </a:lnTo>
                  <a:lnTo>
                    <a:pt x="18887" y="689"/>
                  </a:lnTo>
                  <a:lnTo>
                    <a:pt x="18007" y="517"/>
                  </a:lnTo>
                  <a:lnTo>
                    <a:pt x="17050" y="364"/>
                  </a:lnTo>
                  <a:lnTo>
                    <a:pt x="16036" y="230"/>
                  </a:lnTo>
                  <a:lnTo>
                    <a:pt x="14984" y="134"/>
                  </a:lnTo>
                  <a:lnTo>
                    <a:pt x="13874" y="58"/>
                  </a:lnTo>
                  <a:lnTo>
                    <a:pt x="1270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a:off x="6080600" y="-1614825"/>
              <a:ext cx="576000" cy="154050"/>
            </a:xfrm>
            <a:custGeom>
              <a:rect b="b" l="l" r="r" t="t"/>
              <a:pathLst>
                <a:path extrusionOk="0" h="6162" w="23040">
                  <a:moveTo>
                    <a:pt x="11520" y="192"/>
                  </a:moveTo>
                  <a:lnTo>
                    <a:pt x="12649" y="211"/>
                  </a:lnTo>
                  <a:lnTo>
                    <a:pt x="13759" y="249"/>
                  </a:lnTo>
                  <a:lnTo>
                    <a:pt x="14850" y="326"/>
                  </a:lnTo>
                  <a:lnTo>
                    <a:pt x="15883" y="421"/>
                  </a:lnTo>
                  <a:lnTo>
                    <a:pt x="16859" y="555"/>
                  </a:lnTo>
                  <a:lnTo>
                    <a:pt x="17797" y="689"/>
                  </a:lnTo>
                  <a:lnTo>
                    <a:pt x="18677" y="861"/>
                  </a:lnTo>
                  <a:lnTo>
                    <a:pt x="19481" y="1053"/>
                  </a:lnTo>
                  <a:lnTo>
                    <a:pt x="20208" y="1263"/>
                  </a:lnTo>
                  <a:lnTo>
                    <a:pt x="20877" y="1474"/>
                  </a:lnTo>
                  <a:lnTo>
                    <a:pt x="21164" y="1589"/>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15"/>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090"/>
                  </a:lnTo>
                  <a:lnTo>
                    <a:pt x="18677" y="5282"/>
                  </a:lnTo>
                  <a:lnTo>
                    <a:pt x="17797" y="5454"/>
                  </a:lnTo>
                  <a:lnTo>
                    <a:pt x="16859" y="5607"/>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607"/>
                  </a:lnTo>
                  <a:lnTo>
                    <a:pt x="5244" y="5454"/>
                  </a:lnTo>
                  <a:lnTo>
                    <a:pt x="4364" y="5282"/>
                  </a:lnTo>
                  <a:lnTo>
                    <a:pt x="3560" y="509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15"/>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589"/>
                  </a:lnTo>
                  <a:lnTo>
                    <a:pt x="2163" y="1474"/>
                  </a:lnTo>
                  <a:lnTo>
                    <a:pt x="2814" y="1263"/>
                  </a:lnTo>
                  <a:lnTo>
                    <a:pt x="3560" y="1053"/>
                  </a:lnTo>
                  <a:lnTo>
                    <a:pt x="4364" y="861"/>
                  </a:lnTo>
                  <a:lnTo>
                    <a:pt x="5244" y="689"/>
                  </a:lnTo>
                  <a:lnTo>
                    <a:pt x="6162" y="555"/>
                  </a:lnTo>
                  <a:lnTo>
                    <a:pt x="7157" y="421"/>
                  </a:lnTo>
                  <a:lnTo>
                    <a:pt x="8191" y="326"/>
                  </a:lnTo>
                  <a:lnTo>
                    <a:pt x="9262" y="249"/>
                  </a:lnTo>
                  <a:lnTo>
                    <a:pt x="10372" y="211"/>
                  </a:lnTo>
                  <a:lnTo>
                    <a:pt x="11520" y="192"/>
                  </a:lnTo>
                  <a:close/>
                  <a:moveTo>
                    <a:pt x="11520" y="0"/>
                  </a:moveTo>
                  <a:lnTo>
                    <a:pt x="10315" y="19"/>
                  </a:lnTo>
                  <a:lnTo>
                    <a:pt x="9167" y="58"/>
                  </a:lnTo>
                  <a:lnTo>
                    <a:pt x="8057" y="134"/>
                  </a:lnTo>
                  <a:lnTo>
                    <a:pt x="6985" y="230"/>
                  </a:lnTo>
                  <a:lnTo>
                    <a:pt x="5971" y="364"/>
                  </a:lnTo>
                  <a:lnTo>
                    <a:pt x="5033" y="517"/>
                  </a:lnTo>
                  <a:lnTo>
                    <a:pt x="4153" y="689"/>
                  </a:lnTo>
                  <a:lnTo>
                    <a:pt x="3330" y="881"/>
                  </a:lnTo>
                  <a:lnTo>
                    <a:pt x="2584" y="1110"/>
                  </a:lnTo>
                  <a:lnTo>
                    <a:pt x="1934" y="1340"/>
                  </a:lnTo>
                  <a:lnTo>
                    <a:pt x="1647" y="1474"/>
                  </a:lnTo>
                  <a:lnTo>
                    <a:pt x="1359" y="1589"/>
                  </a:lnTo>
                  <a:lnTo>
                    <a:pt x="1111" y="1723"/>
                  </a:lnTo>
                  <a:lnTo>
                    <a:pt x="881" y="1856"/>
                  </a:lnTo>
                  <a:lnTo>
                    <a:pt x="671" y="2010"/>
                  </a:lnTo>
                  <a:lnTo>
                    <a:pt x="498" y="2143"/>
                  </a:lnTo>
                  <a:lnTo>
                    <a:pt x="345" y="2297"/>
                  </a:lnTo>
                  <a:lnTo>
                    <a:pt x="231" y="2450"/>
                  </a:lnTo>
                  <a:lnTo>
                    <a:pt x="116" y="2603"/>
                  </a:lnTo>
                  <a:lnTo>
                    <a:pt x="58" y="2756"/>
                  </a:lnTo>
                  <a:lnTo>
                    <a:pt x="1" y="2909"/>
                  </a:lnTo>
                  <a:lnTo>
                    <a:pt x="1" y="3081"/>
                  </a:lnTo>
                  <a:lnTo>
                    <a:pt x="1" y="3234"/>
                  </a:lnTo>
                  <a:lnTo>
                    <a:pt x="58" y="3387"/>
                  </a:lnTo>
                  <a:lnTo>
                    <a:pt x="116" y="3540"/>
                  </a:lnTo>
                  <a:lnTo>
                    <a:pt x="231" y="3693"/>
                  </a:lnTo>
                  <a:lnTo>
                    <a:pt x="345" y="3847"/>
                  </a:lnTo>
                  <a:lnTo>
                    <a:pt x="498" y="4000"/>
                  </a:lnTo>
                  <a:lnTo>
                    <a:pt x="671" y="4153"/>
                  </a:lnTo>
                  <a:lnTo>
                    <a:pt x="881" y="4287"/>
                  </a:lnTo>
                  <a:lnTo>
                    <a:pt x="1111" y="4421"/>
                  </a:lnTo>
                  <a:lnTo>
                    <a:pt x="1359" y="4555"/>
                  </a:lnTo>
                  <a:lnTo>
                    <a:pt x="1647" y="4688"/>
                  </a:lnTo>
                  <a:lnTo>
                    <a:pt x="1934" y="4803"/>
                  </a:lnTo>
                  <a:lnTo>
                    <a:pt x="2584" y="5052"/>
                  </a:lnTo>
                  <a:lnTo>
                    <a:pt x="3330" y="5263"/>
                  </a:lnTo>
                  <a:lnTo>
                    <a:pt x="4153" y="5454"/>
                  </a:lnTo>
                  <a:lnTo>
                    <a:pt x="5033" y="5626"/>
                  </a:lnTo>
                  <a:lnTo>
                    <a:pt x="5971" y="5779"/>
                  </a:lnTo>
                  <a:lnTo>
                    <a:pt x="6985" y="5913"/>
                  </a:lnTo>
                  <a:lnTo>
                    <a:pt x="8057" y="6009"/>
                  </a:lnTo>
                  <a:lnTo>
                    <a:pt x="9167" y="6085"/>
                  </a:lnTo>
                  <a:lnTo>
                    <a:pt x="10315" y="6143"/>
                  </a:lnTo>
                  <a:lnTo>
                    <a:pt x="11520" y="6162"/>
                  </a:lnTo>
                  <a:lnTo>
                    <a:pt x="12707" y="6143"/>
                  </a:lnTo>
                  <a:lnTo>
                    <a:pt x="13874" y="6085"/>
                  </a:lnTo>
                  <a:lnTo>
                    <a:pt x="14984" y="6009"/>
                  </a:lnTo>
                  <a:lnTo>
                    <a:pt x="16036" y="5913"/>
                  </a:lnTo>
                  <a:lnTo>
                    <a:pt x="17050" y="5779"/>
                  </a:lnTo>
                  <a:lnTo>
                    <a:pt x="18007" y="5626"/>
                  </a:lnTo>
                  <a:lnTo>
                    <a:pt x="18887" y="5454"/>
                  </a:lnTo>
                  <a:lnTo>
                    <a:pt x="19710" y="5263"/>
                  </a:lnTo>
                  <a:lnTo>
                    <a:pt x="20437" y="5052"/>
                  </a:lnTo>
                  <a:lnTo>
                    <a:pt x="21107" y="4803"/>
                  </a:lnTo>
                  <a:lnTo>
                    <a:pt x="21394" y="4688"/>
                  </a:lnTo>
                  <a:lnTo>
                    <a:pt x="21662" y="4555"/>
                  </a:lnTo>
                  <a:lnTo>
                    <a:pt x="21930" y="4421"/>
                  </a:lnTo>
                  <a:lnTo>
                    <a:pt x="22140" y="4287"/>
                  </a:lnTo>
                  <a:lnTo>
                    <a:pt x="22351" y="4153"/>
                  </a:lnTo>
                  <a:lnTo>
                    <a:pt x="22523" y="4000"/>
                  </a:lnTo>
                  <a:lnTo>
                    <a:pt x="22676" y="3847"/>
                  </a:lnTo>
                  <a:lnTo>
                    <a:pt x="22810" y="3693"/>
                  </a:lnTo>
                  <a:lnTo>
                    <a:pt x="22906" y="3540"/>
                  </a:lnTo>
                  <a:lnTo>
                    <a:pt x="22982" y="3387"/>
                  </a:lnTo>
                  <a:lnTo>
                    <a:pt x="23021" y="3234"/>
                  </a:lnTo>
                  <a:lnTo>
                    <a:pt x="23040" y="3081"/>
                  </a:lnTo>
                  <a:lnTo>
                    <a:pt x="23021" y="2909"/>
                  </a:lnTo>
                  <a:lnTo>
                    <a:pt x="22982" y="2756"/>
                  </a:lnTo>
                  <a:lnTo>
                    <a:pt x="22906" y="2603"/>
                  </a:lnTo>
                  <a:lnTo>
                    <a:pt x="22810" y="2450"/>
                  </a:lnTo>
                  <a:lnTo>
                    <a:pt x="22676" y="2297"/>
                  </a:lnTo>
                  <a:lnTo>
                    <a:pt x="22523" y="2143"/>
                  </a:lnTo>
                  <a:lnTo>
                    <a:pt x="22351" y="2010"/>
                  </a:lnTo>
                  <a:lnTo>
                    <a:pt x="22140" y="1856"/>
                  </a:lnTo>
                  <a:lnTo>
                    <a:pt x="21930" y="1723"/>
                  </a:lnTo>
                  <a:lnTo>
                    <a:pt x="21662" y="1589"/>
                  </a:lnTo>
                  <a:lnTo>
                    <a:pt x="21394" y="1474"/>
                  </a:lnTo>
                  <a:lnTo>
                    <a:pt x="21107" y="1340"/>
                  </a:lnTo>
                  <a:lnTo>
                    <a:pt x="20437" y="1110"/>
                  </a:lnTo>
                  <a:lnTo>
                    <a:pt x="19710" y="881"/>
                  </a:lnTo>
                  <a:lnTo>
                    <a:pt x="18887" y="689"/>
                  </a:lnTo>
                  <a:lnTo>
                    <a:pt x="18007" y="517"/>
                  </a:lnTo>
                  <a:lnTo>
                    <a:pt x="17050" y="364"/>
                  </a:lnTo>
                  <a:lnTo>
                    <a:pt x="16036" y="230"/>
                  </a:lnTo>
                  <a:lnTo>
                    <a:pt x="14984" y="134"/>
                  </a:lnTo>
                  <a:lnTo>
                    <a:pt x="13874" y="58"/>
                  </a:lnTo>
                  <a:lnTo>
                    <a:pt x="12707" y="19"/>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
            <p:cNvSpPr/>
            <p:nvPr/>
          </p:nvSpPr>
          <p:spPr>
            <a:xfrm>
              <a:off x="6080600" y="-1466050"/>
              <a:ext cx="576000" cy="154050"/>
            </a:xfrm>
            <a:custGeom>
              <a:rect b="b" l="l" r="r" t="t"/>
              <a:pathLst>
                <a:path extrusionOk="0" h="6162" w="23040">
                  <a:moveTo>
                    <a:pt x="12649" y="211"/>
                  </a:moveTo>
                  <a:lnTo>
                    <a:pt x="13759" y="268"/>
                  </a:lnTo>
                  <a:lnTo>
                    <a:pt x="14850" y="326"/>
                  </a:lnTo>
                  <a:lnTo>
                    <a:pt x="15883" y="441"/>
                  </a:lnTo>
                  <a:lnTo>
                    <a:pt x="16859" y="555"/>
                  </a:lnTo>
                  <a:lnTo>
                    <a:pt x="17797" y="708"/>
                  </a:lnTo>
                  <a:lnTo>
                    <a:pt x="18677" y="861"/>
                  </a:lnTo>
                  <a:lnTo>
                    <a:pt x="19481" y="1053"/>
                  </a:lnTo>
                  <a:lnTo>
                    <a:pt x="20208" y="1263"/>
                  </a:lnTo>
                  <a:lnTo>
                    <a:pt x="20877" y="1493"/>
                  </a:lnTo>
                  <a:lnTo>
                    <a:pt x="21164" y="1608"/>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34"/>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110"/>
                  </a:lnTo>
                  <a:lnTo>
                    <a:pt x="18677" y="5282"/>
                  </a:lnTo>
                  <a:lnTo>
                    <a:pt x="17797" y="5454"/>
                  </a:lnTo>
                  <a:lnTo>
                    <a:pt x="16859" y="5607"/>
                  </a:lnTo>
                  <a:lnTo>
                    <a:pt x="15883" y="5722"/>
                  </a:lnTo>
                  <a:lnTo>
                    <a:pt x="14850" y="5818"/>
                  </a:lnTo>
                  <a:lnTo>
                    <a:pt x="13759" y="5894"/>
                  </a:lnTo>
                  <a:lnTo>
                    <a:pt x="12649" y="5951"/>
                  </a:lnTo>
                  <a:lnTo>
                    <a:pt x="10372" y="5951"/>
                  </a:lnTo>
                  <a:lnTo>
                    <a:pt x="9262" y="5894"/>
                  </a:lnTo>
                  <a:lnTo>
                    <a:pt x="8191" y="5818"/>
                  </a:lnTo>
                  <a:lnTo>
                    <a:pt x="7157" y="5722"/>
                  </a:lnTo>
                  <a:lnTo>
                    <a:pt x="6162" y="5607"/>
                  </a:lnTo>
                  <a:lnTo>
                    <a:pt x="5244" y="5454"/>
                  </a:lnTo>
                  <a:lnTo>
                    <a:pt x="4364" y="5282"/>
                  </a:lnTo>
                  <a:lnTo>
                    <a:pt x="3560" y="511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34"/>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608"/>
                  </a:lnTo>
                  <a:lnTo>
                    <a:pt x="2163" y="1493"/>
                  </a:lnTo>
                  <a:lnTo>
                    <a:pt x="2814" y="1263"/>
                  </a:lnTo>
                  <a:lnTo>
                    <a:pt x="3560" y="1053"/>
                  </a:lnTo>
                  <a:lnTo>
                    <a:pt x="4364" y="861"/>
                  </a:lnTo>
                  <a:lnTo>
                    <a:pt x="5244" y="708"/>
                  </a:lnTo>
                  <a:lnTo>
                    <a:pt x="6162" y="555"/>
                  </a:lnTo>
                  <a:lnTo>
                    <a:pt x="7157" y="441"/>
                  </a:lnTo>
                  <a:lnTo>
                    <a:pt x="8191" y="326"/>
                  </a:lnTo>
                  <a:lnTo>
                    <a:pt x="9262" y="268"/>
                  </a:lnTo>
                  <a:lnTo>
                    <a:pt x="10372" y="211"/>
                  </a:lnTo>
                  <a:close/>
                  <a:moveTo>
                    <a:pt x="11520" y="0"/>
                  </a:moveTo>
                  <a:lnTo>
                    <a:pt x="10315" y="20"/>
                  </a:lnTo>
                  <a:lnTo>
                    <a:pt x="9167" y="58"/>
                  </a:lnTo>
                  <a:lnTo>
                    <a:pt x="8057" y="134"/>
                  </a:lnTo>
                  <a:lnTo>
                    <a:pt x="6985" y="249"/>
                  </a:lnTo>
                  <a:lnTo>
                    <a:pt x="5971" y="364"/>
                  </a:lnTo>
                  <a:lnTo>
                    <a:pt x="5033" y="517"/>
                  </a:lnTo>
                  <a:lnTo>
                    <a:pt x="4153" y="689"/>
                  </a:lnTo>
                  <a:lnTo>
                    <a:pt x="3330" y="900"/>
                  </a:lnTo>
                  <a:lnTo>
                    <a:pt x="2584" y="1110"/>
                  </a:lnTo>
                  <a:lnTo>
                    <a:pt x="1934" y="1340"/>
                  </a:lnTo>
                  <a:lnTo>
                    <a:pt x="1647" y="1474"/>
                  </a:lnTo>
                  <a:lnTo>
                    <a:pt x="1359" y="1608"/>
                  </a:lnTo>
                  <a:lnTo>
                    <a:pt x="1111" y="1742"/>
                  </a:lnTo>
                  <a:lnTo>
                    <a:pt x="881" y="1876"/>
                  </a:lnTo>
                  <a:lnTo>
                    <a:pt x="671" y="2010"/>
                  </a:lnTo>
                  <a:lnTo>
                    <a:pt x="498" y="2163"/>
                  </a:lnTo>
                  <a:lnTo>
                    <a:pt x="345" y="2297"/>
                  </a:lnTo>
                  <a:lnTo>
                    <a:pt x="231" y="2450"/>
                  </a:lnTo>
                  <a:lnTo>
                    <a:pt x="116" y="2603"/>
                  </a:lnTo>
                  <a:lnTo>
                    <a:pt x="58" y="2756"/>
                  </a:lnTo>
                  <a:lnTo>
                    <a:pt x="1" y="2928"/>
                  </a:lnTo>
                  <a:lnTo>
                    <a:pt x="1" y="3081"/>
                  </a:lnTo>
                  <a:lnTo>
                    <a:pt x="1" y="3234"/>
                  </a:lnTo>
                  <a:lnTo>
                    <a:pt x="58" y="3406"/>
                  </a:lnTo>
                  <a:lnTo>
                    <a:pt x="116" y="3560"/>
                  </a:lnTo>
                  <a:lnTo>
                    <a:pt x="231" y="3713"/>
                  </a:lnTo>
                  <a:lnTo>
                    <a:pt x="345" y="3866"/>
                  </a:lnTo>
                  <a:lnTo>
                    <a:pt x="498" y="4000"/>
                  </a:lnTo>
                  <a:lnTo>
                    <a:pt x="671" y="4153"/>
                  </a:lnTo>
                  <a:lnTo>
                    <a:pt x="881" y="4287"/>
                  </a:lnTo>
                  <a:lnTo>
                    <a:pt x="1111" y="4421"/>
                  </a:lnTo>
                  <a:lnTo>
                    <a:pt x="1359" y="4555"/>
                  </a:lnTo>
                  <a:lnTo>
                    <a:pt x="1647" y="4689"/>
                  </a:lnTo>
                  <a:lnTo>
                    <a:pt x="1934" y="4803"/>
                  </a:lnTo>
                  <a:lnTo>
                    <a:pt x="2584" y="5052"/>
                  </a:lnTo>
                  <a:lnTo>
                    <a:pt x="3330" y="5263"/>
                  </a:lnTo>
                  <a:lnTo>
                    <a:pt x="4153" y="5473"/>
                  </a:lnTo>
                  <a:lnTo>
                    <a:pt x="5033" y="5645"/>
                  </a:lnTo>
                  <a:lnTo>
                    <a:pt x="5971" y="5798"/>
                  </a:lnTo>
                  <a:lnTo>
                    <a:pt x="6985" y="5913"/>
                  </a:lnTo>
                  <a:lnTo>
                    <a:pt x="8057" y="6028"/>
                  </a:lnTo>
                  <a:lnTo>
                    <a:pt x="9167" y="6105"/>
                  </a:lnTo>
                  <a:lnTo>
                    <a:pt x="10315" y="6143"/>
                  </a:lnTo>
                  <a:lnTo>
                    <a:pt x="11520" y="6162"/>
                  </a:lnTo>
                  <a:lnTo>
                    <a:pt x="12707" y="6143"/>
                  </a:lnTo>
                  <a:lnTo>
                    <a:pt x="13874" y="6105"/>
                  </a:lnTo>
                  <a:lnTo>
                    <a:pt x="14984" y="6028"/>
                  </a:lnTo>
                  <a:lnTo>
                    <a:pt x="16036" y="5913"/>
                  </a:lnTo>
                  <a:lnTo>
                    <a:pt x="17050" y="5798"/>
                  </a:lnTo>
                  <a:lnTo>
                    <a:pt x="18007" y="5645"/>
                  </a:lnTo>
                  <a:lnTo>
                    <a:pt x="18887" y="5473"/>
                  </a:lnTo>
                  <a:lnTo>
                    <a:pt x="19710" y="5263"/>
                  </a:lnTo>
                  <a:lnTo>
                    <a:pt x="20437" y="5052"/>
                  </a:lnTo>
                  <a:lnTo>
                    <a:pt x="21107" y="4803"/>
                  </a:lnTo>
                  <a:lnTo>
                    <a:pt x="21394" y="4689"/>
                  </a:lnTo>
                  <a:lnTo>
                    <a:pt x="21662" y="4555"/>
                  </a:lnTo>
                  <a:lnTo>
                    <a:pt x="21930" y="4421"/>
                  </a:lnTo>
                  <a:lnTo>
                    <a:pt x="22140" y="4287"/>
                  </a:lnTo>
                  <a:lnTo>
                    <a:pt x="22351" y="4153"/>
                  </a:lnTo>
                  <a:lnTo>
                    <a:pt x="22523" y="4000"/>
                  </a:lnTo>
                  <a:lnTo>
                    <a:pt x="22676" y="3866"/>
                  </a:lnTo>
                  <a:lnTo>
                    <a:pt x="22810" y="3713"/>
                  </a:lnTo>
                  <a:lnTo>
                    <a:pt x="22906" y="3560"/>
                  </a:lnTo>
                  <a:lnTo>
                    <a:pt x="22982" y="3406"/>
                  </a:lnTo>
                  <a:lnTo>
                    <a:pt x="23021" y="3234"/>
                  </a:lnTo>
                  <a:lnTo>
                    <a:pt x="23040" y="3081"/>
                  </a:lnTo>
                  <a:lnTo>
                    <a:pt x="23021" y="2928"/>
                  </a:lnTo>
                  <a:lnTo>
                    <a:pt x="22982" y="2756"/>
                  </a:lnTo>
                  <a:lnTo>
                    <a:pt x="22906" y="2603"/>
                  </a:lnTo>
                  <a:lnTo>
                    <a:pt x="22810" y="2450"/>
                  </a:lnTo>
                  <a:lnTo>
                    <a:pt x="22676" y="2297"/>
                  </a:lnTo>
                  <a:lnTo>
                    <a:pt x="22523" y="2163"/>
                  </a:lnTo>
                  <a:lnTo>
                    <a:pt x="22351" y="2010"/>
                  </a:lnTo>
                  <a:lnTo>
                    <a:pt x="22140" y="1876"/>
                  </a:lnTo>
                  <a:lnTo>
                    <a:pt x="21930" y="1742"/>
                  </a:lnTo>
                  <a:lnTo>
                    <a:pt x="21662" y="1608"/>
                  </a:lnTo>
                  <a:lnTo>
                    <a:pt x="21394" y="1474"/>
                  </a:lnTo>
                  <a:lnTo>
                    <a:pt x="21107" y="1340"/>
                  </a:lnTo>
                  <a:lnTo>
                    <a:pt x="20437" y="1110"/>
                  </a:lnTo>
                  <a:lnTo>
                    <a:pt x="19710" y="900"/>
                  </a:lnTo>
                  <a:lnTo>
                    <a:pt x="18887" y="689"/>
                  </a:lnTo>
                  <a:lnTo>
                    <a:pt x="18007" y="517"/>
                  </a:lnTo>
                  <a:lnTo>
                    <a:pt x="17050" y="364"/>
                  </a:lnTo>
                  <a:lnTo>
                    <a:pt x="16036" y="249"/>
                  </a:lnTo>
                  <a:lnTo>
                    <a:pt x="14984" y="134"/>
                  </a:lnTo>
                  <a:lnTo>
                    <a:pt x="13874" y="58"/>
                  </a:lnTo>
                  <a:lnTo>
                    <a:pt x="12707" y="20"/>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13"/>
          <p:cNvSpPr txBox="1"/>
          <p:nvPr>
            <p:ph idx="13" type="title"/>
          </p:nvPr>
        </p:nvSpPr>
        <p:spPr>
          <a:xfrm flipH="1">
            <a:off x="5772287" y="3355974"/>
            <a:ext cx="2109900" cy="759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5" name="Google Shape;185;p13"/>
          <p:cNvSpPr txBox="1"/>
          <p:nvPr>
            <p:ph hasCustomPrompt="1" idx="14" type="title"/>
          </p:nvPr>
        </p:nvSpPr>
        <p:spPr>
          <a:xfrm flipH="1">
            <a:off x="4964088" y="3355974"/>
            <a:ext cx="759000" cy="759000"/>
          </a:xfrm>
          <a:prstGeom prst="rect">
            <a:avLst/>
          </a:prstGeom>
          <a:solidFill>
            <a:schemeClr val="lt1"/>
          </a:solidFill>
          <a:ln>
            <a:noFill/>
          </a:ln>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p:nvPr>
            <p:ph idx="15" type="title"/>
          </p:nvPr>
        </p:nvSpPr>
        <p:spPr>
          <a:xfrm>
            <a:off x="5772287" y="2292167"/>
            <a:ext cx="2109900" cy="759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7" name="Google Shape;187;p13"/>
          <p:cNvSpPr txBox="1"/>
          <p:nvPr>
            <p:ph hasCustomPrompt="1" idx="16" type="title"/>
          </p:nvPr>
        </p:nvSpPr>
        <p:spPr>
          <a:xfrm>
            <a:off x="4964088" y="2292167"/>
            <a:ext cx="759000" cy="759000"/>
          </a:xfrm>
          <a:prstGeom prst="rect">
            <a:avLst/>
          </a:prstGeom>
          <a:solidFill>
            <a:schemeClr val="lt1"/>
          </a:solidFill>
          <a:ln>
            <a:noFill/>
          </a:ln>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2">
    <p:spTree>
      <p:nvGrpSpPr>
        <p:cNvPr id="188" name="Shape 188"/>
        <p:cNvGrpSpPr/>
        <p:nvPr/>
      </p:nvGrpSpPr>
      <p:grpSpPr>
        <a:xfrm>
          <a:off x="0" y="0"/>
          <a:ext cx="0" cy="0"/>
          <a:chOff x="0" y="0"/>
          <a:chExt cx="0" cy="0"/>
        </a:xfrm>
      </p:grpSpPr>
      <p:sp>
        <p:nvSpPr>
          <p:cNvPr id="189" name="Google Shape;189;p14"/>
          <p:cNvSpPr txBox="1"/>
          <p:nvPr>
            <p:ph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190" name="Google Shape;190;p14"/>
          <p:cNvGrpSpPr/>
          <p:nvPr/>
        </p:nvGrpSpPr>
        <p:grpSpPr>
          <a:xfrm flipH="1">
            <a:off x="8605350" y="3783777"/>
            <a:ext cx="826746" cy="1654004"/>
            <a:chOff x="8056100" y="-2370900"/>
            <a:chExt cx="725725" cy="1451900"/>
          </a:xfrm>
        </p:grpSpPr>
        <p:sp>
          <p:nvSpPr>
            <p:cNvPr id="191" name="Google Shape;191;p14"/>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14"/>
          <p:cNvGrpSpPr/>
          <p:nvPr/>
        </p:nvGrpSpPr>
        <p:grpSpPr>
          <a:xfrm flipH="1" rot="-5400000">
            <a:off x="-1342142" y="3770229"/>
            <a:ext cx="2414685" cy="1395307"/>
            <a:chOff x="3069825" y="-1346071"/>
            <a:chExt cx="1782450" cy="1029975"/>
          </a:xfrm>
        </p:grpSpPr>
        <p:sp>
          <p:nvSpPr>
            <p:cNvPr id="194" name="Google Shape;194;p14"/>
            <p:cNvSpPr/>
            <p:nvPr/>
          </p:nvSpPr>
          <p:spPr>
            <a:xfrm>
              <a:off x="3069825" y="-1346071"/>
              <a:ext cx="1456675" cy="1029975"/>
            </a:xfrm>
            <a:custGeom>
              <a:rect b="b" l="l" r="r" t="t"/>
              <a:pathLst>
                <a:path extrusionOk="0" h="41199" w="58267">
                  <a:moveTo>
                    <a:pt x="29124" y="0"/>
                  </a:moveTo>
                  <a:lnTo>
                    <a:pt x="28129" y="19"/>
                  </a:lnTo>
                  <a:lnTo>
                    <a:pt x="27153" y="39"/>
                  </a:lnTo>
                  <a:lnTo>
                    <a:pt x="26158" y="115"/>
                  </a:lnTo>
                  <a:lnTo>
                    <a:pt x="25182" y="192"/>
                  </a:lnTo>
                  <a:lnTo>
                    <a:pt x="24187" y="287"/>
                  </a:lnTo>
                  <a:lnTo>
                    <a:pt x="23211" y="421"/>
                  </a:lnTo>
                  <a:lnTo>
                    <a:pt x="22235" y="574"/>
                  </a:lnTo>
                  <a:lnTo>
                    <a:pt x="21259" y="747"/>
                  </a:lnTo>
                  <a:lnTo>
                    <a:pt x="20283" y="957"/>
                  </a:lnTo>
                  <a:lnTo>
                    <a:pt x="19307" y="1187"/>
                  </a:lnTo>
                  <a:lnTo>
                    <a:pt x="18351" y="1435"/>
                  </a:lnTo>
                  <a:lnTo>
                    <a:pt x="17394" y="1703"/>
                  </a:lnTo>
                  <a:lnTo>
                    <a:pt x="16437" y="1990"/>
                  </a:lnTo>
                  <a:lnTo>
                    <a:pt x="15500" y="2316"/>
                  </a:lnTo>
                  <a:lnTo>
                    <a:pt x="14562" y="2660"/>
                  </a:lnTo>
                  <a:lnTo>
                    <a:pt x="13624" y="3024"/>
                  </a:lnTo>
                  <a:lnTo>
                    <a:pt x="12687" y="3406"/>
                  </a:lnTo>
                  <a:lnTo>
                    <a:pt x="11768" y="3827"/>
                  </a:lnTo>
                  <a:lnTo>
                    <a:pt x="10869" y="4248"/>
                  </a:lnTo>
                  <a:lnTo>
                    <a:pt x="9969" y="4708"/>
                  </a:lnTo>
                  <a:lnTo>
                    <a:pt x="9070" y="5205"/>
                  </a:lnTo>
                  <a:lnTo>
                    <a:pt x="8190" y="5703"/>
                  </a:lnTo>
                  <a:lnTo>
                    <a:pt x="7310" y="6238"/>
                  </a:lnTo>
                  <a:lnTo>
                    <a:pt x="6449" y="6793"/>
                  </a:lnTo>
                  <a:lnTo>
                    <a:pt x="5607" y="7367"/>
                  </a:lnTo>
                  <a:lnTo>
                    <a:pt x="4765" y="7961"/>
                  </a:lnTo>
                  <a:lnTo>
                    <a:pt x="3942" y="8592"/>
                  </a:lnTo>
                  <a:lnTo>
                    <a:pt x="3119" y="9243"/>
                  </a:lnTo>
                  <a:lnTo>
                    <a:pt x="2315" y="9912"/>
                  </a:lnTo>
                  <a:lnTo>
                    <a:pt x="1531" y="10601"/>
                  </a:lnTo>
                  <a:lnTo>
                    <a:pt x="746" y="11328"/>
                  </a:lnTo>
                  <a:lnTo>
                    <a:pt x="0" y="12075"/>
                  </a:lnTo>
                  <a:lnTo>
                    <a:pt x="29124" y="41198"/>
                  </a:lnTo>
                  <a:lnTo>
                    <a:pt x="58267" y="12075"/>
                  </a:lnTo>
                  <a:lnTo>
                    <a:pt x="57501" y="11328"/>
                  </a:lnTo>
                  <a:lnTo>
                    <a:pt x="56717" y="10601"/>
                  </a:lnTo>
                  <a:lnTo>
                    <a:pt x="55932" y="9912"/>
                  </a:lnTo>
                  <a:lnTo>
                    <a:pt x="55129" y="9243"/>
                  </a:lnTo>
                  <a:lnTo>
                    <a:pt x="54306" y="8592"/>
                  </a:lnTo>
                  <a:lnTo>
                    <a:pt x="53483" y="7961"/>
                  </a:lnTo>
                  <a:lnTo>
                    <a:pt x="52641" y="7367"/>
                  </a:lnTo>
                  <a:lnTo>
                    <a:pt x="51799" y="6793"/>
                  </a:lnTo>
                  <a:lnTo>
                    <a:pt x="50938" y="6238"/>
                  </a:lnTo>
                  <a:lnTo>
                    <a:pt x="50058" y="5703"/>
                  </a:lnTo>
                  <a:lnTo>
                    <a:pt x="49178" y="5205"/>
                  </a:lnTo>
                  <a:lnTo>
                    <a:pt x="48278" y="4708"/>
                  </a:lnTo>
                  <a:lnTo>
                    <a:pt x="47379" y="4248"/>
                  </a:lnTo>
                  <a:lnTo>
                    <a:pt x="46479" y="3827"/>
                  </a:lnTo>
                  <a:lnTo>
                    <a:pt x="45561" y="3406"/>
                  </a:lnTo>
                  <a:lnTo>
                    <a:pt x="44623" y="3024"/>
                  </a:lnTo>
                  <a:lnTo>
                    <a:pt x="43705" y="2660"/>
                  </a:lnTo>
                  <a:lnTo>
                    <a:pt x="42748" y="2316"/>
                  </a:lnTo>
                  <a:lnTo>
                    <a:pt x="41811" y="1990"/>
                  </a:lnTo>
                  <a:lnTo>
                    <a:pt x="40854" y="1703"/>
                  </a:lnTo>
                  <a:lnTo>
                    <a:pt x="39897" y="1435"/>
                  </a:lnTo>
                  <a:lnTo>
                    <a:pt x="38940" y="1187"/>
                  </a:lnTo>
                  <a:lnTo>
                    <a:pt x="37964" y="957"/>
                  </a:lnTo>
                  <a:lnTo>
                    <a:pt x="36988" y="747"/>
                  </a:lnTo>
                  <a:lnTo>
                    <a:pt x="36013" y="574"/>
                  </a:lnTo>
                  <a:lnTo>
                    <a:pt x="35037" y="421"/>
                  </a:lnTo>
                  <a:lnTo>
                    <a:pt x="34061" y="287"/>
                  </a:lnTo>
                  <a:lnTo>
                    <a:pt x="33066" y="192"/>
                  </a:lnTo>
                  <a:lnTo>
                    <a:pt x="32090" y="115"/>
                  </a:lnTo>
                  <a:lnTo>
                    <a:pt x="31095" y="39"/>
                  </a:lnTo>
                  <a:lnTo>
                    <a:pt x="30119" y="19"/>
                  </a:lnTo>
                  <a:lnTo>
                    <a:pt x="291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a:off x="3999300" y="-1230079"/>
              <a:ext cx="852975" cy="85297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 name="Google Shape;196;p14"/>
          <p:cNvGrpSpPr/>
          <p:nvPr/>
        </p:nvGrpSpPr>
        <p:grpSpPr>
          <a:xfrm>
            <a:off x="-20513" y="-91622"/>
            <a:ext cx="583373" cy="457380"/>
            <a:chOff x="6080600" y="-1763600"/>
            <a:chExt cx="576000" cy="451600"/>
          </a:xfrm>
        </p:grpSpPr>
        <p:sp>
          <p:nvSpPr>
            <p:cNvPr id="197" name="Google Shape;197;p14"/>
            <p:cNvSpPr/>
            <p:nvPr/>
          </p:nvSpPr>
          <p:spPr>
            <a:xfrm>
              <a:off x="6080600" y="-1763600"/>
              <a:ext cx="576000" cy="153575"/>
            </a:xfrm>
            <a:custGeom>
              <a:rect b="b" l="l" r="r" t="t"/>
              <a:pathLst>
                <a:path extrusionOk="0" h="6143" w="23040">
                  <a:moveTo>
                    <a:pt x="11520" y="192"/>
                  </a:moveTo>
                  <a:lnTo>
                    <a:pt x="12649" y="211"/>
                  </a:lnTo>
                  <a:lnTo>
                    <a:pt x="13759" y="249"/>
                  </a:lnTo>
                  <a:lnTo>
                    <a:pt x="14850" y="326"/>
                  </a:lnTo>
                  <a:lnTo>
                    <a:pt x="15883" y="421"/>
                  </a:lnTo>
                  <a:lnTo>
                    <a:pt x="16859" y="536"/>
                  </a:lnTo>
                  <a:lnTo>
                    <a:pt x="17797" y="689"/>
                  </a:lnTo>
                  <a:lnTo>
                    <a:pt x="18677" y="861"/>
                  </a:lnTo>
                  <a:lnTo>
                    <a:pt x="19481" y="1053"/>
                  </a:lnTo>
                  <a:lnTo>
                    <a:pt x="20208" y="1244"/>
                  </a:lnTo>
                  <a:lnTo>
                    <a:pt x="20877" y="1474"/>
                  </a:lnTo>
                  <a:lnTo>
                    <a:pt x="21164" y="1589"/>
                  </a:lnTo>
                  <a:lnTo>
                    <a:pt x="21451" y="1703"/>
                  </a:lnTo>
                  <a:lnTo>
                    <a:pt x="21700" y="1837"/>
                  </a:lnTo>
                  <a:lnTo>
                    <a:pt x="21930" y="1971"/>
                  </a:lnTo>
                  <a:lnTo>
                    <a:pt x="22140" y="2086"/>
                  </a:lnTo>
                  <a:lnTo>
                    <a:pt x="22313" y="2220"/>
                  </a:lnTo>
                  <a:lnTo>
                    <a:pt x="22485" y="2354"/>
                  </a:lnTo>
                  <a:lnTo>
                    <a:pt x="22600" y="2507"/>
                  </a:lnTo>
                  <a:lnTo>
                    <a:pt x="22714" y="2641"/>
                  </a:lnTo>
                  <a:lnTo>
                    <a:pt x="22772" y="2775"/>
                  </a:lnTo>
                  <a:lnTo>
                    <a:pt x="22829" y="2928"/>
                  </a:lnTo>
                  <a:lnTo>
                    <a:pt x="22848" y="3062"/>
                  </a:lnTo>
                  <a:lnTo>
                    <a:pt x="22829" y="3215"/>
                  </a:lnTo>
                  <a:lnTo>
                    <a:pt x="22772" y="3368"/>
                  </a:lnTo>
                  <a:lnTo>
                    <a:pt x="22714" y="3502"/>
                  </a:lnTo>
                  <a:lnTo>
                    <a:pt x="22600" y="3636"/>
                  </a:lnTo>
                  <a:lnTo>
                    <a:pt x="22485" y="3770"/>
                  </a:lnTo>
                  <a:lnTo>
                    <a:pt x="22313" y="3923"/>
                  </a:lnTo>
                  <a:lnTo>
                    <a:pt x="22140" y="4057"/>
                  </a:lnTo>
                  <a:lnTo>
                    <a:pt x="21930" y="4172"/>
                  </a:lnTo>
                  <a:lnTo>
                    <a:pt x="21700" y="4306"/>
                  </a:lnTo>
                  <a:lnTo>
                    <a:pt x="21451" y="4421"/>
                  </a:lnTo>
                  <a:lnTo>
                    <a:pt x="21164" y="4554"/>
                  </a:lnTo>
                  <a:lnTo>
                    <a:pt x="20877" y="4669"/>
                  </a:lnTo>
                  <a:lnTo>
                    <a:pt x="20208" y="4880"/>
                  </a:lnTo>
                  <a:lnTo>
                    <a:pt x="19481" y="5090"/>
                  </a:lnTo>
                  <a:lnTo>
                    <a:pt x="18677" y="5282"/>
                  </a:lnTo>
                  <a:lnTo>
                    <a:pt x="17797" y="5454"/>
                  </a:lnTo>
                  <a:lnTo>
                    <a:pt x="16859" y="5588"/>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588"/>
                  </a:lnTo>
                  <a:lnTo>
                    <a:pt x="5244" y="5454"/>
                  </a:lnTo>
                  <a:lnTo>
                    <a:pt x="4364" y="5282"/>
                  </a:lnTo>
                  <a:lnTo>
                    <a:pt x="3560" y="5090"/>
                  </a:lnTo>
                  <a:lnTo>
                    <a:pt x="2814" y="4880"/>
                  </a:lnTo>
                  <a:lnTo>
                    <a:pt x="2163" y="4669"/>
                  </a:lnTo>
                  <a:lnTo>
                    <a:pt x="1857" y="4554"/>
                  </a:lnTo>
                  <a:lnTo>
                    <a:pt x="1589" y="4421"/>
                  </a:lnTo>
                  <a:lnTo>
                    <a:pt x="1321" y="4306"/>
                  </a:lnTo>
                  <a:lnTo>
                    <a:pt x="1092" y="4172"/>
                  </a:lnTo>
                  <a:lnTo>
                    <a:pt x="900" y="4057"/>
                  </a:lnTo>
                  <a:lnTo>
                    <a:pt x="709" y="3923"/>
                  </a:lnTo>
                  <a:lnTo>
                    <a:pt x="556" y="3770"/>
                  </a:lnTo>
                  <a:lnTo>
                    <a:pt x="422" y="3636"/>
                  </a:lnTo>
                  <a:lnTo>
                    <a:pt x="326" y="3502"/>
                  </a:lnTo>
                  <a:lnTo>
                    <a:pt x="250" y="3368"/>
                  </a:lnTo>
                  <a:lnTo>
                    <a:pt x="211" y="3215"/>
                  </a:lnTo>
                  <a:lnTo>
                    <a:pt x="192" y="3062"/>
                  </a:lnTo>
                  <a:lnTo>
                    <a:pt x="211" y="2928"/>
                  </a:lnTo>
                  <a:lnTo>
                    <a:pt x="250" y="2775"/>
                  </a:lnTo>
                  <a:lnTo>
                    <a:pt x="326" y="2641"/>
                  </a:lnTo>
                  <a:lnTo>
                    <a:pt x="422" y="2507"/>
                  </a:lnTo>
                  <a:lnTo>
                    <a:pt x="556" y="2354"/>
                  </a:lnTo>
                  <a:lnTo>
                    <a:pt x="709" y="2220"/>
                  </a:lnTo>
                  <a:lnTo>
                    <a:pt x="900" y="2086"/>
                  </a:lnTo>
                  <a:lnTo>
                    <a:pt x="1092" y="1971"/>
                  </a:lnTo>
                  <a:lnTo>
                    <a:pt x="1321" y="1837"/>
                  </a:lnTo>
                  <a:lnTo>
                    <a:pt x="1589" y="1703"/>
                  </a:lnTo>
                  <a:lnTo>
                    <a:pt x="1857" y="1589"/>
                  </a:lnTo>
                  <a:lnTo>
                    <a:pt x="2163" y="1474"/>
                  </a:lnTo>
                  <a:lnTo>
                    <a:pt x="2814" y="1244"/>
                  </a:lnTo>
                  <a:lnTo>
                    <a:pt x="3560" y="1053"/>
                  </a:lnTo>
                  <a:lnTo>
                    <a:pt x="4364" y="861"/>
                  </a:lnTo>
                  <a:lnTo>
                    <a:pt x="5244" y="689"/>
                  </a:lnTo>
                  <a:lnTo>
                    <a:pt x="6162" y="536"/>
                  </a:lnTo>
                  <a:lnTo>
                    <a:pt x="7157" y="421"/>
                  </a:lnTo>
                  <a:lnTo>
                    <a:pt x="8191" y="326"/>
                  </a:lnTo>
                  <a:lnTo>
                    <a:pt x="9262" y="249"/>
                  </a:lnTo>
                  <a:lnTo>
                    <a:pt x="10372" y="211"/>
                  </a:lnTo>
                  <a:lnTo>
                    <a:pt x="11520" y="192"/>
                  </a:lnTo>
                  <a:close/>
                  <a:moveTo>
                    <a:pt x="10315" y="0"/>
                  </a:moveTo>
                  <a:lnTo>
                    <a:pt x="9167" y="58"/>
                  </a:lnTo>
                  <a:lnTo>
                    <a:pt x="8057" y="134"/>
                  </a:lnTo>
                  <a:lnTo>
                    <a:pt x="6985" y="230"/>
                  </a:lnTo>
                  <a:lnTo>
                    <a:pt x="5971" y="364"/>
                  </a:lnTo>
                  <a:lnTo>
                    <a:pt x="5033" y="517"/>
                  </a:lnTo>
                  <a:lnTo>
                    <a:pt x="4153" y="689"/>
                  </a:lnTo>
                  <a:lnTo>
                    <a:pt x="3330" y="881"/>
                  </a:lnTo>
                  <a:lnTo>
                    <a:pt x="2584" y="1110"/>
                  </a:lnTo>
                  <a:lnTo>
                    <a:pt x="1934" y="1340"/>
                  </a:lnTo>
                  <a:lnTo>
                    <a:pt x="1647" y="1455"/>
                  </a:lnTo>
                  <a:lnTo>
                    <a:pt x="1359" y="1589"/>
                  </a:lnTo>
                  <a:lnTo>
                    <a:pt x="1111" y="1722"/>
                  </a:lnTo>
                  <a:lnTo>
                    <a:pt x="881" y="1856"/>
                  </a:lnTo>
                  <a:lnTo>
                    <a:pt x="671" y="2009"/>
                  </a:lnTo>
                  <a:lnTo>
                    <a:pt x="498" y="2143"/>
                  </a:lnTo>
                  <a:lnTo>
                    <a:pt x="345" y="2297"/>
                  </a:lnTo>
                  <a:lnTo>
                    <a:pt x="231" y="2450"/>
                  </a:lnTo>
                  <a:lnTo>
                    <a:pt x="116" y="2603"/>
                  </a:lnTo>
                  <a:lnTo>
                    <a:pt x="58" y="2756"/>
                  </a:lnTo>
                  <a:lnTo>
                    <a:pt x="1" y="2909"/>
                  </a:lnTo>
                  <a:lnTo>
                    <a:pt x="1" y="3062"/>
                  </a:lnTo>
                  <a:lnTo>
                    <a:pt x="1" y="3234"/>
                  </a:lnTo>
                  <a:lnTo>
                    <a:pt x="58" y="3387"/>
                  </a:lnTo>
                  <a:lnTo>
                    <a:pt x="116" y="3540"/>
                  </a:lnTo>
                  <a:lnTo>
                    <a:pt x="231" y="3693"/>
                  </a:lnTo>
                  <a:lnTo>
                    <a:pt x="345" y="3846"/>
                  </a:lnTo>
                  <a:lnTo>
                    <a:pt x="498" y="4000"/>
                  </a:lnTo>
                  <a:lnTo>
                    <a:pt x="671" y="4133"/>
                  </a:lnTo>
                  <a:lnTo>
                    <a:pt x="881" y="4287"/>
                  </a:lnTo>
                  <a:lnTo>
                    <a:pt x="1111" y="4421"/>
                  </a:lnTo>
                  <a:lnTo>
                    <a:pt x="1359" y="4554"/>
                  </a:lnTo>
                  <a:lnTo>
                    <a:pt x="1647" y="4669"/>
                  </a:lnTo>
                  <a:lnTo>
                    <a:pt x="1934" y="4803"/>
                  </a:lnTo>
                  <a:lnTo>
                    <a:pt x="2584" y="5033"/>
                  </a:lnTo>
                  <a:lnTo>
                    <a:pt x="3330" y="5262"/>
                  </a:lnTo>
                  <a:lnTo>
                    <a:pt x="4153" y="5454"/>
                  </a:lnTo>
                  <a:lnTo>
                    <a:pt x="5033" y="5626"/>
                  </a:lnTo>
                  <a:lnTo>
                    <a:pt x="5971" y="5779"/>
                  </a:lnTo>
                  <a:lnTo>
                    <a:pt x="6985" y="5913"/>
                  </a:lnTo>
                  <a:lnTo>
                    <a:pt x="8057" y="6009"/>
                  </a:lnTo>
                  <a:lnTo>
                    <a:pt x="9167" y="6085"/>
                  </a:lnTo>
                  <a:lnTo>
                    <a:pt x="10315" y="6124"/>
                  </a:lnTo>
                  <a:lnTo>
                    <a:pt x="11520" y="6143"/>
                  </a:lnTo>
                  <a:lnTo>
                    <a:pt x="12707" y="6124"/>
                  </a:lnTo>
                  <a:lnTo>
                    <a:pt x="13874" y="6085"/>
                  </a:lnTo>
                  <a:lnTo>
                    <a:pt x="14984" y="6009"/>
                  </a:lnTo>
                  <a:lnTo>
                    <a:pt x="16036" y="5913"/>
                  </a:lnTo>
                  <a:lnTo>
                    <a:pt x="17050" y="5779"/>
                  </a:lnTo>
                  <a:lnTo>
                    <a:pt x="18007" y="5626"/>
                  </a:lnTo>
                  <a:lnTo>
                    <a:pt x="18887" y="5454"/>
                  </a:lnTo>
                  <a:lnTo>
                    <a:pt x="19710" y="5262"/>
                  </a:lnTo>
                  <a:lnTo>
                    <a:pt x="20437" y="5033"/>
                  </a:lnTo>
                  <a:lnTo>
                    <a:pt x="21107" y="4803"/>
                  </a:lnTo>
                  <a:lnTo>
                    <a:pt x="21394" y="4669"/>
                  </a:lnTo>
                  <a:lnTo>
                    <a:pt x="21662" y="4554"/>
                  </a:lnTo>
                  <a:lnTo>
                    <a:pt x="21930" y="4421"/>
                  </a:lnTo>
                  <a:lnTo>
                    <a:pt x="22140" y="4287"/>
                  </a:lnTo>
                  <a:lnTo>
                    <a:pt x="22351" y="4133"/>
                  </a:lnTo>
                  <a:lnTo>
                    <a:pt x="22523" y="4000"/>
                  </a:lnTo>
                  <a:lnTo>
                    <a:pt x="22676" y="3846"/>
                  </a:lnTo>
                  <a:lnTo>
                    <a:pt x="22810" y="3693"/>
                  </a:lnTo>
                  <a:lnTo>
                    <a:pt x="22906" y="3540"/>
                  </a:lnTo>
                  <a:lnTo>
                    <a:pt x="22982" y="3387"/>
                  </a:lnTo>
                  <a:lnTo>
                    <a:pt x="23021" y="3234"/>
                  </a:lnTo>
                  <a:lnTo>
                    <a:pt x="23040" y="3062"/>
                  </a:lnTo>
                  <a:lnTo>
                    <a:pt x="23021" y="2909"/>
                  </a:lnTo>
                  <a:lnTo>
                    <a:pt x="22982" y="2756"/>
                  </a:lnTo>
                  <a:lnTo>
                    <a:pt x="22906" y="2603"/>
                  </a:lnTo>
                  <a:lnTo>
                    <a:pt x="22810" y="2450"/>
                  </a:lnTo>
                  <a:lnTo>
                    <a:pt x="22676" y="2297"/>
                  </a:lnTo>
                  <a:lnTo>
                    <a:pt x="22523" y="2143"/>
                  </a:lnTo>
                  <a:lnTo>
                    <a:pt x="22351" y="2009"/>
                  </a:lnTo>
                  <a:lnTo>
                    <a:pt x="22140" y="1856"/>
                  </a:lnTo>
                  <a:lnTo>
                    <a:pt x="21930" y="1722"/>
                  </a:lnTo>
                  <a:lnTo>
                    <a:pt x="21662" y="1589"/>
                  </a:lnTo>
                  <a:lnTo>
                    <a:pt x="21394" y="1455"/>
                  </a:lnTo>
                  <a:lnTo>
                    <a:pt x="21107" y="1340"/>
                  </a:lnTo>
                  <a:lnTo>
                    <a:pt x="20437" y="1110"/>
                  </a:lnTo>
                  <a:lnTo>
                    <a:pt x="19710" y="881"/>
                  </a:lnTo>
                  <a:lnTo>
                    <a:pt x="18887" y="689"/>
                  </a:lnTo>
                  <a:lnTo>
                    <a:pt x="18007" y="517"/>
                  </a:lnTo>
                  <a:lnTo>
                    <a:pt x="17050" y="364"/>
                  </a:lnTo>
                  <a:lnTo>
                    <a:pt x="16036" y="230"/>
                  </a:lnTo>
                  <a:lnTo>
                    <a:pt x="14984" y="134"/>
                  </a:lnTo>
                  <a:lnTo>
                    <a:pt x="13874" y="58"/>
                  </a:lnTo>
                  <a:lnTo>
                    <a:pt x="1270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a:off x="6080600" y="-1614825"/>
              <a:ext cx="576000" cy="154050"/>
            </a:xfrm>
            <a:custGeom>
              <a:rect b="b" l="l" r="r" t="t"/>
              <a:pathLst>
                <a:path extrusionOk="0" h="6162" w="23040">
                  <a:moveTo>
                    <a:pt x="11520" y="192"/>
                  </a:moveTo>
                  <a:lnTo>
                    <a:pt x="12649" y="211"/>
                  </a:lnTo>
                  <a:lnTo>
                    <a:pt x="13759" y="249"/>
                  </a:lnTo>
                  <a:lnTo>
                    <a:pt x="14850" y="326"/>
                  </a:lnTo>
                  <a:lnTo>
                    <a:pt x="15883" y="421"/>
                  </a:lnTo>
                  <a:lnTo>
                    <a:pt x="16859" y="555"/>
                  </a:lnTo>
                  <a:lnTo>
                    <a:pt x="17797" y="689"/>
                  </a:lnTo>
                  <a:lnTo>
                    <a:pt x="18677" y="861"/>
                  </a:lnTo>
                  <a:lnTo>
                    <a:pt x="19481" y="1053"/>
                  </a:lnTo>
                  <a:lnTo>
                    <a:pt x="20208" y="1263"/>
                  </a:lnTo>
                  <a:lnTo>
                    <a:pt x="20877" y="1474"/>
                  </a:lnTo>
                  <a:lnTo>
                    <a:pt x="21164" y="1589"/>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15"/>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090"/>
                  </a:lnTo>
                  <a:lnTo>
                    <a:pt x="18677" y="5282"/>
                  </a:lnTo>
                  <a:lnTo>
                    <a:pt x="17797" y="5454"/>
                  </a:lnTo>
                  <a:lnTo>
                    <a:pt x="16859" y="5607"/>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607"/>
                  </a:lnTo>
                  <a:lnTo>
                    <a:pt x="5244" y="5454"/>
                  </a:lnTo>
                  <a:lnTo>
                    <a:pt x="4364" y="5282"/>
                  </a:lnTo>
                  <a:lnTo>
                    <a:pt x="3560" y="509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15"/>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589"/>
                  </a:lnTo>
                  <a:lnTo>
                    <a:pt x="2163" y="1474"/>
                  </a:lnTo>
                  <a:lnTo>
                    <a:pt x="2814" y="1263"/>
                  </a:lnTo>
                  <a:lnTo>
                    <a:pt x="3560" y="1053"/>
                  </a:lnTo>
                  <a:lnTo>
                    <a:pt x="4364" y="861"/>
                  </a:lnTo>
                  <a:lnTo>
                    <a:pt x="5244" y="689"/>
                  </a:lnTo>
                  <a:lnTo>
                    <a:pt x="6162" y="555"/>
                  </a:lnTo>
                  <a:lnTo>
                    <a:pt x="7157" y="421"/>
                  </a:lnTo>
                  <a:lnTo>
                    <a:pt x="8191" y="326"/>
                  </a:lnTo>
                  <a:lnTo>
                    <a:pt x="9262" y="249"/>
                  </a:lnTo>
                  <a:lnTo>
                    <a:pt x="10372" y="211"/>
                  </a:lnTo>
                  <a:lnTo>
                    <a:pt x="11520" y="192"/>
                  </a:lnTo>
                  <a:close/>
                  <a:moveTo>
                    <a:pt x="11520" y="0"/>
                  </a:moveTo>
                  <a:lnTo>
                    <a:pt x="10315" y="19"/>
                  </a:lnTo>
                  <a:lnTo>
                    <a:pt x="9167" y="58"/>
                  </a:lnTo>
                  <a:lnTo>
                    <a:pt x="8057" y="134"/>
                  </a:lnTo>
                  <a:lnTo>
                    <a:pt x="6985" y="230"/>
                  </a:lnTo>
                  <a:lnTo>
                    <a:pt x="5971" y="364"/>
                  </a:lnTo>
                  <a:lnTo>
                    <a:pt x="5033" y="517"/>
                  </a:lnTo>
                  <a:lnTo>
                    <a:pt x="4153" y="689"/>
                  </a:lnTo>
                  <a:lnTo>
                    <a:pt x="3330" y="881"/>
                  </a:lnTo>
                  <a:lnTo>
                    <a:pt x="2584" y="1110"/>
                  </a:lnTo>
                  <a:lnTo>
                    <a:pt x="1934" y="1340"/>
                  </a:lnTo>
                  <a:lnTo>
                    <a:pt x="1647" y="1474"/>
                  </a:lnTo>
                  <a:lnTo>
                    <a:pt x="1359" y="1589"/>
                  </a:lnTo>
                  <a:lnTo>
                    <a:pt x="1111" y="1723"/>
                  </a:lnTo>
                  <a:lnTo>
                    <a:pt x="881" y="1856"/>
                  </a:lnTo>
                  <a:lnTo>
                    <a:pt x="671" y="2010"/>
                  </a:lnTo>
                  <a:lnTo>
                    <a:pt x="498" y="2143"/>
                  </a:lnTo>
                  <a:lnTo>
                    <a:pt x="345" y="2297"/>
                  </a:lnTo>
                  <a:lnTo>
                    <a:pt x="231" y="2450"/>
                  </a:lnTo>
                  <a:lnTo>
                    <a:pt x="116" y="2603"/>
                  </a:lnTo>
                  <a:lnTo>
                    <a:pt x="58" y="2756"/>
                  </a:lnTo>
                  <a:lnTo>
                    <a:pt x="1" y="2909"/>
                  </a:lnTo>
                  <a:lnTo>
                    <a:pt x="1" y="3081"/>
                  </a:lnTo>
                  <a:lnTo>
                    <a:pt x="1" y="3234"/>
                  </a:lnTo>
                  <a:lnTo>
                    <a:pt x="58" y="3387"/>
                  </a:lnTo>
                  <a:lnTo>
                    <a:pt x="116" y="3540"/>
                  </a:lnTo>
                  <a:lnTo>
                    <a:pt x="231" y="3693"/>
                  </a:lnTo>
                  <a:lnTo>
                    <a:pt x="345" y="3847"/>
                  </a:lnTo>
                  <a:lnTo>
                    <a:pt x="498" y="4000"/>
                  </a:lnTo>
                  <a:lnTo>
                    <a:pt x="671" y="4153"/>
                  </a:lnTo>
                  <a:lnTo>
                    <a:pt x="881" y="4287"/>
                  </a:lnTo>
                  <a:lnTo>
                    <a:pt x="1111" y="4421"/>
                  </a:lnTo>
                  <a:lnTo>
                    <a:pt x="1359" y="4555"/>
                  </a:lnTo>
                  <a:lnTo>
                    <a:pt x="1647" y="4688"/>
                  </a:lnTo>
                  <a:lnTo>
                    <a:pt x="1934" y="4803"/>
                  </a:lnTo>
                  <a:lnTo>
                    <a:pt x="2584" y="5052"/>
                  </a:lnTo>
                  <a:lnTo>
                    <a:pt x="3330" y="5263"/>
                  </a:lnTo>
                  <a:lnTo>
                    <a:pt x="4153" y="5454"/>
                  </a:lnTo>
                  <a:lnTo>
                    <a:pt x="5033" y="5626"/>
                  </a:lnTo>
                  <a:lnTo>
                    <a:pt x="5971" y="5779"/>
                  </a:lnTo>
                  <a:lnTo>
                    <a:pt x="6985" y="5913"/>
                  </a:lnTo>
                  <a:lnTo>
                    <a:pt x="8057" y="6009"/>
                  </a:lnTo>
                  <a:lnTo>
                    <a:pt x="9167" y="6085"/>
                  </a:lnTo>
                  <a:lnTo>
                    <a:pt x="10315" y="6143"/>
                  </a:lnTo>
                  <a:lnTo>
                    <a:pt x="11520" y="6162"/>
                  </a:lnTo>
                  <a:lnTo>
                    <a:pt x="12707" y="6143"/>
                  </a:lnTo>
                  <a:lnTo>
                    <a:pt x="13874" y="6085"/>
                  </a:lnTo>
                  <a:lnTo>
                    <a:pt x="14984" y="6009"/>
                  </a:lnTo>
                  <a:lnTo>
                    <a:pt x="16036" y="5913"/>
                  </a:lnTo>
                  <a:lnTo>
                    <a:pt x="17050" y="5779"/>
                  </a:lnTo>
                  <a:lnTo>
                    <a:pt x="18007" y="5626"/>
                  </a:lnTo>
                  <a:lnTo>
                    <a:pt x="18887" y="5454"/>
                  </a:lnTo>
                  <a:lnTo>
                    <a:pt x="19710" y="5263"/>
                  </a:lnTo>
                  <a:lnTo>
                    <a:pt x="20437" y="5052"/>
                  </a:lnTo>
                  <a:lnTo>
                    <a:pt x="21107" y="4803"/>
                  </a:lnTo>
                  <a:lnTo>
                    <a:pt x="21394" y="4688"/>
                  </a:lnTo>
                  <a:lnTo>
                    <a:pt x="21662" y="4555"/>
                  </a:lnTo>
                  <a:lnTo>
                    <a:pt x="21930" y="4421"/>
                  </a:lnTo>
                  <a:lnTo>
                    <a:pt x="22140" y="4287"/>
                  </a:lnTo>
                  <a:lnTo>
                    <a:pt x="22351" y="4153"/>
                  </a:lnTo>
                  <a:lnTo>
                    <a:pt x="22523" y="4000"/>
                  </a:lnTo>
                  <a:lnTo>
                    <a:pt x="22676" y="3847"/>
                  </a:lnTo>
                  <a:lnTo>
                    <a:pt x="22810" y="3693"/>
                  </a:lnTo>
                  <a:lnTo>
                    <a:pt x="22906" y="3540"/>
                  </a:lnTo>
                  <a:lnTo>
                    <a:pt x="22982" y="3387"/>
                  </a:lnTo>
                  <a:lnTo>
                    <a:pt x="23021" y="3234"/>
                  </a:lnTo>
                  <a:lnTo>
                    <a:pt x="23040" y="3081"/>
                  </a:lnTo>
                  <a:lnTo>
                    <a:pt x="23021" y="2909"/>
                  </a:lnTo>
                  <a:lnTo>
                    <a:pt x="22982" y="2756"/>
                  </a:lnTo>
                  <a:lnTo>
                    <a:pt x="22906" y="2603"/>
                  </a:lnTo>
                  <a:lnTo>
                    <a:pt x="22810" y="2450"/>
                  </a:lnTo>
                  <a:lnTo>
                    <a:pt x="22676" y="2297"/>
                  </a:lnTo>
                  <a:lnTo>
                    <a:pt x="22523" y="2143"/>
                  </a:lnTo>
                  <a:lnTo>
                    <a:pt x="22351" y="2010"/>
                  </a:lnTo>
                  <a:lnTo>
                    <a:pt x="22140" y="1856"/>
                  </a:lnTo>
                  <a:lnTo>
                    <a:pt x="21930" y="1723"/>
                  </a:lnTo>
                  <a:lnTo>
                    <a:pt x="21662" y="1589"/>
                  </a:lnTo>
                  <a:lnTo>
                    <a:pt x="21394" y="1474"/>
                  </a:lnTo>
                  <a:lnTo>
                    <a:pt x="21107" y="1340"/>
                  </a:lnTo>
                  <a:lnTo>
                    <a:pt x="20437" y="1110"/>
                  </a:lnTo>
                  <a:lnTo>
                    <a:pt x="19710" y="881"/>
                  </a:lnTo>
                  <a:lnTo>
                    <a:pt x="18887" y="689"/>
                  </a:lnTo>
                  <a:lnTo>
                    <a:pt x="18007" y="517"/>
                  </a:lnTo>
                  <a:lnTo>
                    <a:pt x="17050" y="364"/>
                  </a:lnTo>
                  <a:lnTo>
                    <a:pt x="16036" y="230"/>
                  </a:lnTo>
                  <a:lnTo>
                    <a:pt x="14984" y="134"/>
                  </a:lnTo>
                  <a:lnTo>
                    <a:pt x="13874" y="58"/>
                  </a:lnTo>
                  <a:lnTo>
                    <a:pt x="12707" y="19"/>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a:off x="6080600" y="-1466050"/>
              <a:ext cx="576000" cy="154050"/>
            </a:xfrm>
            <a:custGeom>
              <a:rect b="b" l="l" r="r" t="t"/>
              <a:pathLst>
                <a:path extrusionOk="0" h="6162" w="23040">
                  <a:moveTo>
                    <a:pt x="12649" y="211"/>
                  </a:moveTo>
                  <a:lnTo>
                    <a:pt x="13759" y="268"/>
                  </a:lnTo>
                  <a:lnTo>
                    <a:pt x="14850" y="326"/>
                  </a:lnTo>
                  <a:lnTo>
                    <a:pt x="15883" y="441"/>
                  </a:lnTo>
                  <a:lnTo>
                    <a:pt x="16859" y="555"/>
                  </a:lnTo>
                  <a:lnTo>
                    <a:pt x="17797" y="708"/>
                  </a:lnTo>
                  <a:lnTo>
                    <a:pt x="18677" y="861"/>
                  </a:lnTo>
                  <a:lnTo>
                    <a:pt x="19481" y="1053"/>
                  </a:lnTo>
                  <a:lnTo>
                    <a:pt x="20208" y="1263"/>
                  </a:lnTo>
                  <a:lnTo>
                    <a:pt x="20877" y="1493"/>
                  </a:lnTo>
                  <a:lnTo>
                    <a:pt x="21164" y="1608"/>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34"/>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110"/>
                  </a:lnTo>
                  <a:lnTo>
                    <a:pt x="18677" y="5282"/>
                  </a:lnTo>
                  <a:lnTo>
                    <a:pt x="17797" y="5454"/>
                  </a:lnTo>
                  <a:lnTo>
                    <a:pt x="16859" y="5607"/>
                  </a:lnTo>
                  <a:lnTo>
                    <a:pt x="15883" y="5722"/>
                  </a:lnTo>
                  <a:lnTo>
                    <a:pt x="14850" y="5818"/>
                  </a:lnTo>
                  <a:lnTo>
                    <a:pt x="13759" y="5894"/>
                  </a:lnTo>
                  <a:lnTo>
                    <a:pt x="12649" y="5951"/>
                  </a:lnTo>
                  <a:lnTo>
                    <a:pt x="10372" y="5951"/>
                  </a:lnTo>
                  <a:lnTo>
                    <a:pt x="9262" y="5894"/>
                  </a:lnTo>
                  <a:lnTo>
                    <a:pt x="8191" y="5818"/>
                  </a:lnTo>
                  <a:lnTo>
                    <a:pt x="7157" y="5722"/>
                  </a:lnTo>
                  <a:lnTo>
                    <a:pt x="6162" y="5607"/>
                  </a:lnTo>
                  <a:lnTo>
                    <a:pt x="5244" y="5454"/>
                  </a:lnTo>
                  <a:lnTo>
                    <a:pt x="4364" y="5282"/>
                  </a:lnTo>
                  <a:lnTo>
                    <a:pt x="3560" y="511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34"/>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608"/>
                  </a:lnTo>
                  <a:lnTo>
                    <a:pt x="2163" y="1493"/>
                  </a:lnTo>
                  <a:lnTo>
                    <a:pt x="2814" y="1263"/>
                  </a:lnTo>
                  <a:lnTo>
                    <a:pt x="3560" y="1053"/>
                  </a:lnTo>
                  <a:lnTo>
                    <a:pt x="4364" y="861"/>
                  </a:lnTo>
                  <a:lnTo>
                    <a:pt x="5244" y="708"/>
                  </a:lnTo>
                  <a:lnTo>
                    <a:pt x="6162" y="555"/>
                  </a:lnTo>
                  <a:lnTo>
                    <a:pt x="7157" y="441"/>
                  </a:lnTo>
                  <a:lnTo>
                    <a:pt x="8191" y="326"/>
                  </a:lnTo>
                  <a:lnTo>
                    <a:pt x="9262" y="268"/>
                  </a:lnTo>
                  <a:lnTo>
                    <a:pt x="10372" y="211"/>
                  </a:lnTo>
                  <a:close/>
                  <a:moveTo>
                    <a:pt x="11520" y="0"/>
                  </a:moveTo>
                  <a:lnTo>
                    <a:pt x="10315" y="20"/>
                  </a:lnTo>
                  <a:lnTo>
                    <a:pt x="9167" y="58"/>
                  </a:lnTo>
                  <a:lnTo>
                    <a:pt x="8057" y="134"/>
                  </a:lnTo>
                  <a:lnTo>
                    <a:pt x="6985" y="249"/>
                  </a:lnTo>
                  <a:lnTo>
                    <a:pt x="5971" y="364"/>
                  </a:lnTo>
                  <a:lnTo>
                    <a:pt x="5033" y="517"/>
                  </a:lnTo>
                  <a:lnTo>
                    <a:pt x="4153" y="689"/>
                  </a:lnTo>
                  <a:lnTo>
                    <a:pt x="3330" y="900"/>
                  </a:lnTo>
                  <a:lnTo>
                    <a:pt x="2584" y="1110"/>
                  </a:lnTo>
                  <a:lnTo>
                    <a:pt x="1934" y="1340"/>
                  </a:lnTo>
                  <a:lnTo>
                    <a:pt x="1647" y="1474"/>
                  </a:lnTo>
                  <a:lnTo>
                    <a:pt x="1359" y="1608"/>
                  </a:lnTo>
                  <a:lnTo>
                    <a:pt x="1111" y="1742"/>
                  </a:lnTo>
                  <a:lnTo>
                    <a:pt x="881" y="1876"/>
                  </a:lnTo>
                  <a:lnTo>
                    <a:pt x="671" y="2010"/>
                  </a:lnTo>
                  <a:lnTo>
                    <a:pt x="498" y="2163"/>
                  </a:lnTo>
                  <a:lnTo>
                    <a:pt x="345" y="2297"/>
                  </a:lnTo>
                  <a:lnTo>
                    <a:pt x="231" y="2450"/>
                  </a:lnTo>
                  <a:lnTo>
                    <a:pt x="116" y="2603"/>
                  </a:lnTo>
                  <a:lnTo>
                    <a:pt x="58" y="2756"/>
                  </a:lnTo>
                  <a:lnTo>
                    <a:pt x="1" y="2928"/>
                  </a:lnTo>
                  <a:lnTo>
                    <a:pt x="1" y="3081"/>
                  </a:lnTo>
                  <a:lnTo>
                    <a:pt x="1" y="3234"/>
                  </a:lnTo>
                  <a:lnTo>
                    <a:pt x="58" y="3406"/>
                  </a:lnTo>
                  <a:lnTo>
                    <a:pt x="116" y="3560"/>
                  </a:lnTo>
                  <a:lnTo>
                    <a:pt x="231" y="3713"/>
                  </a:lnTo>
                  <a:lnTo>
                    <a:pt x="345" y="3866"/>
                  </a:lnTo>
                  <a:lnTo>
                    <a:pt x="498" y="4000"/>
                  </a:lnTo>
                  <a:lnTo>
                    <a:pt x="671" y="4153"/>
                  </a:lnTo>
                  <a:lnTo>
                    <a:pt x="881" y="4287"/>
                  </a:lnTo>
                  <a:lnTo>
                    <a:pt x="1111" y="4421"/>
                  </a:lnTo>
                  <a:lnTo>
                    <a:pt x="1359" y="4555"/>
                  </a:lnTo>
                  <a:lnTo>
                    <a:pt x="1647" y="4689"/>
                  </a:lnTo>
                  <a:lnTo>
                    <a:pt x="1934" y="4803"/>
                  </a:lnTo>
                  <a:lnTo>
                    <a:pt x="2584" y="5052"/>
                  </a:lnTo>
                  <a:lnTo>
                    <a:pt x="3330" y="5263"/>
                  </a:lnTo>
                  <a:lnTo>
                    <a:pt x="4153" y="5473"/>
                  </a:lnTo>
                  <a:lnTo>
                    <a:pt x="5033" y="5645"/>
                  </a:lnTo>
                  <a:lnTo>
                    <a:pt x="5971" y="5798"/>
                  </a:lnTo>
                  <a:lnTo>
                    <a:pt x="6985" y="5913"/>
                  </a:lnTo>
                  <a:lnTo>
                    <a:pt x="8057" y="6028"/>
                  </a:lnTo>
                  <a:lnTo>
                    <a:pt x="9167" y="6105"/>
                  </a:lnTo>
                  <a:lnTo>
                    <a:pt x="10315" y="6143"/>
                  </a:lnTo>
                  <a:lnTo>
                    <a:pt x="11520" y="6162"/>
                  </a:lnTo>
                  <a:lnTo>
                    <a:pt x="12707" y="6143"/>
                  </a:lnTo>
                  <a:lnTo>
                    <a:pt x="13874" y="6105"/>
                  </a:lnTo>
                  <a:lnTo>
                    <a:pt x="14984" y="6028"/>
                  </a:lnTo>
                  <a:lnTo>
                    <a:pt x="16036" y="5913"/>
                  </a:lnTo>
                  <a:lnTo>
                    <a:pt x="17050" y="5798"/>
                  </a:lnTo>
                  <a:lnTo>
                    <a:pt x="18007" y="5645"/>
                  </a:lnTo>
                  <a:lnTo>
                    <a:pt x="18887" y="5473"/>
                  </a:lnTo>
                  <a:lnTo>
                    <a:pt x="19710" y="5263"/>
                  </a:lnTo>
                  <a:lnTo>
                    <a:pt x="20437" y="5052"/>
                  </a:lnTo>
                  <a:lnTo>
                    <a:pt x="21107" y="4803"/>
                  </a:lnTo>
                  <a:lnTo>
                    <a:pt x="21394" y="4689"/>
                  </a:lnTo>
                  <a:lnTo>
                    <a:pt x="21662" y="4555"/>
                  </a:lnTo>
                  <a:lnTo>
                    <a:pt x="21930" y="4421"/>
                  </a:lnTo>
                  <a:lnTo>
                    <a:pt x="22140" y="4287"/>
                  </a:lnTo>
                  <a:lnTo>
                    <a:pt x="22351" y="4153"/>
                  </a:lnTo>
                  <a:lnTo>
                    <a:pt x="22523" y="4000"/>
                  </a:lnTo>
                  <a:lnTo>
                    <a:pt x="22676" y="3866"/>
                  </a:lnTo>
                  <a:lnTo>
                    <a:pt x="22810" y="3713"/>
                  </a:lnTo>
                  <a:lnTo>
                    <a:pt x="22906" y="3560"/>
                  </a:lnTo>
                  <a:lnTo>
                    <a:pt x="22982" y="3406"/>
                  </a:lnTo>
                  <a:lnTo>
                    <a:pt x="23021" y="3234"/>
                  </a:lnTo>
                  <a:lnTo>
                    <a:pt x="23040" y="3081"/>
                  </a:lnTo>
                  <a:lnTo>
                    <a:pt x="23021" y="2928"/>
                  </a:lnTo>
                  <a:lnTo>
                    <a:pt x="22982" y="2756"/>
                  </a:lnTo>
                  <a:lnTo>
                    <a:pt x="22906" y="2603"/>
                  </a:lnTo>
                  <a:lnTo>
                    <a:pt x="22810" y="2450"/>
                  </a:lnTo>
                  <a:lnTo>
                    <a:pt x="22676" y="2297"/>
                  </a:lnTo>
                  <a:lnTo>
                    <a:pt x="22523" y="2163"/>
                  </a:lnTo>
                  <a:lnTo>
                    <a:pt x="22351" y="2010"/>
                  </a:lnTo>
                  <a:lnTo>
                    <a:pt x="22140" y="1876"/>
                  </a:lnTo>
                  <a:lnTo>
                    <a:pt x="21930" y="1742"/>
                  </a:lnTo>
                  <a:lnTo>
                    <a:pt x="21662" y="1608"/>
                  </a:lnTo>
                  <a:lnTo>
                    <a:pt x="21394" y="1474"/>
                  </a:lnTo>
                  <a:lnTo>
                    <a:pt x="21107" y="1340"/>
                  </a:lnTo>
                  <a:lnTo>
                    <a:pt x="20437" y="1110"/>
                  </a:lnTo>
                  <a:lnTo>
                    <a:pt x="19710" y="900"/>
                  </a:lnTo>
                  <a:lnTo>
                    <a:pt x="18887" y="689"/>
                  </a:lnTo>
                  <a:lnTo>
                    <a:pt x="18007" y="517"/>
                  </a:lnTo>
                  <a:lnTo>
                    <a:pt x="17050" y="364"/>
                  </a:lnTo>
                  <a:lnTo>
                    <a:pt x="16036" y="249"/>
                  </a:lnTo>
                  <a:lnTo>
                    <a:pt x="14984" y="134"/>
                  </a:lnTo>
                  <a:lnTo>
                    <a:pt x="13874" y="58"/>
                  </a:lnTo>
                  <a:lnTo>
                    <a:pt x="12707" y="20"/>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14"/>
          <p:cNvGrpSpPr/>
          <p:nvPr/>
        </p:nvGrpSpPr>
        <p:grpSpPr>
          <a:xfrm flipH="1" rot="5400000">
            <a:off x="8764625" y="3"/>
            <a:ext cx="379375" cy="379375"/>
            <a:chOff x="4285725" y="-2390275"/>
            <a:chExt cx="379375" cy="379375"/>
          </a:xfrm>
        </p:grpSpPr>
        <p:sp>
          <p:nvSpPr>
            <p:cNvPr id="201" name="Google Shape;201;p14"/>
            <p:cNvSpPr/>
            <p:nvPr/>
          </p:nvSpPr>
          <p:spPr>
            <a:xfrm>
              <a:off x="4285725" y="-2203250"/>
              <a:ext cx="192325" cy="192350"/>
            </a:xfrm>
            <a:custGeom>
              <a:rect b="b" l="l" r="r" t="t"/>
              <a:pathLst>
                <a:path extrusionOk="0" h="7694" w="7693">
                  <a:moveTo>
                    <a:pt x="7482" y="211"/>
                  </a:moveTo>
                  <a:lnTo>
                    <a:pt x="7482" y="7483"/>
                  </a:lnTo>
                  <a:lnTo>
                    <a:pt x="211" y="7483"/>
                  </a:lnTo>
                  <a:lnTo>
                    <a:pt x="211" y="211"/>
                  </a:lnTo>
                  <a:close/>
                  <a:moveTo>
                    <a:pt x="0" y="1"/>
                  </a:moveTo>
                  <a:lnTo>
                    <a:pt x="0" y="7693"/>
                  </a:lnTo>
                  <a:lnTo>
                    <a:pt x="7693" y="7693"/>
                  </a:lnTo>
                  <a:lnTo>
                    <a:pt x="76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a:off x="4472775" y="-2390275"/>
              <a:ext cx="192325" cy="192325"/>
            </a:xfrm>
            <a:custGeom>
              <a:rect b="b" l="l" r="r" t="t"/>
              <a:pathLst>
                <a:path extrusionOk="0" h="7693" w="7693">
                  <a:moveTo>
                    <a:pt x="7501" y="211"/>
                  </a:moveTo>
                  <a:lnTo>
                    <a:pt x="7501" y="7482"/>
                  </a:lnTo>
                  <a:lnTo>
                    <a:pt x="211" y="7482"/>
                  </a:lnTo>
                  <a:lnTo>
                    <a:pt x="211" y="211"/>
                  </a:lnTo>
                  <a:close/>
                  <a:moveTo>
                    <a:pt x="0" y="0"/>
                  </a:moveTo>
                  <a:lnTo>
                    <a:pt x="0" y="7692"/>
                  </a:lnTo>
                  <a:lnTo>
                    <a:pt x="7693" y="7692"/>
                  </a:lnTo>
                  <a:lnTo>
                    <a:pt x="76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4">
    <p:spTree>
      <p:nvGrpSpPr>
        <p:cNvPr id="203" name="Shape 203"/>
        <p:cNvGrpSpPr/>
        <p:nvPr/>
      </p:nvGrpSpPr>
      <p:grpSpPr>
        <a:xfrm>
          <a:off x="0" y="0"/>
          <a:ext cx="0" cy="0"/>
          <a:chOff x="0" y="0"/>
          <a:chExt cx="0" cy="0"/>
        </a:xfrm>
      </p:grpSpPr>
      <p:sp>
        <p:nvSpPr>
          <p:cNvPr id="204" name="Google Shape;204;p15"/>
          <p:cNvSpPr txBox="1"/>
          <p:nvPr>
            <p:ph type="title"/>
          </p:nvPr>
        </p:nvSpPr>
        <p:spPr>
          <a:xfrm>
            <a:off x="1038374" y="1974100"/>
            <a:ext cx="3336600" cy="5487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5" name="Google Shape;205;p15"/>
          <p:cNvSpPr txBox="1"/>
          <p:nvPr>
            <p:ph idx="1" type="subTitle"/>
          </p:nvPr>
        </p:nvSpPr>
        <p:spPr>
          <a:xfrm>
            <a:off x="1038934" y="2438000"/>
            <a:ext cx="3335400" cy="731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206" name="Google Shape;206;p15"/>
          <p:cNvGrpSpPr/>
          <p:nvPr/>
        </p:nvGrpSpPr>
        <p:grpSpPr>
          <a:xfrm flipH="1">
            <a:off x="-395775" y="-242323"/>
            <a:ext cx="826746" cy="1654004"/>
            <a:chOff x="8056100" y="-2370900"/>
            <a:chExt cx="725725" cy="1451900"/>
          </a:xfrm>
        </p:grpSpPr>
        <p:sp>
          <p:nvSpPr>
            <p:cNvPr id="207" name="Google Shape;207;p15"/>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5"/>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 name="Google Shape;209;p15"/>
          <p:cNvGrpSpPr/>
          <p:nvPr/>
        </p:nvGrpSpPr>
        <p:grpSpPr>
          <a:xfrm flipH="1" rot="-5400000">
            <a:off x="-1189742" y="3922629"/>
            <a:ext cx="2414685" cy="1395307"/>
            <a:chOff x="3069825" y="-1346071"/>
            <a:chExt cx="1782450" cy="1029975"/>
          </a:xfrm>
        </p:grpSpPr>
        <p:sp>
          <p:nvSpPr>
            <p:cNvPr id="210" name="Google Shape;210;p15"/>
            <p:cNvSpPr/>
            <p:nvPr/>
          </p:nvSpPr>
          <p:spPr>
            <a:xfrm>
              <a:off x="3069825" y="-1346071"/>
              <a:ext cx="1456675" cy="1029975"/>
            </a:xfrm>
            <a:custGeom>
              <a:rect b="b" l="l" r="r" t="t"/>
              <a:pathLst>
                <a:path extrusionOk="0" h="41199" w="58267">
                  <a:moveTo>
                    <a:pt x="29124" y="0"/>
                  </a:moveTo>
                  <a:lnTo>
                    <a:pt x="28129" y="19"/>
                  </a:lnTo>
                  <a:lnTo>
                    <a:pt x="27153" y="39"/>
                  </a:lnTo>
                  <a:lnTo>
                    <a:pt x="26158" y="115"/>
                  </a:lnTo>
                  <a:lnTo>
                    <a:pt x="25182" y="192"/>
                  </a:lnTo>
                  <a:lnTo>
                    <a:pt x="24187" y="287"/>
                  </a:lnTo>
                  <a:lnTo>
                    <a:pt x="23211" y="421"/>
                  </a:lnTo>
                  <a:lnTo>
                    <a:pt x="22235" y="574"/>
                  </a:lnTo>
                  <a:lnTo>
                    <a:pt x="21259" y="747"/>
                  </a:lnTo>
                  <a:lnTo>
                    <a:pt x="20283" y="957"/>
                  </a:lnTo>
                  <a:lnTo>
                    <a:pt x="19307" y="1187"/>
                  </a:lnTo>
                  <a:lnTo>
                    <a:pt x="18351" y="1435"/>
                  </a:lnTo>
                  <a:lnTo>
                    <a:pt x="17394" y="1703"/>
                  </a:lnTo>
                  <a:lnTo>
                    <a:pt x="16437" y="1990"/>
                  </a:lnTo>
                  <a:lnTo>
                    <a:pt x="15500" y="2316"/>
                  </a:lnTo>
                  <a:lnTo>
                    <a:pt x="14562" y="2660"/>
                  </a:lnTo>
                  <a:lnTo>
                    <a:pt x="13624" y="3024"/>
                  </a:lnTo>
                  <a:lnTo>
                    <a:pt x="12687" y="3406"/>
                  </a:lnTo>
                  <a:lnTo>
                    <a:pt x="11768" y="3827"/>
                  </a:lnTo>
                  <a:lnTo>
                    <a:pt x="10869" y="4248"/>
                  </a:lnTo>
                  <a:lnTo>
                    <a:pt x="9969" y="4708"/>
                  </a:lnTo>
                  <a:lnTo>
                    <a:pt x="9070" y="5205"/>
                  </a:lnTo>
                  <a:lnTo>
                    <a:pt x="8190" y="5703"/>
                  </a:lnTo>
                  <a:lnTo>
                    <a:pt x="7310" y="6238"/>
                  </a:lnTo>
                  <a:lnTo>
                    <a:pt x="6449" y="6793"/>
                  </a:lnTo>
                  <a:lnTo>
                    <a:pt x="5607" y="7367"/>
                  </a:lnTo>
                  <a:lnTo>
                    <a:pt x="4765" y="7961"/>
                  </a:lnTo>
                  <a:lnTo>
                    <a:pt x="3942" y="8592"/>
                  </a:lnTo>
                  <a:lnTo>
                    <a:pt x="3119" y="9243"/>
                  </a:lnTo>
                  <a:lnTo>
                    <a:pt x="2315" y="9912"/>
                  </a:lnTo>
                  <a:lnTo>
                    <a:pt x="1531" y="10601"/>
                  </a:lnTo>
                  <a:lnTo>
                    <a:pt x="746" y="11328"/>
                  </a:lnTo>
                  <a:lnTo>
                    <a:pt x="0" y="12075"/>
                  </a:lnTo>
                  <a:lnTo>
                    <a:pt x="29124" y="41198"/>
                  </a:lnTo>
                  <a:lnTo>
                    <a:pt x="58267" y="12075"/>
                  </a:lnTo>
                  <a:lnTo>
                    <a:pt x="57501" y="11328"/>
                  </a:lnTo>
                  <a:lnTo>
                    <a:pt x="56717" y="10601"/>
                  </a:lnTo>
                  <a:lnTo>
                    <a:pt x="55932" y="9912"/>
                  </a:lnTo>
                  <a:lnTo>
                    <a:pt x="55129" y="9243"/>
                  </a:lnTo>
                  <a:lnTo>
                    <a:pt x="54306" y="8592"/>
                  </a:lnTo>
                  <a:lnTo>
                    <a:pt x="53483" y="7961"/>
                  </a:lnTo>
                  <a:lnTo>
                    <a:pt x="52641" y="7367"/>
                  </a:lnTo>
                  <a:lnTo>
                    <a:pt x="51799" y="6793"/>
                  </a:lnTo>
                  <a:lnTo>
                    <a:pt x="50938" y="6238"/>
                  </a:lnTo>
                  <a:lnTo>
                    <a:pt x="50058" y="5703"/>
                  </a:lnTo>
                  <a:lnTo>
                    <a:pt x="49178" y="5205"/>
                  </a:lnTo>
                  <a:lnTo>
                    <a:pt x="48278" y="4708"/>
                  </a:lnTo>
                  <a:lnTo>
                    <a:pt x="47379" y="4248"/>
                  </a:lnTo>
                  <a:lnTo>
                    <a:pt x="46479" y="3827"/>
                  </a:lnTo>
                  <a:lnTo>
                    <a:pt x="45561" y="3406"/>
                  </a:lnTo>
                  <a:lnTo>
                    <a:pt x="44623" y="3024"/>
                  </a:lnTo>
                  <a:lnTo>
                    <a:pt x="43705" y="2660"/>
                  </a:lnTo>
                  <a:lnTo>
                    <a:pt x="42748" y="2316"/>
                  </a:lnTo>
                  <a:lnTo>
                    <a:pt x="41811" y="1990"/>
                  </a:lnTo>
                  <a:lnTo>
                    <a:pt x="40854" y="1703"/>
                  </a:lnTo>
                  <a:lnTo>
                    <a:pt x="39897" y="1435"/>
                  </a:lnTo>
                  <a:lnTo>
                    <a:pt x="38940" y="1187"/>
                  </a:lnTo>
                  <a:lnTo>
                    <a:pt x="37964" y="957"/>
                  </a:lnTo>
                  <a:lnTo>
                    <a:pt x="36988" y="747"/>
                  </a:lnTo>
                  <a:lnTo>
                    <a:pt x="36013" y="574"/>
                  </a:lnTo>
                  <a:lnTo>
                    <a:pt x="35037" y="421"/>
                  </a:lnTo>
                  <a:lnTo>
                    <a:pt x="34061" y="287"/>
                  </a:lnTo>
                  <a:lnTo>
                    <a:pt x="33066" y="192"/>
                  </a:lnTo>
                  <a:lnTo>
                    <a:pt x="32090" y="115"/>
                  </a:lnTo>
                  <a:lnTo>
                    <a:pt x="31095" y="39"/>
                  </a:lnTo>
                  <a:lnTo>
                    <a:pt x="30119" y="19"/>
                  </a:lnTo>
                  <a:lnTo>
                    <a:pt x="291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5"/>
            <p:cNvSpPr/>
            <p:nvPr/>
          </p:nvSpPr>
          <p:spPr>
            <a:xfrm>
              <a:off x="3999300" y="-1230079"/>
              <a:ext cx="852975" cy="85297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 name="Google Shape;212;p15"/>
          <p:cNvGrpSpPr/>
          <p:nvPr/>
        </p:nvGrpSpPr>
        <p:grpSpPr>
          <a:xfrm flipH="1" rot="5400000">
            <a:off x="8202200" y="4106027"/>
            <a:ext cx="826746" cy="1654004"/>
            <a:chOff x="8056100" y="-2370900"/>
            <a:chExt cx="725725" cy="1451900"/>
          </a:xfrm>
        </p:grpSpPr>
        <p:sp>
          <p:nvSpPr>
            <p:cNvPr id="213" name="Google Shape;213;p15"/>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5"/>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15"/>
          <p:cNvGrpSpPr/>
          <p:nvPr/>
        </p:nvGrpSpPr>
        <p:grpSpPr>
          <a:xfrm flipH="1" rot="10800000">
            <a:off x="8227322" y="-80787"/>
            <a:ext cx="1099325" cy="1029975"/>
            <a:chOff x="6694150" y="-2166650"/>
            <a:chExt cx="1099325" cy="1029975"/>
          </a:xfrm>
        </p:grpSpPr>
        <p:sp>
          <p:nvSpPr>
            <p:cNvPr id="216" name="Google Shape;216;p15"/>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5"/>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5"/>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5"/>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4_1">
    <p:spTree>
      <p:nvGrpSpPr>
        <p:cNvPr id="220" name="Shape 220"/>
        <p:cNvGrpSpPr/>
        <p:nvPr/>
      </p:nvGrpSpPr>
      <p:grpSpPr>
        <a:xfrm>
          <a:off x="0" y="0"/>
          <a:ext cx="0" cy="0"/>
          <a:chOff x="0" y="0"/>
          <a:chExt cx="0" cy="0"/>
        </a:xfrm>
      </p:grpSpPr>
      <p:sp>
        <p:nvSpPr>
          <p:cNvPr id="221" name="Google Shape;221;p16"/>
          <p:cNvSpPr txBox="1"/>
          <p:nvPr>
            <p:ph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2" name="Google Shape;222;p16"/>
          <p:cNvSpPr txBox="1"/>
          <p:nvPr>
            <p:ph idx="1" type="subTitle"/>
          </p:nvPr>
        </p:nvSpPr>
        <p:spPr>
          <a:xfrm>
            <a:off x="860842" y="2796604"/>
            <a:ext cx="2356200" cy="156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3" name="Google Shape;223;p16"/>
          <p:cNvSpPr txBox="1"/>
          <p:nvPr>
            <p:ph idx="2" type="subTitle"/>
          </p:nvPr>
        </p:nvSpPr>
        <p:spPr>
          <a:xfrm>
            <a:off x="3395237" y="2796604"/>
            <a:ext cx="2356200" cy="156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4" name="Google Shape;224;p16"/>
          <p:cNvSpPr txBox="1"/>
          <p:nvPr>
            <p:ph idx="3" type="subTitle"/>
          </p:nvPr>
        </p:nvSpPr>
        <p:spPr>
          <a:xfrm>
            <a:off x="5926958" y="2796604"/>
            <a:ext cx="2356200" cy="156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5" name="Google Shape;225;p16"/>
          <p:cNvSpPr txBox="1"/>
          <p:nvPr>
            <p:ph idx="4" type="title"/>
          </p:nvPr>
        </p:nvSpPr>
        <p:spPr>
          <a:xfrm>
            <a:off x="860692" y="2298450"/>
            <a:ext cx="2356500" cy="640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6" name="Google Shape;226;p16"/>
          <p:cNvSpPr txBox="1"/>
          <p:nvPr>
            <p:ph idx="5" type="title"/>
          </p:nvPr>
        </p:nvSpPr>
        <p:spPr>
          <a:xfrm>
            <a:off x="3395087" y="2298450"/>
            <a:ext cx="2356500" cy="640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7" name="Google Shape;227;p16"/>
          <p:cNvSpPr txBox="1"/>
          <p:nvPr>
            <p:ph idx="6" type="title"/>
          </p:nvPr>
        </p:nvSpPr>
        <p:spPr>
          <a:xfrm>
            <a:off x="5926808" y="2298450"/>
            <a:ext cx="2356500" cy="640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8" name="Google Shape;228;p16"/>
          <p:cNvSpPr/>
          <p:nvPr/>
        </p:nvSpPr>
        <p:spPr>
          <a:xfrm rot="10800000">
            <a:off x="-613203" y="4160149"/>
            <a:ext cx="1390703" cy="1322938"/>
          </a:xfrm>
          <a:custGeom>
            <a:rect b="b" l="l" r="r" t="t"/>
            <a:pathLst>
              <a:path extrusionOk="0" h="28015" w="29450">
                <a:moveTo>
                  <a:pt x="18982" y="938"/>
                </a:moveTo>
                <a:lnTo>
                  <a:pt x="18006" y="9472"/>
                </a:lnTo>
                <a:lnTo>
                  <a:pt x="25833" y="5932"/>
                </a:lnTo>
                <a:lnTo>
                  <a:pt x="20054" y="12266"/>
                </a:lnTo>
                <a:lnTo>
                  <a:pt x="28454" y="14007"/>
                </a:lnTo>
                <a:lnTo>
                  <a:pt x="20054" y="15729"/>
                </a:lnTo>
                <a:lnTo>
                  <a:pt x="25833" y="22063"/>
                </a:lnTo>
                <a:lnTo>
                  <a:pt x="25833" y="22063"/>
                </a:lnTo>
                <a:lnTo>
                  <a:pt x="18006" y="18523"/>
                </a:lnTo>
                <a:lnTo>
                  <a:pt x="18982" y="27057"/>
                </a:lnTo>
                <a:lnTo>
                  <a:pt x="14734" y="19595"/>
                </a:lnTo>
                <a:lnTo>
                  <a:pt x="10486" y="27057"/>
                </a:lnTo>
                <a:lnTo>
                  <a:pt x="11443" y="18523"/>
                </a:lnTo>
                <a:lnTo>
                  <a:pt x="3636" y="22063"/>
                </a:lnTo>
                <a:lnTo>
                  <a:pt x="9415" y="15729"/>
                </a:lnTo>
                <a:lnTo>
                  <a:pt x="1014" y="14007"/>
                </a:lnTo>
                <a:lnTo>
                  <a:pt x="9415" y="12266"/>
                </a:lnTo>
                <a:lnTo>
                  <a:pt x="3636" y="5932"/>
                </a:lnTo>
                <a:lnTo>
                  <a:pt x="11443" y="9472"/>
                </a:lnTo>
                <a:lnTo>
                  <a:pt x="11443" y="9472"/>
                </a:lnTo>
                <a:lnTo>
                  <a:pt x="10486" y="938"/>
                </a:lnTo>
                <a:lnTo>
                  <a:pt x="14734" y="8420"/>
                </a:lnTo>
                <a:lnTo>
                  <a:pt x="18982" y="938"/>
                </a:lnTo>
                <a:close/>
                <a:moveTo>
                  <a:pt x="10180" y="0"/>
                </a:moveTo>
                <a:lnTo>
                  <a:pt x="11213" y="9147"/>
                </a:lnTo>
                <a:lnTo>
                  <a:pt x="2813" y="5339"/>
                </a:lnTo>
                <a:lnTo>
                  <a:pt x="2813" y="5339"/>
                </a:lnTo>
                <a:lnTo>
                  <a:pt x="9032" y="12151"/>
                </a:lnTo>
                <a:lnTo>
                  <a:pt x="0" y="14007"/>
                </a:lnTo>
                <a:lnTo>
                  <a:pt x="9032" y="15863"/>
                </a:lnTo>
                <a:lnTo>
                  <a:pt x="2813" y="22656"/>
                </a:lnTo>
                <a:lnTo>
                  <a:pt x="11213" y="18848"/>
                </a:lnTo>
                <a:lnTo>
                  <a:pt x="10180" y="28014"/>
                </a:lnTo>
                <a:lnTo>
                  <a:pt x="14734" y="19996"/>
                </a:lnTo>
                <a:lnTo>
                  <a:pt x="19288" y="28014"/>
                </a:lnTo>
                <a:lnTo>
                  <a:pt x="18255" y="18848"/>
                </a:lnTo>
                <a:lnTo>
                  <a:pt x="18255" y="18848"/>
                </a:lnTo>
                <a:lnTo>
                  <a:pt x="26636" y="22656"/>
                </a:lnTo>
                <a:lnTo>
                  <a:pt x="20437" y="15863"/>
                </a:lnTo>
                <a:lnTo>
                  <a:pt x="29449" y="14007"/>
                </a:lnTo>
                <a:lnTo>
                  <a:pt x="20437" y="12151"/>
                </a:lnTo>
                <a:lnTo>
                  <a:pt x="26636" y="5339"/>
                </a:lnTo>
                <a:lnTo>
                  <a:pt x="26636" y="5339"/>
                </a:lnTo>
                <a:lnTo>
                  <a:pt x="18255" y="9147"/>
                </a:lnTo>
                <a:lnTo>
                  <a:pt x="19288" y="0"/>
                </a:lnTo>
                <a:lnTo>
                  <a:pt x="14734" y="7999"/>
                </a:lnTo>
                <a:lnTo>
                  <a:pt x="1018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 name="Google Shape;229;p16"/>
          <p:cNvGrpSpPr/>
          <p:nvPr/>
        </p:nvGrpSpPr>
        <p:grpSpPr>
          <a:xfrm>
            <a:off x="8007150" y="4675625"/>
            <a:ext cx="1544725" cy="864925"/>
            <a:chOff x="5544625" y="5264125"/>
            <a:chExt cx="1544725" cy="864925"/>
          </a:xfrm>
        </p:grpSpPr>
        <p:sp>
          <p:nvSpPr>
            <p:cNvPr id="230" name="Google Shape;230;p16"/>
            <p:cNvSpPr/>
            <p:nvPr/>
          </p:nvSpPr>
          <p:spPr>
            <a:xfrm>
              <a:off x="5544625" y="5472200"/>
              <a:ext cx="1544725" cy="656850"/>
            </a:xfrm>
            <a:custGeom>
              <a:rect b="b" l="l" r="r" t="t"/>
              <a:pathLst>
                <a:path extrusionOk="0" h="26274" w="61789">
                  <a:moveTo>
                    <a:pt x="55168" y="6641"/>
                  </a:moveTo>
                  <a:lnTo>
                    <a:pt x="55168" y="19634"/>
                  </a:lnTo>
                  <a:lnTo>
                    <a:pt x="12783" y="19634"/>
                  </a:lnTo>
                  <a:lnTo>
                    <a:pt x="12458" y="19595"/>
                  </a:lnTo>
                  <a:lnTo>
                    <a:pt x="12132" y="19557"/>
                  </a:lnTo>
                  <a:lnTo>
                    <a:pt x="11826" y="19500"/>
                  </a:lnTo>
                  <a:lnTo>
                    <a:pt x="11501" y="19423"/>
                  </a:lnTo>
                  <a:lnTo>
                    <a:pt x="11195" y="19347"/>
                  </a:lnTo>
                  <a:lnTo>
                    <a:pt x="10889" y="19251"/>
                  </a:lnTo>
                  <a:lnTo>
                    <a:pt x="10602" y="19117"/>
                  </a:lnTo>
                  <a:lnTo>
                    <a:pt x="10315" y="19002"/>
                  </a:lnTo>
                  <a:lnTo>
                    <a:pt x="10027" y="18849"/>
                  </a:lnTo>
                  <a:lnTo>
                    <a:pt x="9760" y="18696"/>
                  </a:lnTo>
                  <a:lnTo>
                    <a:pt x="9492" y="18524"/>
                  </a:lnTo>
                  <a:lnTo>
                    <a:pt x="9243" y="18352"/>
                  </a:lnTo>
                  <a:lnTo>
                    <a:pt x="8994" y="18160"/>
                  </a:lnTo>
                  <a:lnTo>
                    <a:pt x="8765" y="17950"/>
                  </a:lnTo>
                  <a:lnTo>
                    <a:pt x="8535" y="17739"/>
                  </a:lnTo>
                  <a:lnTo>
                    <a:pt x="8324" y="17510"/>
                  </a:lnTo>
                  <a:lnTo>
                    <a:pt x="8114" y="17261"/>
                  </a:lnTo>
                  <a:lnTo>
                    <a:pt x="7923" y="17031"/>
                  </a:lnTo>
                  <a:lnTo>
                    <a:pt x="7731" y="16763"/>
                  </a:lnTo>
                  <a:lnTo>
                    <a:pt x="7578" y="16495"/>
                  </a:lnTo>
                  <a:lnTo>
                    <a:pt x="7406" y="16228"/>
                  </a:lnTo>
                  <a:lnTo>
                    <a:pt x="7272" y="15960"/>
                  </a:lnTo>
                  <a:lnTo>
                    <a:pt x="7138" y="15673"/>
                  </a:lnTo>
                  <a:lnTo>
                    <a:pt x="7023" y="15366"/>
                  </a:lnTo>
                  <a:lnTo>
                    <a:pt x="6928" y="15060"/>
                  </a:lnTo>
                  <a:lnTo>
                    <a:pt x="6832" y="14754"/>
                  </a:lnTo>
                  <a:lnTo>
                    <a:pt x="6755" y="14448"/>
                  </a:lnTo>
                  <a:lnTo>
                    <a:pt x="6698" y="14123"/>
                  </a:lnTo>
                  <a:lnTo>
                    <a:pt x="6660" y="13797"/>
                  </a:lnTo>
                  <a:lnTo>
                    <a:pt x="6641" y="13472"/>
                  </a:lnTo>
                  <a:lnTo>
                    <a:pt x="6621" y="13147"/>
                  </a:lnTo>
                  <a:lnTo>
                    <a:pt x="6641" y="12802"/>
                  </a:lnTo>
                  <a:lnTo>
                    <a:pt x="6660" y="12477"/>
                  </a:lnTo>
                  <a:lnTo>
                    <a:pt x="6698" y="12152"/>
                  </a:lnTo>
                  <a:lnTo>
                    <a:pt x="6755" y="11826"/>
                  </a:lnTo>
                  <a:lnTo>
                    <a:pt x="6832" y="11520"/>
                  </a:lnTo>
                  <a:lnTo>
                    <a:pt x="6928" y="11214"/>
                  </a:lnTo>
                  <a:lnTo>
                    <a:pt x="7023" y="10908"/>
                  </a:lnTo>
                  <a:lnTo>
                    <a:pt x="7138" y="10602"/>
                  </a:lnTo>
                  <a:lnTo>
                    <a:pt x="7272" y="10315"/>
                  </a:lnTo>
                  <a:lnTo>
                    <a:pt x="7406" y="10047"/>
                  </a:lnTo>
                  <a:lnTo>
                    <a:pt x="7578" y="9779"/>
                  </a:lnTo>
                  <a:lnTo>
                    <a:pt x="7731" y="9511"/>
                  </a:lnTo>
                  <a:lnTo>
                    <a:pt x="7923" y="9243"/>
                  </a:lnTo>
                  <a:lnTo>
                    <a:pt x="8114" y="9014"/>
                  </a:lnTo>
                  <a:lnTo>
                    <a:pt x="8324" y="8765"/>
                  </a:lnTo>
                  <a:lnTo>
                    <a:pt x="8535" y="8535"/>
                  </a:lnTo>
                  <a:lnTo>
                    <a:pt x="8765" y="8325"/>
                  </a:lnTo>
                  <a:lnTo>
                    <a:pt x="8994" y="8133"/>
                  </a:lnTo>
                  <a:lnTo>
                    <a:pt x="9243" y="7923"/>
                  </a:lnTo>
                  <a:lnTo>
                    <a:pt x="9492" y="7751"/>
                  </a:lnTo>
                  <a:lnTo>
                    <a:pt x="9760" y="7578"/>
                  </a:lnTo>
                  <a:lnTo>
                    <a:pt x="10027" y="7425"/>
                  </a:lnTo>
                  <a:lnTo>
                    <a:pt x="10315" y="7272"/>
                  </a:lnTo>
                  <a:lnTo>
                    <a:pt x="10602" y="7157"/>
                  </a:lnTo>
                  <a:lnTo>
                    <a:pt x="10889" y="7024"/>
                  </a:lnTo>
                  <a:lnTo>
                    <a:pt x="11195" y="6928"/>
                  </a:lnTo>
                  <a:lnTo>
                    <a:pt x="11501" y="6851"/>
                  </a:lnTo>
                  <a:lnTo>
                    <a:pt x="11826" y="6775"/>
                  </a:lnTo>
                  <a:lnTo>
                    <a:pt x="12132" y="6717"/>
                  </a:lnTo>
                  <a:lnTo>
                    <a:pt x="12458" y="6679"/>
                  </a:lnTo>
                  <a:lnTo>
                    <a:pt x="12783" y="6641"/>
                  </a:lnTo>
                  <a:close/>
                  <a:moveTo>
                    <a:pt x="13127" y="1"/>
                  </a:move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6"/>
            <p:cNvSpPr/>
            <p:nvPr/>
          </p:nvSpPr>
          <p:spPr>
            <a:xfrm>
              <a:off x="5710150" y="5638200"/>
              <a:ext cx="1213675" cy="324850"/>
            </a:xfrm>
            <a:custGeom>
              <a:rect b="b" l="l" r="r" t="t"/>
              <a:pathLst>
                <a:path extrusionOk="0" fill="none" h="12994" w="48547">
                  <a:moveTo>
                    <a:pt x="48547" y="1"/>
                  </a:moveTo>
                  <a:lnTo>
                    <a:pt x="48547" y="12994"/>
                  </a:lnTo>
                  <a:lnTo>
                    <a:pt x="6506" y="12994"/>
                  </a:lnTo>
                  <a:lnTo>
                    <a:pt x="6506" y="12994"/>
                  </a:lnTo>
                  <a:lnTo>
                    <a:pt x="6162" y="12994"/>
                  </a:lnTo>
                  <a:lnTo>
                    <a:pt x="5837" y="12955"/>
                  </a:lnTo>
                  <a:lnTo>
                    <a:pt x="5511" y="12917"/>
                  </a:lnTo>
                  <a:lnTo>
                    <a:pt x="5205" y="12860"/>
                  </a:lnTo>
                  <a:lnTo>
                    <a:pt x="4880" y="12783"/>
                  </a:lnTo>
                  <a:lnTo>
                    <a:pt x="4574" y="12707"/>
                  </a:lnTo>
                  <a:lnTo>
                    <a:pt x="4268" y="12611"/>
                  </a:lnTo>
                  <a:lnTo>
                    <a:pt x="3981" y="12477"/>
                  </a:lnTo>
                  <a:lnTo>
                    <a:pt x="3694" y="12362"/>
                  </a:lnTo>
                  <a:lnTo>
                    <a:pt x="3406" y="12209"/>
                  </a:lnTo>
                  <a:lnTo>
                    <a:pt x="3139" y="12056"/>
                  </a:lnTo>
                  <a:lnTo>
                    <a:pt x="2871" y="11884"/>
                  </a:lnTo>
                  <a:lnTo>
                    <a:pt x="2622" y="11712"/>
                  </a:lnTo>
                  <a:lnTo>
                    <a:pt x="2373" y="11520"/>
                  </a:lnTo>
                  <a:lnTo>
                    <a:pt x="2144" y="11310"/>
                  </a:lnTo>
                  <a:lnTo>
                    <a:pt x="1914" y="11099"/>
                  </a:lnTo>
                  <a:lnTo>
                    <a:pt x="1703" y="10870"/>
                  </a:lnTo>
                  <a:lnTo>
                    <a:pt x="1493" y="10621"/>
                  </a:lnTo>
                  <a:lnTo>
                    <a:pt x="1302" y="10391"/>
                  </a:lnTo>
                  <a:lnTo>
                    <a:pt x="1110" y="10123"/>
                  </a:lnTo>
                  <a:lnTo>
                    <a:pt x="957" y="9855"/>
                  </a:lnTo>
                  <a:lnTo>
                    <a:pt x="785" y="9588"/>
                  </a:lnTo>
                  <a:lnTo>
                    <a:pt x="651" y="9320"/>
                  </a:lnTo>
                  <a:lnTo>
                    <a:pt x="517" y="9033"/>
                  </a:lnTo>
                  <a:lnTo>
                    <a:pt x="402" y="8726"/>
                  </a:lnTo>
                  <a:lnTo>
                    <a:pt x="307" y="8420"/>
                  </a:lnTo>
                  <a:lnTo>
                    <a:pt x="211" y="8114"/>
                  </a:lnTo>
                  <a:lnTo>
                    <a:pt x="134" y="7808"/>
                  </a:lnTo>
                  <a:lnTo>
                    <a:pt x="77" y="7483"/>
                  </a:lnTo>
                  <a:lnTo>
                    <a:pt x="39" y="7157"/>
                  </a:lnTo>
                  <a:lnTo>
                    <a:pt x="20" y="6832"/>
                  </a:lnTo>
                  <a:lnTo>
                    <a:pt x="0" y="6507"/>
                  </a:lnTo>
                  <a:lnTo>
                    <a:pt x="0" y="6507"/>
                  </a:lnTo>
                  <a:lnTo>
                    <a:pt x="20" y="6162"/>
                  </a:lnTo>
                  <a:lnTo>
                    <a:pt x="39" y="5837"/>
                  </a:lnTo>
                  <a:lnTo>
                    <a:pt x="77" y="5512"/>
                  </a:lnTo>
                  <a:lnTo>
                    <a:pt x="134" y="5186"/>
                  </a:lnTo>
                  <a:lnTo>
                    <a:pt x="211" y="4880"/>
                  </a:lnTo>
                  <a:lnTo>
                    <a:pt x="307" y="4574"/>
                  </a:lnTo>
                  <a:lnTo>
                    <a:pt x="402" y="4268"/>
                  </a:lnTo>
                  <a:lnTo>
                    <a:pt x="517" y="3962"/>
                  </a:lnTo>
                  <a:lnTo>
                    <a:pt x="651" y="3675"/>
                  </a:lnTo>
                  <a:lnTo>
                    <a:pt x="785" y="3407"/>
                  </a:lnTo>
                  <a:lnTo>
                    <a:pt x="957" y="3139"/>
                  </a:lnTo>
                  <a:lnTo>
                    <a:pt x="1110" y="2871"/>
                  </a:lnTo>
                  <a:lnTo>
                    <a:pt x="1302" y="2603"/>
                  </a:lnTo>
                  <a:lnTo>
                    <a:pt x="1493" y="2374"/>
                  </a:lnTo>
                  <a:lnTo>
                    <a:pt x="1703" y="2125"/>
                  </a:lnTo>
                  <a:lnTo>
                    <a:pt x="1914" y="1895"/>
                  </a:lnTo>
                  <a:lnTo>
                    <a:pt x="2144" y="1685"/>
                  </a:lnTo>
                  <a:lnTo>
                    <a:pt x="2373" y="1493"/>
                  </a:lnTo>
                  <a:lnTo>
                    <a:pt x="2622" y="1283"/>
                  </a:lnTo>
                  <a:lnTo>
                    <a:pt x="2871" y="1111"/>
                  </a:lnTo>
                  <a:lnTo>
                    <a:pt x="3139" y="938"/>
                  </a:lnTo>
                  <a:lnTo>
                    <a:pt x="3406" y="785"/>
                  </a:lnTo>
                  <a:lnTo>
                    <a:pt x="3694" y="632"/>
                  </a:lnTo>
                  <a:lnTo>
                    <a:pt x="3981" y="517"/>
                  </a:lnTo>
                  <a:lnTo>
                    <a:pt x="4268" y="384"/>
                  </a:lnTo>
                  <a:lnTo>
                    <a:pt x="4574" y="288"/>
                  </a:lnTo>
                  <a:lnTo>
                    <a:pt x="4880" y="211"/>
                  </a:lnTo>
                  <a:lnTo>
                    <a:pt x="5205" y="135"/>
                  </a:lnTo>
                  <a:lnTo>
                    <a:pt x="5511" y="77"/>
                  </a:lnTo>
                  <a:lnTo>
                    <a:pt x="5837" y="39"/>
                  </a:lnTo>
                  <a:lnTo>
                    <a:pt x="6162" y="1"/>
                  </a:lnTo>
                  <a:lnTo>
                    <a:pt x="6506" y="1"/>
                  </a:lnTo>
                  <a:lnTo>
                    <a:pt x="485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6"/>
            <p:cNvSpPr/>
            <p:nvPr/>
          </p:nvSpPr>
          <p:spPr>
            <a:xfrm>
              <a:off x="5544625" y="5472200"/>
              <a:ext cx="1544725" cy="656850"/>
            </a:xfrm>
            <a:custGeom>
              <a:rect b="b" l="l" r="r" t="t"/>
              <a:pathLst>
                <a:path extrusionOk="0" fill="none" h="26274" w="61789">
                  <a:moveTo>
                    <a:pt x="61788" y="1"/>
                  </a:moveTo>
                  <a:lnTo>
                    <a:pt x="13127" y="1"/>
                  </a:lnTo>
                  <a:lnTo>
                    <a:pt x="13127" y="1"/>
                  </a:ln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lnTo>
                    <a:pt x="617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6"/>
            <p:cNvSpPr/>
            <p:nvPr/>
          </p:nvSpPr>
          <p:spPr>
            <a:xfrm>
              <a:off x="6030175" y="5264125"/>
              <a:ext cx="461675" cy="462125"/>
            </a:xfrm>
            <a:custGeom>
              <a:rect b="b" l="l" r="r" t="t"/>
              <a:pathLst>
                <a:path extrusionOk="0" h="18485" w="18467">
                  <a:moveTo>
                    <a:pt x="3522" y="0"/>
                  </a:moveTo>
                  <a:lnTo>
                    <a:pt x="3158" y="19"/>
                  </a:lnTo>
                  <a:lnTo>
                    <a:pt x="2814" y="77"/>
                  </a:lnTo>
                  <a:lnTo>
                    <a:pt x="2469" y="172"/>
                  </a:lnTo>
                  <a:lnTo>
                    <a:pt x="2163" y="287"/>
                  </a:lnTo>
                  <a:lnTo>
                    <a:pt x="1857" y="421"/>
                  </a:lnTo>
                  <a:lnTo>
                    <a:pt x="1551" y="612"/>
                  </a:lnTo>
                  <a:lnTo>
                    <a:pt x="1283" y="804"/>
                  </a:lnTo>
                  <a:lnTo>
                    <a:pt x="1034" y="1033"/>
                  </a:lnTo>
                  <a:lnTo>
                    <a:pt x="805" y="1282"/>
                  </a:lnTo>
                  <a:lnTo>
                    <a:pt x="613" y="1550"/>
                  </a:lnTo>
                  <a:lnTo>
                    <a:pt x="422" y="1856"/>
                  </a:lnTo>
                  <a:lnTo>
                    <a:pt x="288" y="2162"/>
                  </a:lnTo>
                  <a:lnTo>
                    <a:pt x="173" y="2488"/>
                  </a:lnTo>
                  <a:lnTo>
                    <a:pt x="77" y="2813"/>
                  </a:lnTo>
                  <a:lnTo>
                    <a:pt x="20" y="3157"/>
                  </a:lnTo>
                  <a:lnTo>
                    <a:pt x="1" y="3521"/>
                  </a:lnTo>
                  <a:lnTo>
                    <a:pt x="1" y="18485"/>
                  </a:lnTo>
                  <a:lnTo>
                    <a:pt x="18466" y="18485"/>
                  </a:lnTo>
                  <a:lnTo>
                    <a:pt x="18466" y="3521"/>
                  </a:lnTo>
                  <a:lnTo>
                    <a:pt x="18466" y="3157"/>
                  </a:lnTo>
                  <a:lnTo>
                    <a:pt x="18409" y="2813"/>
                  </a:lnTo>
                  <a:lnTo>
                    <a:pt x="18313" y="2488"/>
                  </a:lnTo>
                  <a:lnTo>
                    <a:pt x="18199" y="2162"/>
                  </a:lnTo>
                  <a:lnTo>
                    <a:pt x="18045" y="1856"/>
                  </a:lnTo>
                  <a:lnTo>
                    <a:pt x="17873" y="1550"/>
                  </a:lnTo>
                  <a:lnTo>
                    <a:pt x="17663" y="1282"/>
                  </a:lnTo>
                  <a:lnTo>
                    <a:pt x="17452" y="1033"/>
                  </a:lnTo>
                  <a:lnTo>
                    <a:pt x="17203" y="804"/>
                  </a:lnTo>
                  <a:lnTo>
                    <a:pt x="16916" y="612"/>
                  </a:lnTo>
                  <a:lnTo>
                    <a:pt x="16629" y="421"/>
                  </a:lnTo>
                  <a:lnTo>
                    <a:pt x="16323" y="287"/>
                  </a:lnTo>
                  <a:lnTo>
                    <a:pt x="15998" y="172"/>
                  </a:lnTo>
                  <a:lnTo>
                    <a:pt x="15673" y="77"/>
                  </a:lnTo>
                  <a:lnTo>
                    <a:pt x="15309" y="19"/>
                  </a:lnTo>
                  <a:lnTo>
                    <a:pt x="149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6"/>
          <p:cNvGrpSpPr/>
          <p:nvPr/>
        </p:nvGrpSpPr>
        <p:grpSpPr>
          <a:xfrm>
            <a:off x="-279600" y="-432425"/>
            <a:ext cx="1544725" cy="864925"/>
            <a:chOff x="5544625" y="5264125"/>
            <a:chExt cx="1544725" cy="864925"/>
          </a:xfrm>
        </p:grpSpPr>
        <p:sp>
          <p:nvSpPr>
            <p:cNvPr id="235" name="Google Shape;235;p16"/>
            <p:cNvSpPr/>
            <p:nvPr/>
          </p:nvSpPr>
          <p:spPr>
            <a:xfrm>
              <a:off x="5544625" y="5472200"/>
              <a:ext cx="1544725" cy="656850"/>
            </a:xfrm>
            <a:custGeom>
              <a:rect b="b" l="l" r="r" t="t"/>
              <a:pathLst>
                <a:path extrusionOk="0" h="26274" w="61789">
                  <a:moveTo>
                    <a:pt x="55168" y="6641"/>
                  </a:moveTo>
                  <a:lnTo>
                    <a:pt x="55168" y="19634"/>
                  </a:lnTo>
                  <a:lnTo>
                    <a:pt x="12783" y="19634"/>
                  </a:lnTo>
                  <a:lnTo>
                    <a:pt x="12458" y="19595"/>
                  </a:lnTo>
                  <a:lnTo>
                    <a:pt x="12132" y="19557"/>
                  </a:lnTo>
                  <a:lnTo>
                    <a:pt x="11826" y="19500"/>
                  </a:lnTo>
                  <a:lnTo>
                    <a:pt x="11501" y="19423"/>
                  </a:lnTo>
                  <a:lnTo>
                    <a:pt x="11195" y="19347"/>
                  </a:lnTo>
                  <a:lnTo>
                    <a:pt x="10889" y="19251"/>
                  </a:lnTo>
                  <a:lnTo>
                    <a:pt x="10602" y="19117"/>
                  </a:lnTo>
                  <a:lnTo>
                    <a:pt x="10315" y="19002"/>
                  </a:lnTo>
                  <a:lnTo>
                    <a:pt x="10027" y="18849"/>
                  </a:lnTo>
                  <a:lnTo>
                    <a:pt x="9760" y="18696"/>
                  </a:lnTo>
                  <a:lnTo>
                    <a:pt x="9492" y="18524"/>
                  </a:lnTo>
                  <a:lnTo>
                    <a:pt x="9243" y="18352"/>
                  </a:lnTo>
                  <a:lnTo>
                    <a:pt x="8994" y="18160"/>
                  </a:lnTo>
                  <a:lnTo>
                    <a:pt x="8765" y="17950"/>
                  </a:lnTo>
                  <a:lnTo>
                    <a:pt x="8535" y="17739"/>
                  </a:lnTo>
                  <a:lnTo>
                    <a:pt x="8324" y="17510"/>
                  </a:lnTo>
                  <a:lnTo>
                    <a:pt x="8114" y="17261"/>
                  </a:lnTo>
                  <a:lnTo>
                    <a:pt x="7923" y="17031"/>
                  </a:lnTo>
                  <a:lnTo>
                    <a:pt x="7731" y="16763"/>
                  </a:lnTo>
                  <a:lnTo>
                    <a:pt x="7578" y="16495"/>
                  </a:lnTo>
                  <a:lnTo>
                    <a:pt x="7406" y="16228"/>
                  </a:lnTo>
                  <a:lnTo>
                    <a:pt x="7272" y="15960"/>
                  </a:lnTo>
                  <a:lnTo>
                    <a:pt x="7138" y="15673"/>
                  </a:lnTo>
                  <a:lnTo>
                    <a:pt x="7023" y="15366"/>
                  </a:lnTo>
                  <a:lnTo>
                    <a:pt x="6928" y="15060"/>
                  </a:lnTo>
                  <a:lnTo>
                    <a:pt x="6832" y="14754"/>
                  </a:lnTo>
                  <a:lnTo>
                    <a:pt x="6755" y="14448"/>
                  </a:lnTo>
                  <a:lnTo>
                    <a:pt x="6698" y="14123"/>
                  </a:lnTo>
                  <a:lnTo>
                    <a:pt x="6660" y="13797"/>
                  </a:lnTo>
                  <a:lnTo>
                    <a:pt x="6641" y="13472"/>
                  </a:lnTo>
                  <a:lnTo>
                    <a:pt x="6621" y="13147"/>
                  </a:lnTo>
                  <a:lnTo>
                    <a:pt x="6641" y="12802"/>
                  </a:lnTo>
                  <a:lnTo>
                    <a:pt x="6660" y="12477"/>
                  </a:lnTo>
                  <a:lnTo>
                    <a:pt x="6698" y="12152"/>
                  </a:lnTo>
                  <a:lnTo>
                    <a:pt x="6755" y="11826"/>
                  </a:lnTo>
                  <a:lnTo>
                    <a:pt x="6832" y="11520"/>
                  </a:lnTo>
                  <a:lnTo>
                    <a:pt x="6928" y="11214"/>
                  </a:lnTo>
                  <a:lnTo>
                    <a:pt x="7023" y="10908"/>
                  </a:lnTo>
                  <a:lnTo>
                    <a:pt x="7138" y="10602"/>
                  </a:lnTo>
                  <a:lnTo>
                    <a:pt x="7272" y="10315"/>
                  </a:lnTo>
                  <a:lnTo>
                    <a:pt x="7406" y="10047"/>
                  </a:lnTo>
                  <a:lnTo>
                    <a:pt x="7578" y="9779"/>
                  </a:lnTo>
                  <a:lnTo>
                    <a:pt x="7731" y="9511"/>
                  </a:lnTo>
                  <a:lnTo>
                    <a:pt x="7923" y="9243"/>
                  </a:lnTo>
                  <a:lnTo>
                    <a:pt x="8114" y="9014"/>
                  </a:lnTo>
                  <a:lnTo>
                    <a:pt x="8324" y="8765"/>
                  </a:lnTo>
                  <a:lnTo>
                    <a:pt x="8535" y="8535"/>
                  </a:lnTo>
                  <a:lnTo>
                    <a:pt x="8765" y="8325"/>
                  </a:lnTo>
                  <a:lnTo>
                    <a:pt x="8994" y="8133"/>
                  </a:lnTo>
                  <a:lnTo>
                    <a:pt x="9243" y="7923"/>
                  </a:lnTo>
                  <a:lnTo>
                    <a:pt x="9492" y="7751"/>
                  </a:lnTo>
                  <a:lnTo>
                    <a:pt x="9760" y="7578"/>
                  </a:lnTo>
                  <a:lnTo>
                    <a:pt x="10027" y="7425"/>
                  </a:lnTo>
                  <a:lnTo>
                    <a:pt x="10315" y="7272"/>
                  </a:lnTo>
                  <a:lnTo>
                    <a:pt x="10602" y="7157"/>
                  </a:lnTo>
                  <a:lnTo>
                    <a:pt x="10889" y="7024"/>
                  </a:lnTo>
                  <a:lnTo>
                    <a:pt x="11195" y="6928"/>
                  </a:lnTo>
                  <a:lnTo>
                    <a:pt x="11501" y="6851"/>
                  </a:lnTo>
                  <a:lnTo>
                    <a:pt x="11826" y="6775"/>
                  </a:lnTo>
                  <a:lnTo>
                    <a:pt x="12132" y="6717"/>
                  </a:lnTo>
                  <a:lnTo>
                    <a:pt x="12458" y="6679"/>
                  </a:lnTo>
                  <a:lnTo>
                    <a:pt x="12783" y="6641"/>
                  </a:lnTo>
                  <a:close/>
                  <a:moveTo>
                    <a:pt x="13127" y="1"/>
                  </a:move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6"/>
            <p:cNvSpPr/>
            <p:nvPr/>
          </p:nvSpPr>
          <p:spPr>
            <a:xfrm>
              <a:off x="5710150" y="5638200"/>
              <a:ext cx="1213675" cy="324850"/>
            </a:xfrm>
            <a:custGeom>
              <a:rect b="b" l="l" r="r" t="t"/>
              <a:pathLst>
                <a:path extrusionOk="0" fill="none" h="12994" w="48547">
                  <a:moveTo>
                    <a:pt x="48547" y="1"/>
                  </a:moveTo>
                  <a:lnTo>
                    <a:pt x="48547" y="12994"/>
                  </a:lnTo>
                  <a:lnTo>
                    <a:pt x="6506" y="12994"/>
                  </a:lnTo>
                  <a:lnTo>
                    <a:pt x="6506" y="12994"/>
                  </a:lnTo>
                  <a:lnTo>
                    <a:pt x="6162" y="12994"/>
                  </a:lnTo>
                  <a:lnTo>
                    <a:pt x="5837" y="12955"/>
                  </a:lnTo>
                  <a:lnTo>
                    <a:pt x="5511" y="12917"/>
                  </a:lnTo>
                  <a:lnTo>
                    <a:pt x="5205" y="12860"/>
                  </a:lnTo>
                  <a:lnTo>
                    <a:pt x="4880" y="12783"/>
                  </a:lnTo>
                  <a:lnTo>
                    <a:pt x="4574" y="12707"/>
                  </a:lnTo>
                  <a:lnTo>
                    <a:pt x="4268" y="12611"/>
                  </a:lnTo>
                  <a:lnTo>
                    <a:pt x="3981" y="12477"/>
                  </a:lnTo>
                  <a:lnTo>
                    <a:pt x="3694" y="12362"/>
                  </a:lnTo>
                  <a:lnTo>
                    <a:pt x="3406" y="12209"/>
                  </a:lnTo>
                  <a:lnTo>
                    <a:pt x="3139" y="12056"/>
                  </a:lnTo>
                  <a:lnTo>
                    <a:pt x="2871" y="11884"/>
                  </a:lnTo>
                  <a:lnTo>
                    <a:pt x="2622" y="11712"/>
                  </a:lnTo>
                  <a:lnTo>
                    <a:pt x="2373" y="11520"/>
                  </a:lnTo>
                  <a:lnTo>
                    <a:pt x="2144" y="11310"/>
                  </a:lnTo>
                  <a:lnTo>
                    <a:pt x="1914" y="11099"/>
                  </a:lnTo>
                  <a:lnTo>
                    <a:pt x="1703" y="10870"/>
                  </a:lnTo>
                  <a:lnTo>
                    <a:pt x="1493" y="10621"/>
                  </a:lnTo>
                  <a:lnTo>
                    <a:pt x="1302" y="10391"/>
                  </a:lnTo>
                  <a:lnTo>
                    <a:pt x="1110" y="10123"/>
                  </a:lnTo>
                  <a:lnTo>
                    <a:pt x="957" y="9855"/>
                  </a:lnTo>
                  <a:lnTo>
                    <a:pt x="785" y="9588"/>
                  </a:lnTo>
                  <a:lnTo>
                    <a:pt x="651" y="9320"/>
                  </a:lnTo>
                  <a:lnTo>
                    <a:pt x="517" y="9033"/>
                  </a:lnTo>
                  <a:lnTo>
                    <a:pt x="402" y="8726"/>
                  </a:lnTo>
                  <a:lnTo>
                    <a:pt x="307" y="8420"/>
                  </a:lnTo>
                  <a:lnTo>
                    <a:pt x="211" y="8114"/>
                  </a:lnTo>
                  <a:lnTo>
                    <a:pt x="134" y="7808"/>
                  </a:lnTo>
                  <a:lnTo>
                    <a:pt x="77" y="7483"/>
                  </a:lnTo>
                  <a:lnTo>
                    <a:pt x="39" y="7157"/>
                  </a:lnTo>
                  <a:lnTo>
                    <a:pt x="20" y="6832"/>
                  </a:lnTo>
                  <a:lnTo>
                    <a:pt x="0" y="6507"/>
                  </a:lnTo>
                  <a:lnTo>
                    <a:pt x="0" y="6507"/>
                  </a:lnTo>
                  <a:lnTo>
                    <a:pt x="20" y="6162"/>
                  </a:lnTo>
                  <a:lnTo>
                    <a:pt x="39" y="5837"/>
                  </a:lnTo>
                  <a:lnTo>
                    <a:pt x="77" y="5512"/>
                  </a:lnTo>
                  <a:lnTo>
                    <a:pt x="134" y="5186"/>
                  </a:lnTo>
                  <a:lnTo>
                    <a:pt x="211" y="4880"/>
                  </a:lnTo>
                  <a:lnTo>
                    <a:pt x="307" y="4574"/>
                  </a:lnTo>
                  <a:lnTo>
                    <a:pt x="402" y="4268"/>
                  </a:lnTo>
                  <a:lnTo>
                    <a:pt x="517" y="3962"/>
                  </a:lnTo>
                  <a:lnTo>
                    <a:pt x="651" y="3675"/>
                  </a:lnTo>
                  <a:lnTo>
                    <a:pt x="785" y="3407"/>
                  </a:lnTo>
                  <a:lnTo>
                    <a:pt x="957" y="3139"/>
                  </a:lnTo>
                  <a:lnTo>
                    <a:pt x="1110" y="2871"/>
                  </a:lnTo>
                  <a:lnTo>
                    <a:pt x="1302" y="2603"/>
                  </a:lnTo>
                  <a:lnTo>
                    <a:pt x="1493" y="2374"/>
                  </a:lnTo>
                  <a:lnTo>
                    <a:pt x="1703" y="2125"/>
                  </a:lnTo>
                  <a:lnTo>
                    <a:pt x="1914" y="1895"/>
                  </a:lnTo>
                  <a:lnTo>
                    <a:pt x="2144" y="1685"/>
                  </a:lnTo>
                  <a:lnTo>
                    <a:pt x="2373" y="1493"/>
                  </a:lnTo>
                  <a:lnTo>
                    <a:pt x="2622" y="1283"/>
                  </a:lnTo>
                  <a:lnTo>
                    <a:pt x="2871" y="1111"/>
                  </a:lnTo>
                  <a:lnTo>
                    <a:pt x="3139" y="938"/>
                  </a:lnTo>
                  <a:lnTo>
                    <a:pt x="3406" y="785"/>
                  </a:lnTo>
                  <a:lnTo>
                    <a:pt x="3694" y="632"/>
                  </a:lnTo>
                  <a:lnTo>
                    <a:pt x="3981" y="517"/>
                  </a:lnTo>
                  <a:lnTo>
                    <a:pt x="4268" y="384"/>
                  </a:lnTo>
                  <a:lnTo>
                    <a:pt x="4574" y="288"/>
                  </a:lnTo>
                  <a:lnTo>
                    <a:pt x="4880" y="211"/>
                  </a:lnTo>
                  <a:lnTo>
                    <a:pt x="5205" y="135"/>
                  </a:lnTo>
                  <a:lnTo>
                    <a:pt x="5511" y="77"/>
                  </a:lnTo>
                  <a:lnTo>
                    <a:pt x="5837" y="39"/>
                  </a:lnTo>
                  <a:lnTo>
                    <a:pt x="6162" y="1"/>
                  </a:lnTo>
                  <a:lnTo>
                    <a:pt x="6506" y="1"/>
                  </a:lnTo>
                  <a:lnTo>
                    <a:pt x="485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6"/>
            <p:cNvSpPr/>
            <p:nvPr/>
          </p:nvSpPr>
          <p:spPr>
            <a:xfrm>
              <a:off x="5544625" y="5472200"/>
              <a:ext cx="1544725" cy="656850"/>
            </a:xfrm>
            <a:custGeom>
              <a:rect b="b" l="l" r="r" t="t"/>
              <a:pathLst>
                <a:path extrusionOk="0" fill="none" h="26274" w="61789">
                  <a:moveTo>
                    <a:pt x="61788" y="1"/>
                  </a:moveTo>
                  <a:lnTo>
                    <a:pt x="13127" y="1"/>
                  </a:lnTo>
                  <a:lnTo>
                    <a:pt x="13127" y="1"/>
                  </a:ln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lnTo>
                    <a:pt x="617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6"/>
            <p:cNvSpPr/>
            <p:nvPr/>
          </p:nvSpPr>
          <p:spPr>
            <a:xfrm>
              <a:off x="6030175" y="5264125"/>
              <a:ext cx="461675" cy="462125"/>
            </a:xfrm>
            <a:custGeom>
              <a:rect b="b" l="l" r="r" t="t"/>
              <a:pathLst>
                <a:path extrusionOk="0" h="18485" w="18467">
                  <a:moveTo>
                    <a:pt x="3522" y="0"/>
                  </a:moveTo>
                  <a:lnTo>
                    <a:pt x="3158" y="19"/>
                  </a:lnTo>
                  <a:lnTo>
                    <a:pt x="2814" y="77"/>
                  </a:lnTo>
                  <a:lnTo>
                    <a:pt x="2469" y="172"/>
                  </a:lnTo>
                  <a:lnTo>
                    <a:pt x="2163" y="287"/>
                  </a:lnTo>
                  <a:lnTo>
                    <a:pt x="1857" y="421"/>
                  </a:lnTo>
                  <a:lnTo>
                    <a:pt x="1551" y="612"/>
                  </a:lnTo>
                  <a:lnTo>
                    <a:pt x="1283" y="804"/>
                  </a:lnTo>
                  <a:lnTo>
                    <a:pt x="1034" y="1033"/>
                  </a:lnTo>
                  <a:lnTo>
                    <a:pt x="805" y="1282"/>
                  </a:lnTo>
                  <a:lnTo>
                    <a:pt x="613" y="1550"/>
                  </a:lnTo>
                  <a:lnTo>
                    <a:pt x="422" y="1856"/>
                  </a:lnTo>
                  <a:lnTo>
                    <a:pt x="288" y="2162"/>
                  </a:lnTo>
                  <a:lnTo>
                    <a:pt x="173" y="2488"/>
                  </a:lnTo>
                  <a:lnTo>
                    <a:pt x="77" y="2813"/>
                  </a:lnTo>
                  <a:lnTo>
                    <a:pt x="20" y="3157"/>
                  </a:lnTo>
                  <a:lnTo>
                    <a:pt x="1" y="3521"/>
                  </a:lnTo>
                  <a:lnTo>
                    <a:pt x="1" y="18485"/>
                  </a:lnTo>
                  <a:lnTo>
                    <a:pt x="18466" y="18485"/>
                  </a:lnTo>
                  <a:lnTo>
                    <a:pt x="18466" y="3521"/>
                  </a:lnTo>
                  <a:lnTo>
                    <a:pt x="18466" y="3157"/>
                  </a:lnTo>
                  <a:lnTo>
                    <a:pt x="18409" y="2813"/>
                  </a:lnTo>
                  <a:lnTo>
                    <a:pt x="18313" y="2488"/>
                  </a:lnTo>
                  <a:lnTo>
                    <a:pt x="18199" y="2162"/>
                  </a:lnTo>
                  <a:lnTo>
                    <a:pt x="18045" y="1856"/>
                  </a:lnTo>
                  <a:lnTo>
                    <a:pt x="17873" y="1550"/>
                  </a:lnTo>
                  <a:lnTo>
                    <a:pt x="17663" y="1282"/>
                  </a:lnTo>
                  <a:lnTo>
                    <a:pt x="17452" y="1033"/>
                  </a:lnTo>
                  <a:lnTo>
                    <a:pt x="17203" y="804"/>
                  </a:lnTo>
                  <a:lnTo>
                    <a:pt x="16916" y="612"/>
                  </a:lnTo>
                  <a:lnTo>
                    <a:pt x="16629" y="421"/>
                  </a:lnTo>
                  <a:lnTo>
                    <a:pt x="16323" y="287"/>
                  </a:lnTo>
                  <a:lnTo>
                    <a:pt x="15998" y="172"/>
                  </a:lnTo>
                  <a:lnTo>
                    <a:pt x="15673" y="77"/>
                  </a:lnTo>
                  <a:lnTo>
                    <a:pt x="15309" y="19"/>
                  </a:lnTo>
                  <a:lnTo>
                    <a:pt x="149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6"/>
          <p:cNvGrpSpPr/>
          <p:nvPr/>
        </p:nvGrpSpPr>
        <p:grpSpPr>
          <a:xfrm flipH="1" rot="10800000">
            <a:off x="7960160" y="-432433"/>
            <a:ext cx="1099325" cy="1029975"/>
            <a:chOff x="6694150" y="-2166650"/>
            <a:chExt cx="1099325" cy="1029975"/>
          </a:xfrm>
        </p:grpSpPr>
        <p:sp>
          <p:nvSpPr>
            <p:cNvPr id="240" name="Google Shape;240;p16"/>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6"/>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6"/>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6"/>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5">
    <p:spTree>
      <p:nvGrpSpPr>
        <p:cNvPr id="244" name="Shape 244"/>
        <p:cNvGrpSpPr/>
        <p:nvPr/>
      </p:nvGrpSpPr>
      <p:grpSpPr>
        <a:xfrm>
          <a:off x="0" y="0"/>
          <a:ext cx="0" cy="0"/>
          <a:chOff x="0" y="0"/>
          <a:chExt cx="0" cy="0"/>
        </a:xfrm>
      </p:grpSpPr>
      <p:sp>
        <p:nvSpPr>
          <p:cNvPr id="245" name="Google Shape;245;p17"/>
          <p:cNvSpPr txBox="1"/>
          <p:nvPr>
            <p:ph idx="1" type="body"/>
          </p:nvPr>
        </p:nvSpPr>
        <p:spPr>
          <a:xfrm>
            <a:off x="794950" y="1084201"/>
            <a:ext cx="3749400" cy="3515100"/>
          </a:xfrm>
          <a:prstGeom prst="rect">
            <a:avLst/>
          </a:prstGeom>
        </p:spPr>
        <p:txBody>
          <a:bodyPr anchorCtr="0" anchor="t" bIns="91425" lIns="91425" spcFirstLastPara="1" rIns="91425" wrap="square" tIns="91425">
            <a:noAutofit/>
          </a:bodyPr>
          <a:lstStyle>
            <a:lvl1pPr indent="-304800" lvl="0" marL="457200" rtl="0">
              <a:lnSpc>
                <a:spcPct val="100000"/>
              </a:lnSpc>
              <a:spcBef>
                <a:spcPts val="300"/>
              </a:spcBef>
              <a:spcAft>
                <a:spcPts val="0"/>
              </a:spcAft>
              <a:buClr>
                <a:schemeClr val="lt1"/>
              </a:buClr>
              <a:buSzPts val="1200"/>
              <a:buChar char="●"/>
              <a:defRPr>
                <a:solidFill>
                  <a:schemeClr val="hlink"/>
                </a:solidFill>
              </a:defRPr>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246" name="Google Shape;246;p17"/>
          <p:cNvSpPr txBox="1"/>
          <p:nvPr>
            <p:ph idx="2" type="body"/>
          </p:nvPr>
        </p:nvSpPr>
        <p:spPr>
          <a:xfrm>
            <a:off x="4599650" y="1084207"/>
            <a:ext cx="3749400" cy="35151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1"/>
              </a:buClr>
              <a:buSzPts val="1200"/>
              <a:buChar char="●"/>
              <a:defRPr>
                <a:solidFill>
                  <a:schemeClr val="hlink"/>
                </a:solidFill>
              </a:defRPr>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247" name="Google Shape;247;p17"/>
          <p:cNvSpPr txBox="1"/>
          <p:nvPr>
            <p:ph type="title"/>
          </p:nvPr>
        </p:nvSpPr>
        <p:spPr>
          <a:xfrm>
            <a:off x="794950" y="365760"/>
            <a:ext cx="77085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b="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grpSp>
        <p:nvGrpSpPr>
          <p:cNvPr id="248" name="Google Shape;248;p17"/>
          <p:cNvGrpSpPr/>
          <p:nvPr/>
        </p:nvGrpSpPr>
        <p:grpSpPr>
          <a:xfrm rot="10800000">
            <a:off x="-120813" y="-432433"/>
            <a:ext cx="1099325" cy="1029975"/>
            <a:chOff x="6694150" y="-2166650"/>
            <a:chExt cx="1099325" cy="1029975"/>
          </a:xfrm>
        </p:grpSpPr>
        <p:sp>
          <p:nvSpPr>
            <p:cNvPr id="249" name="Google Shape;249;p17"/>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7"/>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7"/>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7"/>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 name="Google Shape;253;p17"/>
          <p:cNvSpPr/>
          <p:nvPr/>
        </p:nvSpPr>
        <p:spPr>
          <a:xfrm flipH="1" rot="10800000">
            <a:off x="8161172" y="4160149"/>
            <a:ext cx="1390703" cy="1322938"/>
          </a:xfrm>
          <a:custGeom>
            <a:rect b="b" l="l" r="r" t="t"/>
            <a:pathLst>
              <a:path extrusionOk="0" h="28015" w="29450">
                <a:moveTo>
                  <a:pt x="18982" y="938"/>
                </a:moveTo>
                <a:lnTo>
                  <a:pt x="18006" y="9472"/>
                </a:lnTo>
                <a:lnTo>
                  <a:pt x="25833" y="5932"/>
                </a:lnTo>
                <a:lnTo>
                  <a:pt x="20054" y="12266"/>
                </a:lnTo>
                <a:lnTo>
                  <a:pt x="28454" y="14007"/>
                </a:lnTo>
                <a:lnTo>
                  <a:pt x="20054" y="15729"/>
                </a:lnTo>
                <a:lnTo>
                  <a:pt x="25833" y="22063"/>
                </a:lnTo>
                <a:lnTo>
                  <a:pt x="25833" y="22063"/>
                </a:lnTo>
                <a:lnTo>
                  <a:pt x="18006" y="18523"/>
                </a:lnTo>
                <a:lnTo>
                  <a:pt x="18982" y="27057"/>
                </a:lnTo>
                <a:lnTo>
                  <a:pt x="14734" y="19595"/>
                </a:lnTo>
                <a:lnTo>
                  <a:pt x="10486" y="27057"/>
                </a:lnTo>
                <a:lnTo>
                  <a:pt x="11443" y="18523"/>
                </a:lnTo>
                <a:lnTo>
                  <a:pt x="3636" y="22063"/>
                </a:lnTo>
                <a:lnTo>
                  <a:pt x="9415" y="15729"/>
                </a:lnTo>
                <a:lnTo>
                  <a:pt x="1014" y="14007"/>
                </a:lnTo>
                <a:lnTo>
                  <a:pt x="9415" y="12266"/>
                </a:lnTo>
                <a:lnTo>
                  <a:pt x="3636" y="5932"/>
                </a:lnTo>
                <a:lnTo>
                  <a:pt x="11443" y="9472"/>
                </a:lnTo>
                <a:lnTo>
                  <a:pt x="11443" y="9472"/>
                </a:lnTo>
                <a:lnTo>
                  <a:pt x="10486" y="938"/>
                </a:lnTo>
                <a:lnTo>
                  <a:pt x="14734" y="8420"/>
                </a:lnTo>
                <a:lnTo>
                  <a:pt x="18982" y="938"/>
                </a:lnTo>
                <a:close/>
                <a:moveTo>
                  <a:pt x="10180" y="0"/>
                </a:moveTo>
                <a:lnTo>
                  <a:pt x="11213" y="9147"/>
                </a:lnTo>
                <a:lnTo>
                  <a:pt x="2813" y="5339"/>
                </a:lnTo>
                <a:lnTo>
                  <a:pt x="2813" y="5339"/>
                </a:lnTo>
                <a:lnTo>
                  <a:pt x="9032" y="12151"/>
                </a:lnTo>
                <a:lnTo>
                  <a:pt x="0" y="14007"/>
                </a:lnTo>
                <a:lnTo>
                  <a:pt x="9032" y="15863"/>
                </a:lnTo>
                <a:lnTo>
                  <a:pt x="2813" y="22656"/>
                </a:lnTo>
                <a:lnTo>
                  <a:pt x="11213" y="18848"/>
                </a:lnTo>
                <a:lnTo>
                  <a:pt x="10180" y="28014"/>
                </a:lnTo>
                <a:lnTo>
                  <a:pt x="14734" y="19996"/>
                </a:lnTo>
                <a:lnTo>
                  <a:pt x="19288" y="28014"/>
                </a:lnTo>
                <a:lnTo>
                  <a:pt x="18255" y="18848"/>
                </a:lnTo>
                <a:lnTo>
                  <a:pt x="18255" y="18848"/>
                </a:lnTo>
                <a:lnTo>
                  <a:pt x="26636" y="22656"/>
                </a:lnTo>
                <a:lnTo>
                  <a:pt x="20437" y="15863"/>
                </a:lnTo>
                <a:lnTo>
                  <a:pt x="29449" y="14007"/>
                </a:lnTo>
                <a:lnTo>
                  <a:pt x="20437" y="12151"/>
                </a:lnTo>
                <a:lnTo>
                  <a:pt x="26636" y="5339"/>
                </a:lnTo>
                <a:lnTo>
                  <a:pt x="26636" y="5339"/>
                </a:lnTo>
                <a:lnTo>
                  <a:pt x="18255" y="9147"/>
                </a:lnTo>
                <a:lnTo>
                  <a:pt x="19288" y="0"/>
                </a:lnTo>
                <a:lnTo>
                  <a:pt x="14734" y="7999"/>
                </a:lnTo>
                <a:lnTo>
                  <a:pt x="1018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17"/>
          <p:cNvGrpSpPr/>
          <p:nvPr/>
        </p:nvGrpSpPr>
        <p:grpSpPr>
          <a:xfrm flipH="1">
            <a:off x="7749747" y="-584825"/>
            <a:ext cx="1544725" cy="864925"/>
            <a:chOff x="5544625" y="5264125"/>
            <a:chExt cx="1544725" cy="864925"/>
          </a:xfrm>
        </p:grpSpPr>
        <p:sp>
          <p:nvSpPr>
            <p:cNvPr id="255" name="Google Shape;255;p17"/>
            <p:cNvSpPr/>
            <p:nvPr/>
          </p:nvSpPr>
          <p:spPr>
            <a:xfrm>
              <a:off x="5544625" y="5472200"/>
              <a:ext cx="1544725" cy="656850"/>
            </a:xfrm>
            <a:custGeom>
              <a:rect b="b" l="l" r="r" t="t"/>
              <a:pathLst>
                <a:path extrusionOk="0" h="26274" w="61789">
                  <a:moveTo>
                    <a:pt x="55168" y="6641"/>
                  </a:moveTo>
                  <a:lnTo>
                    <a:pt x="55168" y="19634"/>
                  </a:lnTo>
                  <a:lnTo>
                    <a:pt x="12783" y="19634"/>
                  </a:lnTo>
                  <a:lnTo>
                    <a:pt x="12458" y="19595"/>
                  </a:lnTo>
                  <a:lnTo>
                    <a:pt x="12132" y="19557"/>
                  </a:lnTo>
                  <a:lnTo>
                    <a:pt x="11826" y="19500"/>
                  </a:lnTo>
                  <a:lnTo>
                    <a:pt x="11501" y="19423"/>
                  </a:lnTo>
                  <a:lnTo>
                    <a:pt x="11195" y="19347"/>
                  </a:lnTo>
                  <a:lnTo>
                    <a:pt x="10889" y="19251"/>
                  </a:lnTo>
                  <a:lnTo>
                    <a:pt x="10602" y="19117"/>
                  </a:lnTo>
                  <a:lnTo>
                    <a:pt x="10315" y="19002"/>
                  </a:lnTo>
                  <a:lnTo>
                    <a:pt x="10027" y="18849"/>
                  </a:lnTo>
                  <a:lnTo>
                    <a:pt x="9760" y="18696"/>
                  </a:lnTo>
                  <a:lnTo>
                    <a:pt x="9492" y="18524"/>
                  </a:lnTo>
                  <a:lnTo>
                    <a:pt x="9243" y="18352"/>
                  </a:lnTo>
                  <a:lnTo>
                    <a:pt x="8994" y="18160"/>
                  </a:lnTo>
                  <a:lnTo>
                    <a:pt x="8765" y="17950"/>
                  </a:lnTo>
                  <a:lnTo>
                    <a:pt x="8535" y="17739"/>
                  </a:lnTo>
                  <a:lnTo>
                    <a:pt x="8324" y="17510"/>
                  </a:lnTo>
                  <a:lnTo>
                    <a:pt x="8114" y="17261"/>
                  </a:lnTo>
                  <a:lnTo>
                    <a:pt x="7923" y="17031"/>
                  </a:lnTo>
                  <a:lnTo>
                    <a:pt x="7731" y="16763"/>
                  </a:lnTo>
                  <a:lnTo>
                    <a:pt x="7578" y="16495"/>
                  </a:lnTo>
                  <a:lnTo>
                    <a:pt x="7406" y="16228"/>
                  </a:lnTo>
                  <a:lnTo>
                    <a:pt x="7272" y="15960"/>
                  </a:lnTo>
                  <a:lnTo>
                    <a:pt x="7138" y="15673"/>
                  </a:lnTo>
                  <a:lnTo>
                    <a:pt x="7023" y="15366"/>
                  </a:lnTo>
                  <a:lnTo>
                    <a:pt x="6928" y="15060"/>
                  </a:lnTo>
                  <a:lnTo>
                    <a:pt x="6832" y="14754"/>
                  </a:lnTo>
                  <a:lnTo>
                    <a:pt x="6755" y="14448"/>
                  </a:lnTo>
                  <a:lnTo>
                    <a:pt x="6698" y="14123"/>
                  </a:lnTo>
                  <a:lnTo>
                    <a:pt x="6660" y="13797"/>
                  </a:lnTo>
                  <a:lnTo>
                    <a:pt x="6641" y="13472"/>
                  </a:lnTo>
                  <a:lnTo>
                    <a:pt x="6621" y="13147"/>
                  </a:lnTo>
                  <a:lnTo>
                    <a:pt x="6641" y="12802"/>
                  </a:lnTo>
                  <a:lnTo>
                    <a:pt x="6660" y="12477"/>
                  </a:lnTo>
                  <a:lnTo>
                    <a:pt x="6698" y="12152"/>
                  </a:lnTo>
                  <a:lnTo>
                    <a:pt x="6755" y="11826"/>
                  </a:lnTo>
                  <a:lnTo>
                    <a:pt x="6832" y="11520"/>
                  </a:lnTo>
                  <a:lnTo>
                    <a:pt x="6928" y="11214"/>
                  </a:lnTo>
                  <a:lnTo>
                    <a:pt x="7023" y="10908"/>
                  </a:lnTo>
                  <a:lnTo>
                    <a:pt x="7138" y="10602"/>
                  </a:lnTo>
                  <a:lnTo>
                    <a:pt x="7272" y="10315"/>
                  </a:lnTo>
                  <a:lnTo>
                    <a:pt x="7406" y="10047"/>
                  </a:lnTo>
                  <a:lnTo>
                    <a:pt x="7578" y="9779"/>
                  </a:lnTo>
                  <a:lnTo>
                    <a:pt x="7731" y="9511"/>
                  </a:lnTo>
                  <a:lnTo>
                    <a:pt x="7923" y="9243"/>
                  </a:lnTo>
                  <a:lnTo>
                    <a:pt x="8114" y="9014"/>
                  </a:lnTo>
                  <a:lnTo>
                    <a:pt x="8324" y="8765"/>
                  </a:lnTo>
                  <a:lnTo>
                    <a:pt x="8535" y="8535"/>
                  </a:lnTo>
                  <a:lnTo>
                    <a:pt x="8765" y="8325"/>
                  </a:lnTo>
                  <a:lnTo>
                    <a:pt x="8994" y="8133"/>
                  </a:lnTo>
                  <a:lnTo>
                    <a:pt x="9243" y="7923"/>
                  </a:lnTo>
                  <a:lnTo>
                    <a:pt x="9492" y="7751"/>
                  </a:lnTo>
                  <a:lnTo>
                    <a:pt x="9760" y="7578"/>
                  </a:lnTo>
                  <a:lnTo>
                    <a:pt x="10027" y="7425"/>
                  </a:lnTo>
                  <a:lnTo>
                    <a:pt x="10315" y="7272"/>
                  </a:lnTo>
                  <a:lnTo>
                    <a:pt x="10602" y="7157"/>
                  </a:lnTo>
                  <a:lnTo>
                    <a:pt x="10889" y="7024"/>
                  </a:lnTo>
                  <a:lnTo>
                    <a:pt x="11195" y="6928"/>
                  </a:lnTo>
                  <a:lnTo>
                    <a:pt x="11501" y="6851"/>
                  </a:lnTo>
                  <a:lnTo>
                    <a:pt x="11826" y="6775"/>
                  </a:lnTo>
                  <a:lnTo>
                    <a:pt x="12132" y="6717"/>
                  </a:lnTo>
                  <a:lnTo>
                    <a:pt x="12458" y="6679"/>
                  </a:lnTo>
                  <a:lnTo>
                    <a:pt x="12783" y="6641"/>
                  </a:lnTo>
                  <a:close/>
                  <a:moveTo>
                    <a:pt x="13127" y="1"/>
                  </a:move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7"/>
            <p:cNvSpPr/>
            <p:nvPr/>
          </p:nvSpPr>
          <p:spPr>
            <a:xfrm>
              <a:off x="5710150" y="5638200"/>
              <a:ext cx="1213675" cy="324850"/>
            </a:xfrm>
            <a:custGeom>
              <a:rect b="b" l="l" r="r" t="t"/>
              <a:pathLst>
                <a:path extrusionOk="0" fill="none" h="12994" w="48547">
                  <a:moveTo>
                    <a:pt x="48547" y="1"/>
                  </a:moveTo>
                  <a:lnTo>
                    <a:pt x="48547" y="12994"/>
                  </a:lnTo>
                  <a:lnTo>
                    <a:pt x="6506" y="12994"/>
                  </a:lnTo>
                  <a:lnTo>
                    <a:pt x="6506" y="12994"/>
                  </a:lnTo>
                  <a:lnTo>
                    <a:pt x="6162" y="12994"/>
                  </a:lnTo>
                  <a:lnTo>
                    <a:pt x="5837" y="12955"/>
                  </a:lnTo>
                  <a:lnTo>
                    <a:pt x="5511" y="12917"/>
                  </a:lnTo>
                  <a:lnTo>
                    <a:pt x="5205" y="12860"/>
                  </a:lnTo>
                  <a:lnTo>
                    <a:pt x="4880" y="12783"/>
                  </a:lnTo>
                  <a:lnTo>
                    <a:pt x="4574" y="12707"/>
                  </a:lnTo>
                  <a:lnTo>
                    <a:pt x="4268" y="12611"/>
                  </a:lnTo>
                  <a:lnTo>
                    <a:pt x="3981" y="12477"/>
                  </a:lnTo>
                  <a:lnTo>
                    <a:pt x="3694" y="12362"/>
                  </a:lnTo>
                  <a:lnTo>
                    <a:pt x="3406" y="12209"/>
                  </a:lnTo>
                  <a:lnTo>
                    <a:pt x="3139" y="12056"/>
                  </a:lnTo>
                  <a:lnTo>
                    <a:pt x="2871" y="11884"/>
                  </a:lnTo>
                  <a:lnTo>
                    <a:pt x="2622" y="11712"/>
                  </a:lnTo>
                  <a:lnTo>
                    <a:pt x="2373" y="11520"/>
                  </a:lnTo>
                  <a:lnTo>
                    <a:pt x="2144" y="11310"/>
                  </a:lnTo>
                  <a:lnTo>
                    <a:pt x="1914" y="11099"/>
                  </a:lnTo>
                  <a:lnTo>
                    <a:pt x="1703" y="10870"/>
                  </a:lnTo>
                  <a:lnTo>
                    <a:pt x="1493" y="10621"/>
                  </a:lnTo>
                  <a:lnTo>
                    <a:pt x="1302" y="10391"/>
                  </a:lnTo>
                  <a:lnTo>
                    <a:pt x="1110" y="10123"/>
                  </a:lnTo>
                  <a:lnTo>
                    <a:pt x="957" y="9855"/>
                  </a:lnTo>
                  <a:lnTo>
                    <a:pt x="785" y="9588"/>
                  </a:lnTo>
                  <a:lnTo>
                    <a:pt x="651" y="9320"/>
                  </a:lnTo>
                  <a:lnTo>
                    <a:pt x="517" y="9033"/>
                  </a:lnTo>
                  <a:lnTo>
                    <a:pt x="402" y="8726"/>
                  </a:lnTo>
                  <a:lnTo>
                    <a:pt x="307" y="8420"/>
                  </a:lnTo>
                  <a:lnTo>
                    <a:pt x="211" y="8114"/>
                  </a:lnTo>
                  <a:lnTo>
                    <a:pt x="134" y="7808"/>
                  </a:lnTo>
                  <a:lnTo>
                    <a:pt x="77" y="7483"/>
                  </a:lnTo>
                  <a:lnTo>
                    <a:pt x="39" y="7157"/>
                  </a:lnTo>
                  <a:lnTo>
                    <a:pt x="20" y="6832"/>
                  </a:lnTo>
                  <a:lnTo>
                    <a:pt x="0" y="6507"/>
                  </a:lnTo>
                  <a:lnTo>
                    <a:pt x="0" y="6507"/>
                  </a:lnTo>
                  <a:lnTo>
                    <a:pt x="20" y="6162"/>
                  </a:lnTo>
                  <a:lnTo>
                    <a:pt x="39" y="5837"/>
                  </a:lnTo>
                  <a:lnTo>
                    <a:pt x="77" y="5512"/>
                  </a:lnTo>
                  <a:lnTo>
                    <a:pt x="134" y="5186"/>
                  </a:lnTo>
                  <a:lnTo>
                    <a:pt x="211" y="4880"/>
                  </a:lnTo>
                  <a:lnTo>
                    <a:pt x="307" y="4574"/>
                  </a:lnTo>
                  <a:lnTo>
                    <a:pt x="402" y="4268"/>
                  </a:lnTo>
                  <a:lnTo>
                    <a:pt x="517" y="3962"/>
                  </a:lnTo>
                  <a:lnTo>
                    <a:pt x="651" y="3675"/>
                  </a:lnTo>
                  <a:lnTo>
                    <a:pt x="785" y="3407"/>
                  </a:lnTo>
                  <a:lnTo>
                    <a:pt x="957" y="3139"/>
                  </a:lnTo>
                  <a:lnTo>
                    <a:pt x="1110" y="2871"/>
                  </a:lnTo>
                  <a:lnTo>
                    <a:pt x="1302" y="2603"/>
                  </a:lnTo>
                  <a:lnTo>
                    <a:pt x="1493" y="2374"/>
                  </a:lnTo>
                  <a:lnTo>
                    <a:pt x="1703" y="2125"/>
                  </a:lnTo>
                  <a:lnTo>
                    <a:pt x="1914" y="1895"/>
                  </a:lnTo>
                  <a:lnTo>
                    <a:pt x="2144" y="1685"/>
                  </a:lnTo>
                  <a:lnTo>
                    <a:pt x="2373" y="1493"/>
                  </a:lnTo>
                  <a:lnTo>
                    <a:pt x="2622" y="1283"/>
                  </a:lnTo>
                  <a:lnTo>
                    <a:pt x="2871" y="1111"/>
                  </a:lnTo>
                  <a:lnTo>
                    <a:pt x="3139" y="938"/>
                  </a:lnTo>
                  <a:lnTo>
                    <a:pt x="3406" y="785"/>
                  </a:lnTo>
                  <a:lnTo>
                    <a:pt x="3694" y="632"/>
                  </a:lnTo>
                  <a:lnTo>
                    <a:pt x="3981" y="517"/>
                  </a:lnTo>
                  <a:lnTo>
                    <a:pt x="4268" y="384"/>
                  </a:lnTo>
                  <a:lnTo>
                    <a:pt x="4574" y="288"/>
                  </a:lnTo>
                  <a:lnTo>
                    <a:pt x="4880" y="211"/>
                  </a:lnTo>
                  <a:lnTo>
                    <a:pt x="5205" y="135"/>
                  </a:lnTo>
                  <a:lnTo>
                    <a:pt x="5511" y="77"/>
                  </a:lnTo>
                  <a:lnTo>
                    <a:pt x="5837" y="39"/>
                  </a:lnTo>
                  <a:lnTo>
                    <a:pt x="6162" y="1"/>
                  </a:lnTo>
                  <a:lnTo>
                    <a:pt x="6506" y="1"/>
                  </a:lnTo>
                  <a:lnTo>
                    <a:pt x="485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7"/>
            <p:cNvSpPr/>
            <p:nvPr/>
          </p:nvSpPr>
          <p:spPr>
            <a:xfrm>
              <a:off x="5544625" y="5472200"/>
              <a:ext cx="1544725" cy="656850"/>
            </a:xfrm>
            <a:custGeom>
              <a:rect b="b" l="l" r="r" t="t"/>
              <a:pathLst>
                <a:path extrusionOk="0" fill="none" h="26274" w="61789">
                  <a:moveTo>
                    <a:pt x="61788" y="1"/>
                  </a:moveTo>
                  <a:lnTo>
                    <a:pt x="13127" y="1"/>
                  </a:lnTo>
                  <a:lnTo>
                    <a:pt x="13127" y="1"/>
                  </a:ln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lnTo>
                    <a:pt x="617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7"/>
            <p:cNvSpPr/>
            <p:nvPr/>
          </p:nvSpPr>
          <p:spPr>
            <a:xfrm>
              <a:off x="6030175" y="5264125"/>
              <a:ext cx="461675" cy="462125"/>
            </a:xfrm>
            <a:custGeom>
              <a:rect b="b" l="l" r="r" t="t"/>
              <a:pathLst>
                <a:path extrusionOk="0" h="18485" w="18467">
                  <a:moveTo>
                    <a:pt x="3522" y="0"/>
                  </a:moveTo>
                  <a:lnTo>
                    <a:pt x="3158" y="19"/>
                  </a:lnTo>
                  <a:lnTo>
                    <a:pt x="2814" y="77"/>
                  </a:lnTo>
                  <a:lnTo>
                    <a:pt x="2469" y="172"/>
                  </a:lnTo>
                  <a:lnTo>
                    <a:pt x="2163" y="287"/>
                  </a:lnTo>
                  <a:lnTo>
                    <a:pt x="1857" y="421"/>
                  </a:lnTo>
                  <a:lnTo>
                    <a:pt x="1551" y="612"/>
                  </a:lnTo>
                  <a:lnTo>
                    <a:pt x="1283" y="804"/>
                  </a:lnTo>
                  <a:lnTo>
                    <a:pt x="1034" y="1033"/>
                  </a:lnTo>
                  <a:lnTo>
                    <a:pt x="805" y="1282"/>
                  </a:lnTo>
                  <a:lnTo>
                    <a:pt x="613" y="1550"/>
                  </a:lnTo>
                  <a:lnTo>
                    <a:pt x="422" y="1856"/>
                  </a:lnTo>
                  <a:lnTo>
                    <a:pt x="288" y="2162"/>
                  </a:lnTo>
                  <a:lnTo>
                    <a:pt x="173" y="2488"/>
                  </a:lnTo>
                  <a:lnTo>
                    <a:pt x="77" y="2813"/>
                  </a:lnTo>
                  <a:lnTo>
                    <a:pt x="20" y="3157"/>
                  </a:lnTo>
                  <a:lnTo>
                    <a:pt x="1" y="3521"/>
                  </a:lnTo>
                  <a:lnTo>
                    <a:pt x="1" y="18485"/>
                  </a:lnTo>
                  <a:lnTo>
                    <a:pt x="18466" y="18485"/>
                  </a:lnTo>
                  <a:lnTo>
                    <a:pt x="18466" y="3521"/>
                  </a:lnTo>
                  <a:lnTo>
                    <a:pt x="18466" y="3157"/>
                  </a:lnTo>
                  <a:lnTo>
                    <a:pt x="18409" y="2813"/>
                  </a:lnTo>
                  <a:lnTo>
                    <a:pt x="18313" y="2488"/>
                  </a:lnTo>
                  <a:lnTo>
                    <a:pt x="18199" y="2162"/>
                  </a:lnTo>
                  <a:lnTo>
                    <a:pt x="18045" y="1856"/>
                  </a:lnTo>
                  <a:lnTo>
                    <a:pt x="17873" y="1550"/>
                  </a:lnTo>
                  <a:lnTo>
                    <a:pt x="17663" y="1282"/>
                  </a:lnTo>
                  <a:lnTo>
                    <a:pt x="17452" y="1033"/>
                  </a:lnTo>
                  <a:lnTo>
                    <a:pt x="17203" y="804"/>
                  </a:lnTo>
                  <a:lnTo>
                    <a:pt x="16916" y="612"/>
                  </a:lnTo>
                  <a:lnTo>
                    <a:pt x="16629" y="421"/>
                  </a:lnTo>
                  <a:lnTo>
                    <a:pt x="16323" y="287"/>
                  </a:lnTo>
                  <a:lnTo>
                    <a:pt x="15998" y="172"/>
                  </a:lnTo>
                  <a:lnTo>
                    <a:pt x="15673" y="77"/>
                  </a:lnTo>
                  <a:lnTo>
                    <a:pt x="15309" y="19"/>
                  </a:lnTo>
                  <a:lnTo>
                    <a:pt x="149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 name="Google Shape;259;p17"/>
          <p:cNvSpPr/>
          <p:nvPr/>
        </p:nvSpPr>
        <p:spPr>
          <a:xfrm flipH="1" rot="5400000">
            <a:off x="-216725" y="4790375"/>
            <a:ext cx="649175" cy="457375"/>
          </a:xfrm>
          <a:custGeom>
            <a:rect b="b" l="l" r="r" t="t"/>
            <a:pathLst>
              <a:path extrusionOk="0" h="18295" w="25967">
                <a:moveTo>
                  <a:pt x="16820" y="192"/>
                </a:moveTo>
                <a:lnTo>
                  <a:pt x="17279" y="211"/>
                </a:lnTo>
                <a:lnTo>
                  <a:pt x="17738" y="250"/>
                </a:lnTo>
                <a:lnTo>
                  <a:pt x="18179" y="307"/>
                </a:lnTo>
                <a:lnTo>
                  <a:pt x="18619" y="384"/>
                </a:lnTo>
                <a:lnTo>
                  <a:pt x="19059" y="479"/>
                </a:lnTo>
                <a:lnTo>
                  <a:pt x="19480" y="613"/>
                </a:lnTo>
                <a:lnTo>
                  <a:pt x="19901" y="747"/>
                </a:lnTo>
                <a:lnTo>
                  <a:pt x="20303" y="900"/>
                </a:lnTo>
                <a:lnTo>
                  <a:pt x="20704" y="1092"/>
                </a:lnTo>
                <a:lnTo>
                  <a:pt x="21087" y="1283"/>
                </a:lnTo>
                <a:lnTo>
                  <a:pt x="21451" y="1493"/>
                </a:lnTo>
                <a:lnTo>
                  <a:pt x="21814" y="1723"/>
                </a:lnTo>
                <a:lnTo>
                  <a:pt x="22178" y="1972"/>
                </a:lnTo>
                <a:lnTo>
                  <a:pt x="22503" y="2240"/>
                </a:lnTo>
                <a:lnTo>
                  <a:pt x="22828" y="2527"/>
                </a:lnTo>
                <a:lnTo>
                  <a:pt x="23135" y="2814"/>
                </a:lnTo>
                <a:lnTo>
                  <a:pt x="23441" y="3139"/>
                </a:lnTo>
                <a:lnTo>
                  <a:pt x="23728" y="3464"/>
                </a:lnTo>
                <a:lnTo>
                  <a:pt x="23977" y="3790"/>
                </a:lnTo>
                <a:lnTo>
                  <a:pt x="24225" y="4153"/>
                </a:lnTo>
                <a:lnTo>
                  <a:pt x="24474" y="4517"/>
                </a:lnTo>
                <a:lnTo>
                  <a:pt x="24685" y="4880"/>
                </a:lnTo>
                <a:lnTo>
                  <a:pt x="24876" y="5263"/>
                </a:lnTo>
                <a:lnTo>
                  <a:pt x="25067" y="5665"/>
                </a:lnTo>
                <a:lnTo>
                  <a:pt x="25220" y="6067"/>
                </a:lnTo>
                <a:lnTo>
                  <a:pt x="25354" y="6488"/>
                </a:lnTo>
                <a:lnTo>
                  <a:pt x="25488" y="6909"/>
                </a:lnTo>
                <a:lnTo>
                  <a:pt x="25584" y="7349"/>
                </a:lnTo>
                <a:lnTo>
                  <a:pt x="25660" y="7789"/>
                </a:lnTo>
                <a:lnTo>
                  <a:pt x="25718" y="8229"/>
                </a:lnTo>
                <a:lnTo>
                  <a:pt x="25756" y="8688"/>
                </a:lnTo>
                <a:lnTo>
                  <a:pt x="25756" y="9148"/>
                </a:lnTo>
                <a:lnTo>
                  <a:pt x="25756" y="9607"/>
                </a:lnTo>
                <a:lnTo>
                  <a:pt x="25718" y="10047"/>
                </a:lnTo>
                <a:lnTo>
                  <a:pt x="25660" y="10506"/>
                </a:lnTo>
                <a:lnTo>
                  <a:pt x="25584" y="10946"/>
                </a:lnTo>
                <a:lnTo>
                  <a:pt x="25488" y="11367"/>
                </a:lnTo>
                <a:lnTo>
                  <a:pt x="25354" y="11807"/>
                </a:lnTo>
                <a:lnTo>
                  <a:pt x="25220" y="12209"/>
                </a:lnTo>
                <a:lnTo>
                  <a:pt x="25067" y="12630"/>
                </a:lnTo>
                <a:lnTo>
                  <a:pt x="24876" y="13013"/>
                </a:lnTo>
                <a:lnTo>
                  <a:pt x="24685" y="13396"/>
                </a:lnTo>
                <a:lnTo>
                  <a:pt x="24474" y="13778"/>
                </a:lnTo>
                <a:lnTo>
                  <a:pt x="24225" y="14142"/>
                </a:lnTo>
                <a:lnTo>
                  <a:pt x="23977" y="14486"/>
                </a:lnTo>
                <a:lnTo>
                  <a:pt x="23728" y="14831"/>
                </a:lnTo>
                <a:lnTo>
                  <a:pt x="23441" y="15156"/>
                </a:lnTo>
                <a:lnTo>
                  <a:pt x="23135" y="15462"/>
                </a:lnTo>
                <a:lnTo>
                  <a:pt x="22828" y="15768"/>
                </a:lnTo>
                <a:lnTo>
                  <a:pt x="22503" y="16036"/>
                </a:lnTo>
                <a:lnTo>
                  <a:pt x="22178" y="16304"/>
                </a:lnTo>
                <a:lnTo>
                  <a:pt x="21814" y="16553"/>
                </a:lnTo>
                <a:lnTo>
                  <a:pt x="21451" y="16783"/>
                </a:lnTo>
                <a:lnTo>
                  <a:pt x="21087" y="17012"/>
                </a:lnTo>
                <a:lnTo>
                  <a:pt x="20704" y="17204"/>
                </a:lnTo>
                <a:lnTo>
                  <a:pt x="20303" y="17376"/>
                </a:lnTo>
                <a:lnTo>
                  <a:pt x="19901" y="17548"/>
                </a:lnTo>
                <a:lnTo>
                  <a:pt x="19480" y="17682"/>
                </a:lnTo>
                <a:lnTo>
                  <a:pt x="19059" y="17797"/>
                </a:lnTo>
                <a:lnTo>
                  <a:pt x="18619" y="17912"/>
                </a:lnTo>
                <a:lnTo>
                  <a:pt x="18179" y="17988"/>
                </a:lnTo>
                <a:lnTo>
                  <a:pt x="17738" y="18045"/>
                </a:lnTo>
                <a:lnTo>
                  <a:pt x="17279" y="18065"/>
                </a:lnTo>
                <a:lnTo>
                  <a:pt x="16820" y="18084"/>
                </a:lnTo>
                <a:lnTo>
                  <a:pt x="16418" y="18065"/>
                </a:lnTo>
                <a:lnTo>
                  <a:pt x="15997" y="18007"/>
                </a:lnTo>
                <a:lnTo>
                  <a:pt x="15538" y="17931"/>
                </a:lnTo>
                <a:lnTo>
                  <a:pt x="15040" y="17797"/>
                </a:lnTo>
                <a:lnTo>
                  <a:pt x="14505" y="17644"/>
                </a:lnTo>
                <a:lnTo>
                  <a:pt x="13931" y="17433"/>
                </a:lnTo>
                <a:lnTo>
                  <a:pt x="13337" y="17204"/>
                </a:lnTo>
                <a:lnTo>
                  <a:pt x="12725" y="16936"/>
                </a:lnTo>
                <a:lnTo>
                  <a:pt x="12074" y="16629"/>
                </a:lnTo>
                <a:lnTo>
                  <a:pt x="11386" y="16304"/>
                </a:lnTo>
                <a:lnTo>
                  <a:pt x="10658" y="15941"/>
                </a:lnTo>
                <a:lnTo>
                  <a:pt x="9931" y="15520"/>
                </a:lnTo>
                <a:lnTo>
                  <a:pt x="9147" y="15099"/>
                </a:lnTo>
                <a:lnTo>
                  <a:pt x="8362" y="14620"/>
                </a:lnTo>
                <a:lnTo>
                  <a:pt x="7539" y="14123"/>
                </a:lnTo>
                <a:lnTo>
                  <a:pt x="6678" y="13587"/>
                </a:lnTo>
                <a:lnTo>
                  <a:pt x="5530" y="12841"/>
                </a:lnTo>
                <a:lnTo>
                  <a:pt x="4440" y="12114"/>
                </a:lnTo>
                <a:lnTo>
                  <a:pt x="3444" y="11406"/>
                </a:lnTo>
                <a:lnTo>
                  <a:pt x="2545" y="10774"/>
                </a:lnTo>
                <a:lnTo>
                  <a:pt x="1110" y="9741"/>
                </a:lnTo>
                <a:lnTo>
                  <a:pt x="325" y="9148"/>
                </a:lnTo>
                <a:lnTo>
                  <a:pt x="1110" y="8554"/>
                </a:lnTo>
                <a:lnTo>
                  <a:pt x="2545" y="7521"/>
                </a:lnTo>
                <a:lnTo>
                  <a:pt x="3444" y="6870"/>
                </a:lnTo>
                <a:lnTo>
                  <a:pt x="4440" y="6182"/>
                </a:lnTo>
                <a:lnTo>
                  <a:pt x="5530" y="5454"/>
                </a:lnTo>
                <a:lnTo>
                  <a:pt x="6678" y="4708"/>
                </a:lnTo>
                <a:lnTo>
                  <a:pt x="7520" y="4172"/>
                </a:lnTo>
                <a:lnTo>
                  <a:pt x="8362" y="3675"/>
                </a:lnTo>
                <a:lnTo>
                  <a:pt x="9147" y="3197"/>
                </a:lnTo>
                <a:lnTo>
                  <a:pt x="9931" y="2756"/>
                </a:lnTo>
                <a:lnTo>
                  <a:pt x="10658" y="2355"/>
                </a:lnTo>
                <a:lnTo>
                  <a:pt x="11386" y="1991"/>
                </a:lnTo>
                <a:lnTo>
                  <a:pt x="12074" y="1647"/>
                </a:lnTo>
                <a:lnTo>
                  <a:pt x="12725" y="1340"/>
                </a:lnTo>
                <a:lnTo>
                  <a:pt x="13337" y="1073"/>
                </a:lnTo>
                <a:lnTo>
                  <a:pt x="13931" y="843"/>
                </a:lnTo>
                <a:lnTo>
                  <a:pt x="14505" y="652"/>
                </a:lnTo>
                <a:lnTo>
                  <a:pt x="15040" y="498"/>
                </a:lnTo>
                <a:lnTo>
                  <a:pt x="15538" y="365"/>
                </a:lnTo>
                <a:lnTo>
                  <a:pt x="15997" y="269"/>
                </a:lnTo>
                <a:lnTo>
                  <a:pt x="16418" y="211"/>
                </a:lnTo>
                <a:lnTo>
                  <a:pt x="16820" y="192"/>
                </a:lnTo>
                <a:close/>
                <a:moveTo>
                  <a:pt x="16590" y="1"/>
                </a:moveTo>
                <a:lnTo>
                  <a:pt x="16342" y="20"/>
                </a:lnTo>
                <a:lnTo>
                  <a:pt x="15825" y="97"/>
                </a:lnTo>
                <a:lnTo>
                  <a:pt x="15270" y="211"/>
                </a:lnTo>
                <a:lnTo>
                  <a:pt x="14696" y="384"/>
                </a:lnTo>
                <a:lnTo>
                  <a:pt x="14103" y="575"/>
                </a:lnTo>
                <a:lnTo>
                  <a:pt x="13471" y="805"/>
                </a:lnTo>
                <a:lnTo>
                  <a:pt x="12840" y="1073"/>
                </a:lnTo>
                <a:lnTo>
                  <a:pt x="12189" y="1360"/>
                </a:lnTo>
                <a:lnTo>
                  <a:pt x="11520" y="1685"/>
                </a:lnTo>
                <a:lnTo>
                  <a:pt x="10831" y="2029"/>
                </a:lnTo>
                <a:lnTo>
                  <a:pt x="10161" y="2393"/>
                </a:lnTo>
                <a:lnTo>
                  <a:pt x="9472" y="2776"/>
                </a:lnTo>
                <a:lnTo>
                  <a:pt x="8113" y="3560"/>
                </a:lnTo>
                <a:lnTo>
                  <a:pt x="6774" y="4402"/>
                </a:lnTo>
                <a:lnTo>
                  <a:pt x="5492" y="5225"/>
                </a:lnTo>
                <a:lnTo>
                  <a:pt x="4286" y="6029"/>
                </a:lnTo>
                <a:lnTo>
                  <a:pt x="3196" y="6794"/>
                </a:lnTo>
                <a:lnTo>
                  <a:pt x="2220" y="7483"/>
                </a:lnTo>
                <a:lnTo>
                  <a:pt x="766" y="8574"/>
                </a:lnTo>
                <a:lnTo>
                  <a:pt x="115" y="9071"/>
                </a:lnTo>
                <a:lnTo>
                  <a:pt x="0" y="9148"/>
                </a:lnTo>
                <a:lnTo>
                  <a:pt x="115" y="9224"/>
                </a:lnTo>
                <a:lnTo>
                  <a:pt x="766" y="9722"/>
                </a:lnTo>
                <a:lnTo>
                  <a:pt x="2220" y="10793"/>
                </a:lnTo>
                <a:lnTo>
                  <a:pt x="3196" y="11482"/>
                </a:lnTo>
                <a:lnTo>
                  <a:pt x="4286" y="12248"/>
                </a:lnTo>
                <a:lnTo>
                  <a:pt x="5492" y="13070"/>
                </a:lnTo>
                <a:lnTo>
                  <a:pt x="6774" y="13893"/>
                </a:lnTo>
                <a:lnTo>
                  <a:pt x="8113" y="14716"/>
                </a:lnTo>
                <a:lnTo>
                  <a:pt x="9472" y="15520"/>
                </a:lnTo>
                <a:lnTo>
                  <a:pt x="10161" y="15902"/>
                </a:lnTo>
                <a:lnTo>
                  <a:pt x="10831" y="16266"/>
                </a:lnTo>
                <a:lnTo>
                  <a:pt x="11520" y="16610"/>
                </a:lnTo>
                <a:lnTo>
                  <a:pt x="12189" y="16916"/>
                </a:lnTo>
                <a:lnTo>
                  <a:pt x="12840" y="17223"/>
                </a:lnTo>
                <a:lnTo>
                  <a:pt x="13471" y="17491"/>
                </a:lnTo>
                <a:lnTo>
                  <a:pt x="14103" y="17720"/>
                </a:lnTo>
                <a:lnTo>
                  <a:pt x="14696" y="17912"/>
                </a:lnTo>
                <a:lnTo>
                  <a:pt x="15270" y="18065"/>
                </a:lnTo>
                <a:lnTo>
                  <a:pt x="15825" y="18179"/>
                </a:lnTo>
                <a:lnTo>
                  <a:pt x="16342" y="18256"/>
                </a:lnTo>
                <a:lnTo>
                  <a:pt x="16590" y="18275"/>
                </a:lnTo>
                <a:lnTo>
                  <a:pt x="16820" y="18294"/>
                </a:lnTo>
                <a:lnTo>
                  <a:pt x="17298" y="18275"/>
                </a:lnTo>
                <a:lnTo>
                  <a:pt x="17758" y="18237"/>
                </a:lnTo>
                <a:lnTo>
                  <a:pt x="18217" y="18179"/>
                </a:lnTo>
                <a:lnTo>
                  <a:pt x="18657" y="18103"/>
                </a:lnTo>
                <a:lnTo>
                  <a:pt x="19097" y="18007"/>
                </a:lnTo>
                <a:lnTo>
                  <a:pt x="19537" y="17873"/>
                </a:lnTo>
                <a:lnTo>
                  <a:pt x="19958" y="17739"/>
                </a:lnTo>
                <a:lnTo>
                  <a:pt x="20379" y="17567"/>
                </a:lnTo>
                <a:lnTo>
                  <a:pt x="20781" y="17376"/>
                </a:lnTo>
                <a:lnTo>
                  <a:pt x="21183" y="17184"/>
                </a:lnTo>
                <a:lnTo>
                  <a:pt x="21566" y="16955"/>
                </a:lnTo>
                <a:lnTo>
                  <a:pt x="21929" y="16725"/>
                </a:lnTo>
                <a:lnTo>
                  <a:pt x="22293" y="16476"/>
                </a:lnTo>
                <a:lnTo>
                  <a:pt x="22637" y="16189"/>
                </a:lnTo>
                <a:lnTo>
                  <a:pt x="22962" y="15902"/>
                </a:lnTo>
                <a:lnTo>
                  <a:pt x="23288" y="15596"/>
                </a:lnTo>
                <a:lnTo>
                  <a:pt x="23594" y="15290"/>
                </a:lnTo>
                <a:lnTo>
                  <a:pt x="23881" y="14965"/>
                </a:lnTo>
                <a:lnTo>
                  <a:pt x="24149" y="14601"/>
                </a:lnTo>
                <a:lnTo>
                  <a:pt x="24398" y="14257"/>
                </a:lnTo>
                <a:lnTo>
                  <a:pt x="24646" y="13874"/>
                </a:lnTo>
                <a:lnTo>
                  <a:pt x="24857" y="13491"/>
                </a:lnTo>
                <a:lnTo>
                  <a:pt x="25067" y="13109"/>
                </a:lnTo>
                <a:lnTo>
                  <a:pt x="25240" y="12707"/>
                </a:lnTo>
                <a:lnTo>
                  <a:pt x="25412" y="12286"/>
                </a:lnTo>
                <a:lnTo>
                  <a:pt x="25546" y="11865"/>
                </a:lnTo>
                <a:lnTo>
                  <a:pt x="25680" y="11425"/>
                </a:lnTo>
                <a:lnTo>
                  <a:pt x="25775" y="10985"/>
                </a:lnTo>
                <a:lnTo>
                  <a:pt x="25852" y="10525"/>
                </a:lnTo>
                <a:lnTo>
                  <a:pt x="25909" y="10085"/>
                </a:lnTo>
                <a:lnTo>
                  <a:pt x="25948" y="9607"/>
                </a:lnTo>
                <a:lnTo>
                  <a:pt x="25967" y="9148"/>
                </a:lnTo>
                <a:lnTo>
                  <a:pt x="25948" y="8669"/>
                </a:lnTo>
                <a:lnTo>
                  <a:pt x="25909" y="8210"/>
                </a:lnTo>
                <a:lnTo>
                  <a:pt x="25852" y="7751"/>
                </a:lnTo>
                <a:lnTo>
                  <a:pt x="25775" y="7311"/>
                </a:lnTo>
                <a:lnTo>
                  <a:pt x="25680" y="6870"/>
                </a:lnTo>
                <a:lnTo>
                  <a:pt x="25546" y="6430"/>
                </a:lnTo>
                <a:lnTo>
                  <a:pt x="25412" y="6009"/>
                </a:lnTo>
                <a:lnTo>
                  <a:pt x="25240" y="5588"/>
                </a:lnTo>
                <a:lnTo>
                  <a:pt x="25067" y="5187"/>
                </a:lnTo>
                <a:lnTo>
                  <a:pt x="24857" y="4785"/>
                </a:lnTo>
                <a:lnTo>
                  <a:pt x="24646" y="4402"/>
                </a:lnTo>
                <a:lnTo>
                  <a:pt x="24398" y="4038"/>
                </a:lnTo>
                <a:lnTo>
                  <a:pt x="24149" y="3675"/>
                </a:lnTo>
                <a:lnTo>
                  <a:pt x="23881" y="3330"/>
                </a:lnTo>
                <a:lnTo>
                  <a:pt x="23594" y="3005"/>
                </a:lnTo>
                <a:lnTo>
                  <a:pt x="23288" y="2680"/>
                </a:lnTo>
                <a:lnTo>
                  <a:pt x="22962" y="2374"/>
                </a:lnTo>
                <a:lnTo>
                  <a:pt x="22637" y="2087"/>
                </a:lnTo>
                <a:lnTo>
                  <a:pt x="22293" y="1819"/>
                </a:lnTo>
                <a:lnTo>
                  <a:pt x="21929" y="1570"/>
                </a:lnTo>
                <a:lnTo>
                  <a:pt x="21566" y="1321"/>
                </a:lnTo>
                <a:lnTo>
                  <a:pt x="21183" y="1111"/>
                </a:lnTo>
                <a:lnTo>
                  <a:pt x="20781" y="900"/>
                </a:lnTo>
                <a:lnTo>
                  <a:pt x="20379" y="728"/>
                </a:lnTo>
                <a:lnTo>
                  <a:pt x="19958" y="556"/>
                </a:lnTo>
                <a:lnTo>
                  <a:pt x="19537" y="403"/>
                </a:lnTo>
                <a:lnTo>
                  <a:pt x="19097" y="288"/>
                </a:lnTo>
                <a:lnTo>
                  <a:pt x="18657" y="192"/>
                </a:lnTo>
                <a:lnTo>
                  <a:pt x="18217" y="97"/>
                </a:lnTo>
                <a:lnTo>
                  <a:pt x="17758" y="39"/>
                </a:lnTo>
                <a:lnTo>
                  <a:pt x="17298" y="20"/>
                </a:lnTo>
                <a:lnTo>
                  <a:pt x="1682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60" name="Shape 260"/>
        <p:cNvGrpSpPr/>
        <p:nvPr/>
      </p:nvGrpSpPr>
      <p:grpSpPr>
        <a:xfrm>
          <a:off x="0" y="0"/>
          <a:ext cx="0" cy="0"/>
          <a:chOff x="0" y="0"/>
          <a:chExt cx="0" cy="0"/>
        </a:xfrm>
      </p:grpSpPr>
      <p:sp>
        <p:nvSpPr>
          <p:cNvPr id="261" name="Google Shape;261;p18"/>
          <p:cNvSpPr txBox="1"/>
          <p:nvPr>
            <p:ph type="title"/>
          </p:nvPr>
        </p:nvSpPr>
        <p:spPr>
          <a:xfrm>
            <a:off x="1549963" y="1237825"/>
            <a:ext cx="29904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2" name="Google Shape;262;p18"/>
          <p:cNvSpPr txBox="1"/>
          <p:nvPr>
            <p:ph idx="1" type="subTitle"/>
          </p:nvPr>
        </p:nvSpPr>
        <p:spPr>
          <a:xfrm>
            <a:off x="1549963" y="1449245"/>
            <a:ext cx="2990400" cy="109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3" name="Google Shape;263;p18"/>
          <p:cNvSpPr txBox="1"/>
          <p:nvPr>
            <p:ph idx="2" type="title"/>
          </p:nvPr>
        </p:nvSpPr>
        <p:spPr>
          <a:xfrm>
            <a:off x="5439417" y="1237825"/>
            <a:ext cx="29904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4" name="Google Shape;264;p18"/>
          <p:cNvSpPr txBox="1"/>
          <p:nvPr>
            <p:ph idx="3" type="subTitle"/>
          </p:nvPr>
        </p:nvSpPr>
        <p:spPr>
          <a:xfrm>
            <a:off x="5439417" y="1449245"/>
            <a:ext cx="2990400" cy="109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5" name="Google Shape;265;p18"/>
          <p:cNvSpPr txBox="1"/>
          <p:nvPr>
            <p:ph idx="4" type="title"/>
          </p:nvPr>
        </p:nvSpPr>
        <p:spPr>
          <a:xfrm>
            <a:off x="1549963" y="3038455"/>
            <a:ext cx="29862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6" name="Google Shape;266;p18"/>
          <p:cNvSpPr txBox="1"/>
          <p:nvPr>
            <p:ph idx="5" type="subTitle"/>
          </p:nvPr>
        </p:nvSpPr>
        <p:spPr>
          <a:xfrm>
            <a:off x="1549963" y="3249875"/>
            <a:ext cx="2990400" cy="109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7" name="Google Shape;267;p18"/>
          <p:cNvSpPr txBox="1"/>
          <p:nvPr>
            <p:ph idx="6" type="title"/>
          </p:nvPr>
        </p:nvSpPr>
        <p:spPr>
          <a:xfrm>
            <a:off x="5439417" y="3038455"/>
            <a:ext cx="29904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8" name="Google Shape;268;p18"/>
          <p:cNvSpPr txBox="1"/>
          <p:nvPr>
            <p:ph idx="7" type="subTitle"/>
          </p:nvPr>
        </p:nvSpPr>
        <p:spPr>
          <a:xfrm>
            <a:off x="5439417" y="3249875"/>
            <a:ext cx="2990400" cy="109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9" name="Google Shape;269;p18"/>
          <p:cNvSpPr txBox="1"/>
          <p:nvPr>
            <p:ph idx="8"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270" name="Google Shape;270;p18"/>
          <p:cNvGrpSpPr/>
          <p:nvPr/>
        </p:nvGrpSpPr>
        <p:grpSpPr>
          <a:xfrm>
            <a:off x="-349106" y="4603750"/>
            <a:ext cx="1544725" cy="864925"/>
            <a:chOff x="5544625" y="5264125"/>
            <a:chExt cx="1544725" cy="864925"/>
          </a:xfrm>
        </p:grpSpPr>
        <p:sp>
          <p:nvSpPr>
            <p:cNvPr id="271" name="Google Shape;271;p18"/>
            <p:cNvSpPr/>
            <p:nvPr/>
          </p:nvSpPr>
          <p:spPr>
            <a:xfrm>
              <a:off x="5544625" y="5472200"/>
              <a:ext cx="1544725" cy="656850"/>
            </a:xfrm>
            <a:custGeom>
              <a:rect b="b" l="l" r="r" t="t"/>
              <a:pathLst>
                <a:path extrusionOk="0" h="26274" w="61789">
                  <a:moveTo>
                    <a:pt x="55168" y="6641"/>
                  </a:moveTo>
                  <a:lnTo>
                    <a:pt x="55168" y="19634"/>
                  </a:lnTo>
                  <a:lnTo>
                    <a:pt x="12783" y="19634"/>
                  </a:lnTo>
                  <a:lnTo>
                    <a:pt x="12458" y="19595"/>
                  </a:lnTo>
                  <a:lnTo>
                    <a:pt x="12132" y="19557"/>
                  </a:lnTo>
                  <a:lnTo>
                    <a:pt x="11826" y="19500"/>
                  </a:lnTo>
                  <a:lnTo>
                    <a:pt x="11501" y="19423"/>
                  </a:lnTo>
                  <a:lnTo>
                    <a:pt x="11195" y="19347"/>
                  </a:lnTo>
                  <a:lnTo>
                    <a:pt x="10889" y="19251"/>
                  </a:lnTo>
                  <a:lnTo>
                    <a:pt x="10602" y="19117"/>
                  </a:lnTo>
                  <a:lnTo>
                    <a:pt x="10315" y="19002"/>
                  </a:lnTo>
                  <a:lnTo>
                    <a:pt x="10027" y="18849"/>
                  </a:lnTo>
                  <a:lnTo>
                    <a:pt x="9760" y="18696"/>
                  </a:lnTo>
                  <a:lnTo>
                    <a:pt x="9492" y="18524"/>
                  </a:lnTo>
                  <a:lnTo>
                    <a:pt x="9243" y="18352"/>
                  </a:lnTo>
                  <a:lnTo>
                    <a:pt x="8994" y="18160"/>
                  </a:lnTo>
                  <a:lnTo>
                    <a:pt x="8765" y="17950"/>
                  </a:lnTo>
                  <a:lnTo>
                    <a:pt x="8535" y="17739"/>
                  </a:lnTo>
                  <a:lnTo>
                    <a:pt x="8324" y="17510"/>
                  </a:lnTo>
                  <a:lnTo>
                    <a:pt x="8114" y="17261"/>
                  </a:lnTo>
                  <a:lnTo>
                    <a:pt x="7923" y="17031"/>
                  </a:lnTo>
                  <a:lnTo>
                    <a:pt x="7731" y="16763"/>
                  </a:lnTo>
                  <a:lnTo>
                    <a:pt x="7578" y="16495"/>
                  </a:lnTo>
                  <a:lnTo>
                    <a:pt x="7406" y="16228"/>
                  </a:lnTo>
                  <a:lnTo>
                    <a:pt x="7272" y="15960"/>
                  </a:lnTo>
                  <a:lnTo>
                    <a:pt x="7138" y="15673"/>
                  </a:lnTo>
                  <a:lnTo>
                    <a:pt x="7023" y="15366"/>
                  </a:lnTo>
                  <a:lnTo>
                    <a:pt x="6928" y="15060"/>
                  </a:lnTo>
                  <a:lnTo>
                    <a:pt x="6832" y="14754"/>
                  </a:lnTo>
                  <a:lnTo>
                    <a:pt x="6755" y="14448"/>
                  </a:lnTo>
                  <a:lnTo>
                    <a:pt x="6698" y="14123"/>
                  </a:lnTo>
                  <a:lnTo>
                    <a:pt x="6660" y="13797"/>
                  </a:lnTo>
                  <a:lnTo>
                    <a:pt x="6641" y="13472"/>
                  </a:lnTo>
                  <a:lnTo>
                    <a:pt x="6621" y="13147"/>
                  </a:lnTo>
                  <a:lnTo>
                    <a:pt x="6641" y="12802"/>
                  </a:lnTo>
                  <a:lnTo>
                    <a:pt x="6660" y="12477"/>
                  </a:lnTo>
                  <a:lnTo>
                    <a:pt x="6698" y="12152"/>
                  </a:lnTo>
                  <a:lnTo>
                    <a:pt x="6755" y="11826"/>
                  </a:lnTo>
                  <a:lnTo>
                    <a:pt x="6832" y="11520"/>
                  </a:lnTo>
                  <a:lnTo>
                    <a:pt x="6928" y="11214"/>
                  </a:lnTo>
                  <a:lnTo>
                    <a:pt x="7023" y="10908"/>
                  </a:lnTo>
                  <a:lnTo>
                    <a:pt x="7138" y="10602"/>
                  </a:lnTo>
                  <a:lnTo>
                    <a:pt x="7272" y="10315"/>
                  </a:lnTo>
                  <a:lnTo>
                    <a:pt x="7406" y="10047"/>
                  </a:lnTo>
                  <a:lnTo>
                    <a:pt x="7578" y="9779"/>
                  </a:lnTo>
                  <a:lnTo>
                    <a:pt x="7731" y="9511"/>
                  </a:lnTo>
                  <a:lnTo>
                    <a:pt x="7923" y="9243"/>
                  </a:lnTo>
                  <a:lnTo>
                    <a:pt x="8114" y="9014"/>
                  </a:lnTo>
                  <a:lnTo>
                    <a:pt x="8324" y="8765"/>
                  </a:lnTo>
                  <a:lnTo>
                    <a:pt x="8535" y="8535"/>
                  </a:lnTo>
                  <a:lnTo>
                    <a:pt x="8765" y="8325"/>
                  </a:lnTo>
                  <a:lnTo>
                    <a:pt x="8994" y="8133"/>
                  </a:lnTo>
                  <a:lnTo>
                    <a:pt x="9243" y="7923"/>
                  </a:lnTo>
                  <a:lnTo>
                    <a:pt x="9492" y="7751"/>
                  </a:lnTo>
                  <a:lnTo>
                    <a:pt x="9760" y="7578"/>
                  </a:lnTo>
                  <a:lnTo>
                    <a:pt x="10027" y="7425"/>
                  </a:lnTo>
                  <a:lnTo>
                    <a:pt x="10315" y="7272"/>
                  </a:lnTo>
                  <a:lnTo>
                    <a:pt x="10602" y="7157"/>
                  </a:lnTo>
                  <a:lnTo>
                    <a:pt x="10889" y="7024"/>
                  </a:lnTo>
                  <a:lnTo>
                    <a:pt x="11195" y="6928"/>
                  </a:lnTo>
                  <a:lnTo>
                    <a:pt x="11501" y="6851"/>
                  </a:lnTo>
                  <a:lnTo>
                    <a:pt x="11826" y="6775"/>
                  </a:lnTo>
                  <a:lnTo>
                    <a:pt x="12132" y="6717"/>
                  </a:lnTo>
                  <a:lnTo>
                    <a:pt x="12458" y="6679"/>
                  </a:lnTo>
                  <a:lnTo>
                    <a:pt x="12783" y="6641"/>
                  </a:lnTo>
                  <a:close/>
                  <a:moveTo>
                    <a:pt x="13127" y="1"/>
                  </a:move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8"/>
            <p:cNvSpPr/>
            <p:nvPr/>
          </p:nvSpPr>
          <p:spPr>
            <a:xfrm>
              <a:off x="5710150" y="5638200"/>
              <a:ext cx="1213675" cy="324850"/>
            </a:xfrm>
            <a:custGeom>
              <a:rect b="b" l="l" r="r" t="t"/>
              <a:pathLst>
                <a:path extrusionOk="0" fill="none" h="12994" w="48547">
                  <a:moveTo>
                    <a:pt x="48547" y="1"/>
                  </a:moveTo>
                  <a:lnTo>
                    <a:pt x="48547" y="12994"/>
                  </a:lnTo>
                  <a:lnTo>
                    <a:pt x="6506" y="12994"/>
                  </a:lnTo>
                  <a:lnTo>
                    <a:pt x="6506" y="12994"/>
                  </a:lnTo>
                  <a:lnTo>
                    <a:pt x="6162" y="12994"/>
                  </a:lnTo>
                  <a:lnTo>
                    <a:pt x="5837" y="12955"/>
                  </a:lnTo>
                  <a:lnTo>
                    <a:pt x="5511" y="12917"/>
                  </a:lnTo>
                  <a:lnTo>
                    <a:pt x="5205" y="12860"/>
                  </a:lnTo>
                  <a:lnTo>
                    <a:pt x="4880" y="12783"/>
                  </a:lnTo>
                  <a:lnTo>
                    <a:pt x="4574" y="12707"/>
                  </a:lnTo>
                  <a:lnTo>
                    <a:pt x="4268" y="12611"/>
                  </a:lnTo>
                  <a:lnTo>
                    <a:pt x="3981" y="12477"/>
                  </a:lnTo>
                  <a:lnTo>
                    <a:pt x="3694" y="12362"/>
                  </a:lnTo>
                  <a:lnTo>
                    <a:pt x="3406" y="12209"/>
                  </a:lnTo>
                  <a:lnTo>
                    <a:pt x="3139" y="12056"/>
                  </a:lnTo>
                  <a:lnTo>
                    <a:pt x="2871" y="11884"/>
                  </a:lnTo>
                  <a:lnTo>
                    <a:pt x="2622" y="11712"/>
                  </a:lnTo>
                  <a:lnTo>
                    <a:pt x="2373" y="11520"/>
                  </a:lnTo>
                  <a:lnTo>
                    <a:pt x="2144" y="11310"/>
                  </a:lnTo>
                  <a:lnTo>
                    <a:pt x="1914" y="11099"/>
                  </a:lnTo>
                  <a:lnTo>
                    <a:pt x="1703" y="10870"/>
                  </a:lnTo>
                  <a:lnTo>
                    <a:pt x="1493" y="10621"/>
                  </a:lnTo>
                  <a:lnTo>
                    <a:pt x="1302" y="10391"/>
                  </a:lnTo>
                  <a:lnTo>
                    <a:pt x="1110" y="10123"/>
                  </a:lnTo>
                  <a:lnTo>
                    <a:pt x="957" y="9855"/>
                  </a:lnTo>
                  <a:lnTo>
                    <a:pt x="785" y="9588"/>
                  </a:lnTo>
                  <a:lnTo>
                    <a:pt x="651" y="9320"/>
                  </a:lnTo>
                  <a:lnTo>
                    <a:pt x="517" y="9033"/>
                  </a:lnTo>
                  <a:lnTo>
                    <a:pt x="402" y="8726"/>
                  </a:lnTo>
                  <a:lnTo>
                    <a:pt x="307" y="8420"/>
                  </a:lnTo>
                  <a:lnTo>
                    <a:pt x="211" y="8114"/>
                  </a:lnTo>
                  <a:lnTo>
                    <a:pt x="134" y="7808"/>
                  </a:lnTo>
                  <a:lnTo>
                    <a:pt x="77" y="7483"/>
                  </a:lnTo>
                  <a:lnTo>
                    <a:pt x="39" y="7157"/>
                  </a:lnTo>
                  <a:lnTo>
                    <a:pt x="20" y="6832"/>
                  </a:lnTo>
                  <a:lnTo>
                    <a:pt x="0" y="6507"/>
                  </a:lnTo>
                  <a:lnTo>
                    <a:pt x="0" y="6507"/>
                  </a:lnTo>
                  <a:lnTo>
                    <a:pt x="20" y="6162"/>
                  </a:lnTo>
                  <a:lnTo>
                    <a:pt x="39" y="5837"/>
                  </a:lnTo>
                  <a:lnTo>
                    <a:pt x="77" y="5512"/>
                  </a:lnTo>
                  <a:lnTo>
                    <a:pt x="134" y="5186"/>
                  </a:lnTo>
                  <a:lnTo>
                    <a:pt x="211" y="4880"/>
                  </a:lnTo>
                  <a:lnTo>
                    <a:pt x="307" y="4574"/>
                  </a:lnTo>
                  <a:lnTo>
                    <a:pt x="402" y="4268"/>
                  </a:lnTo>
                  <a:lnTo>
                    <a:pt x="517" y="3962"/>
                  </a:lnTo>
                  <a:lnTo>
                    <a:pt x="651" y="3675"/>
                  </a:lnTo>
                  <a:lnTo>
                    <a:pt x="785" y="3407"/>
                  </a:lnTo>
                  <a:lnTo>
                    <a:pt x="957" y="3139"/>
                  </a:lnTo>
                  <a:lnTo>
                    <a:pt x="1110" y="2871"/>
                  </a:lnTo>
                  <a:lnTo>
                    <a:pt x="1302" y="2603"/>
                  </a:lnTo>
                  <a:lnTo>
                    <a:pt x="1493" y="2374"/>
                  </a:lnTo>
                  <a:lnTo>
                    <a:pt x="1703" y="2125"/>
                  </a:lnTo>
                  <a:lnTo>
                    <a:pt x="1914" y="1895"/>
                  </a:lnTo>
                  <a:lnTo>
                    <a:pt x="2144" y="1685"/>
                  </a:lnTo>
                  <a:lnTo>
                    <a:pt x="2373" y="1493"/>
                  </a:lnTo>
                  <a:lnTo>
                    <a:pt x="2622" y="1283"/>
                  </a:lnTo>
                  <a:lnTo>
                    <a:pt x="2871" y="1111"/>
                  </a:lnTo>
                  <a:lnTo>
                    <a:pt x="3139" y="938"/>
                  </a:lnTo>
                  <a:lnTo>
                    <a:pt x="3406" y="785"/>
                  </a:lnTo>
                  <a:lnTo>
                    <a:pt x="3694" y="632"/>
                  </a:lnTo>
                  <a:lnTo>
                    <a:pt x="3981" y="517"/>
                  </a:lnTo>
                  <a:lnTo>
                    <a:pt x="4268" y="384"/>
                  </a:lnTo>
                  <a:lnTo>
                    <a:pt x="4574" y="288"/>
                  </a:lnTo>
                  <a:lnTo>
                    <a:pt x="4880" y="211"/>
                  </a:lnTo>
                  <a:lnTo>
                    <a:pt x="5205" y="135"/>
                  </a:lnTo>
                  <a:lnTo>
                    <a:pt x="5511" y="77"/>
                  </a:lnTo>
                  <a:lnTo>
                    <a:pt x="5837" y="39"/>
                  </a:lnTo>
                  <a:lnTo>
                    <a:pt x="6162" y="1"/>
                  </a:lnTo>
                  <a:lnTo>
                    <a:pt x="6506" y="1"/>
                  </a:lnTo>
                  <a:lnTo>
                    <a:pt x="485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8"/>
            <p:cNvSpPr/>
            <p:nvPr/>
          </p:nvSpPr>
          <p:spPr>
            <a:xfrm>
              <a:off x="5544625" y="5472200"/>
              <a:ext cx="1544725" cy="656850"/>
            </a:xfrm>
            <a:custGeom>
              <a:rect b="b" l="l" r="r" t="t"/>
              <a:pathLst>
                <a:path extrusionOk="0" fill="none" h="26274" w="61789">
                  <a:moveTo>
                    <a:pt x="61788" y="1"/>
                  </a:moveTo>
                  <a:lnTo>
                    <a:pt x="13127" y="1"/>
                  </a:lnTo>
                  <a:lnTo>
                    <a:pt x="13127" y="1"/>
                  </a:ln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lnTo>
                    <a:pt x="617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8"/>
            <p:cNvSpPr/>
            <p:nvPr/>
          </p:nvSpPr>
          <p:spPr>
            <a:xfrm>
              <a:off x="6030175" y="5264125"/>
              <a:ext cx="461675" cy="462125"/>
            </a:xfrm>
            <a:custGeom>
              <a:rect b="b" l="l" r="r" t="t"/>
              <a:pathLst>
                <a:path extrusionOk="0" h="18485" w="18467">
                  <a:moveTo>
                    <a:pt x="3522" y="0"/>
                  </a:moveTo>
                  <a:lnTo>
                    <a:pt x="3158" y="19"/>
                  </a:lnTo>
                  <a:lnTo>
                    <a:pt x="2814" y="77"/>
                  </a:lnTo>
                  <a:lnTo>
                    <a:pt x="2469" y="172"/>
                  </a:lnTo>
                  <a:lnTo>
                    <a:pt x="2163" y="287"/>
                  </a:lnTo>
                  <a:lnTo>
                    <a:pt x="1857" y="421"/>
                  </a:lnTo>
                  <a:lnTo>
                    <a:pt x="1551" y="612"/>
                  </a:lnTo>
                  <a:lnTo>
                    <a:pt x="1283" y="804"/>
                  </a:lnTo>
                  <a:lnTo>
                    <a:pt x="1034" y="1033"/>
                  </a:lnTo>
                  <a:lnTo>
                    <a:pt x="805" y="1282"/>
                  </a:lnTo>
                  <a:lnTo>
                    <a:pt x="613" y="1550"/>
                  </a:lnTo>
                  <a:lnTo>
                    <a:pt x="422" y="1856"/>
                  </a:lnTo>
                  <a:lnTo>
                    <a:pt x="288" y="2162"/>
                  </a:lnTo>
                  <a:lnTo>
                    <a:pt x="173" y="2488"/>
                  </a:lnTo>
                  <a:lnTo>
                    <a:pt x="77" y="2813"/>
                  </a:lnTo>
                  <a:lnTo>
                    <a:pt x="20" y="3157"/>
                  </a:lnTo>
                  <a:lnTo>
                    <a:pt x="1" y="3521"/>
                  </a:lnTo>
                  <a:lnTo>
                    <a:pt x="1" y="18485"/>
                  </a:lnTo>
                  <a:lnTo>
                    <a:pt x="18466" y="18485"/>
                  </a:lnTo>
                  <a:lnTo>
                    <a:pt x="18466" y="3521"/>
                  </a:lnTo>
                  <a:lnTo>
                    <a:pt x="18466" y="3157"/>
                  </a:lnTo>
                  <a:lnTo>
                    <a:pt x="18409" y="2813"/>
                  </a:lnTo>
                  <a:lnTo>
                    <a:pt x="18313" y="2488"/>
                  </a:lnTo>
                  <a:lnTo>
                    <a:pt x="18199" y="2162"/>
                  </a:lnTo>
                  <a:lnTo>
                    <a:pt x="18045" y="1856"/>
                  </a:lnTo>
                  <a:lnTo>
                    <a:pt x="17873" y="1550"/>
                  </a:lnTo>
                  <a:lnTo>
                    <a:pt x="17663" y="1282"/>
                  </a:lnTo>
                  <a:lnTo>
                    <a:pt x="17452" y="1033"/>
                  </a:lnTo>
                  <a:lnTo>
                    <a:pt x="17203" y="804"/>
                  </a:lnTo>
                  <a:lnTo>
                    <a:pt x="16916" y="612"/>
                  </a:lnTo>
                  <a:lnTo>
                    <a:pt x="16629" y="421"/>
                  </a:lnTo>
                  <a:lnTo>
                    <a:pt x="16323" y="287"/>
                  </a:lnTo>
                  <a:lnTo>
                    <a:pt x="15998" y="172"/>
                  </a:lnTo>
                  <a:lnTo>
                    <a:pt x="15673" y="77"/>
                  </a:lnTo>
                  <a:lnTo>
                    <a:pt x="15309" y="19"/>
                  </a:lnTo>
                  <a:lnTo>
                    <a:pt x="149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18"/>
          <p:cNvGrpSpPr/>
          <p:nvPr/>
        </p:nvGrpSpPr>
        <p:grpSpPr>
          <a:xfrm flipH="1" rot="10800000">
            <a:off x="-486753" y="-133568"/>
            <a:ext cx="826746" cy="1654004"/>
            <a:chOff x="8056100" y="-2370900"/>
            <a:chExt cx="725725" cy="1451900"/>
          </a:xfrm>
        </p:grpSpPr>
        <p:sp>
          <p:nvSpPr>
            <p:cNvPr id="276" name="Google Shape;276;p18"/>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8"/>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 name="Google Shape;278;p18"/>
          <p:cNvGrpSpPr/>
          <p:nvPr/>
        </p:nvGrpSpPr>
        <p:grpSpPr>
          <a:xfrm rot="10800000">
            <a:off x="8560634" y="4686129"/>
            <a:ext cx="583373" cy="457380"/>
            <a:chOff x="6080600" y="-1763600"/>
            <a:chExt cx="576000" cy="451600"/>
          </a:xfrm>
        </p:grpSpPr>
        <p:sp>
          <p:nvSpPr>
            <p:cNvPr id="279" name="Google Shape;279;p18"/>
            <p:cNvSpPr/>
            <p:nvPr/>
          </p:nvSpPr>
          <p:spPr>
            <a:xfrm>
              <a:off x="6080600" y="-1763600"/>
              <a:ext cx="576000" cy="153575"/>
            </a:xfrm>
            <a:custGeom>
              <a:rect b="b" l="l" r="r" t="t"/>
              <a:pathLst>
                <a:path extrusionOk="0" h="6143" w="23040">
                  <a:moveTo>
                    <a:pt x="11520" y="192"/>
                  </a:moveTo>
                  <a:lnTo>
                    <a:pt x="12649" y="211"/>
                  </a:lnTo>
                  <a:lnTo>
                    <a:pt x="13759" y="249"/>
                  </a:lnTo>
                  <a:lnTo>
                    <a:pt x="14850" y="326"/>
                  </a:lnTo>
                  <a:lnTo>
                    <a:pt x="15883" y="421"/>
                  </a:lnTo>
                  <a:lnTo>
                    <a:pt x="16859" y="536"/>
                  </a:lnTo>
                  <a:lnTo>
                    <a:pt x="17797" y="689"/>
                  </a:lnTo>
                  <a:lnTo>
                    <a:pt x="18677" y="861"/>
                  </a:lnTo>
                  <a:lnTo>
                    <a:pt x="19481" y="1053"/>
                  </a:lnTo>
                  <a:lnTo>
                    <a:pt x="20208" y="1244"/>
                  </a:lnTo>
                  <a:lnTo>
                    <a:pt x="20877" y="1474"/>
                  </a:lnTo>
                  <a:lnTo>
                    <a:pt x="21164" y="1589"/>
                  </a:lnTo>
                  <a:lnTo>
                    <a:pt x="21451" y="1703"/>
                  </a:lnTo>
                  <a:lnTo>
                    <a:pt x="21700" y="1837"/>
                  </a:lnTo>
                  <a:lnTo>
                    <a:pt x="21930" y="1971"/>
                  </a:lnTo>
                  <a:lnTo>
                    <a:pt x="22140" y="2086"/>
                  </a:lnTo>
                  <a:lnTo>
                    <a:pt x="22313" y="2220"/>
                  </a:lnTo>
                  <a:lnTo>
                    <a:pt x="22485" y="2354"/>
                  </a:lnTo>
                  <a:lnTo>
                    <a:pt x="22600" y="2507"/>
                  </a:lnTo>
                  <a:lnTo>
                    <a:pt x="22714" y="2641"/>
                  </a:lnTo>
                  <a:lnTo>
                    <a:pt x="22772" y="2775"/>
                  </a:lnTo>
                  <a:lnTo>
                    <a:pt x="22829" y="2928"/>
                  </a:lnTo>
                  <a:lnTo>
                    <a:pt x="22848" y="3062"/>
                  </a:lnTo>
                  <a:lnTo>
                    <a:pt x="22829" y="3215"/>
                  </a:lnTo>
                  <a:lnTo>
                    <a:pt x="22772" y="3368"/>
                  </a:lnTo>
                  <a:lnTo>
                    <a:pt x="22714" y="3502"/>
                  </a:lnTo>
                  <a:lnTo>
                    <a:pt x="22600" y="3636"/>
                  </a:lnTo>
                  <a:lnTo>
                    <a:pt x="22485" y="3770"/>
                  </a:lnTo>
                  <a:lnTo>
                    <a:pt x="22313" y="3923"/>
                  </a:lnTo>
                  <a:lnTo>
                    <a:pt x="22140" y="4057"/>
                  </a:lnTo>
                  <a:lnTo>
                    <a:pt x="21930" y="4172"/>
                  </a:lnTo>
                  <a:lnTo>
                    <a:pt x="21700" y="4306"/>
                  </a:lnTo>
                  <a:lnTo>
                    <a:pt x="21451" y="4421"/>
                  </a:lnTo>
                  <a:lnTo>
                    <a:pt x="21164" y="4554"/>
                  </a:lnTo>
                  <a:lnTo>
                    <a:pt x="20877" y="4669"/>
                  </a:lnTo>
                  <a:lnTo>
                    <a:pt x="20208" y="4880"/>
                  </a:lnTo>
                  <a:lnTo>
                    <a:pt x="19481" y="5090"/>
                  </a:lnTo>
                  <a:lnTo>
                    <a:pt x="18677" y="5282"/>
                  </a:lnTo>
                  <a:lnTo>
                    <a:pt x="17797" y="5454"/>
                  </a:lnTo>
                  <a:lnTo>
                    <a:pt x="16859" y="5588"/>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588"/>
                  </a:lnTo>
                  <a:lnTo>
                    <a:pt x="5244" y="5454"/>
                  </a:lnTo>
                  <a:lnTo>
                    <a:pt x="4364" y="5282"/>
                  </a:lnTo>
                  <a:lnTo>
                    <a:pt x="3560" y="5090"/>
                  </a:lnTo>
                  <a:lnTo>
                    <a:pt x="2814" y="4880"/>
                  </a:lnTo>
                  <a:lnTo>
                    <a:pt x="2163" y="4669"/>
                  </a:lnTo>
                  <a:lnTo>
                    <a:pt x="1857" y="4554"/>
                  </a:lnTo>
                  <a:lnTo>
                    <a:pt x="1589" y="4421"/>
                  </a:lnTo>
                  <a:lnTo>
                    <a:pt x="1321" y="4306"/>
                  </a:lnTo>
                  <a:lnTo>
                    <a:pt x="1092" y="4172"/>
                  </a:lnTo>
                  <a:lnTo>
                    <a:pt x="900" y="4057"/>
                  </a:lnTo>
                  <a:lnTo>
                    <a:pt x="709" y="3923"/>
                  </a:lnTo>
                  <a:lnTo>
                    <a:pt x="556" y="3770"/>
                  </a:lnTo>
                  <a:lnTo>
                    <a:pt x="422" y="3636"/>
                  </a:lnTo>
                  <a:lnTo>
                    <a:pt x="326" y="3502"/>
                  </a:lnTo>
                  <a:lnTo>
                    <a:pt x="250" y="3368"/>
                  </a:lnTo>
                  <a:lnTo>
                    <a:pt x="211" y="3215"/>
                  </a:lnTo>
                  <a:lnTo>
                    <a:pt x="192" y="3062"/>
                  </a:lnTo>
                  <a:lnTo>
                    <a:pt x="211" y="2928"/>
                  </a:lnTo>
                  <a:lnTo>
                    <a:pt x="250" y="2775"/>
                  </a:lnTo>
                  <a:lnTo>
                    <a:pt x="326" y="2641"/>
                  </a:lnTo>
                  <a:lnTo>
                    <a:pt x="422" y="2507"/>
                  </a:lnTo>
                  <a:lnTo>
                    <a:pt x="556" y="2354"/>
                  </a:lnTo>
                  <a:lnTo>
                    <a:pt x="709" y="2220"/>
                  </a:lnTo>
                  <a:lnTo>
                    <a:pt x="900" y="2086"/>
                  </a:lnTo>
                  <a:lnTo>
                    <a:pt x="1092" y="1971"/>
                  </a:lnTo>
                  <a:lnTo>
                    <a:pt x="1321" y="1837"/>
                  </a:lnTo>
                  <a:lnTo>
                    <a:pt x="1589" y="1703"/>
                  </a:lnTo>
                  <a:lnTo>
                    <a:pt x="1857" y="1589"/>
                  </a:lnTo>
                  <a:lnTo>
                    <a:pt x="2163" y="1474"/>
                  </a:lnTo>
                  <a:lnTo>
                    <a:pt x="2814" y="1244"/>
                  </a:lnTo>
                  <a:lnTo>
                    <a:pt x="3560" y="1053"/>
                  </a:lnTo>
                  <a:lnTo>
                    <a:pt x="4364" y="861"/>
                  </a:lnTo>
                  <a:lnTo>
                    <a:pt x="5244" y="689"/>
                  </a:lnTo>
                  <a:lnTo>
                    <a:pt x="6162" y="536"/>
                  </a:lnTo>
                  <a:lnTo>
                    <a:pt x="7157" y="421"/>
                  </a:lnTo>
                  <a:lnTo>
                    <a:pt x="8191" y="326"/>
                  </a:lnTo>
                  <a:lnTo>
                    <a:pt x="9262" y="249"/>
                  </a:lnTo>
                  <a:lnTo>
                    <a:pt x="10372" y="211"/>
                  </a:lnTo>
                  <a:lnTo>
                    <a:pt x="11520" y="192"/>
                  </a:lnTo>
                  <a:close/>
                  <a:moveTo>
                    <a:pt x="10315" y="0"/>
                  </a:moveTo>
                  <a:lnTo>
                    <a:pt x="9167" y="58"/>
                  </a:lnTo>
                  <a:lnTo>
                    <a:pt x="8057" y="134"/>
                  </a:lnTo>
                  <a:lnTo>
                    <a:pt x="6985" y="230"/>
                  </a:lnTo>
                  <a:lnTo>
                    <a:pt x="5971" y="364"/>
                  </a:lnTo>
                  <a:lnTo>
                    <a:pt x="5033" y="517"/>
                  </a:lnTo>
                  <a:lnTo>
                    <a:pt x="4153" y="689"/>
                  </a:lnTo>
                  <a:lnTo>
                    <a:pt x="3330" y="881"/>
                  </a:lnTo>
                  <a:lnTo>
                    <a:pt x="2584" y="1110"/>
                  </a:lnTo>
                  <a:lnTo>
                    <a:pt x="1934" y="1340"/>
                  </a:lnTo>
                  <a:lnTo>
                    <a:pt x="1647" y="1455"/>
                  </a:lnTo>
                  <a:lnTo>
                    <a:pt x="1359" y="1589"/>
                  </a:lnTo>
                  <a:lnTo>
                    <a:pt x="1111" y="1722"/>
                  </a:lnTo>
                  <a:lnTo>
                    <a:pt x="881" y="1856"/>
                  </a:lnTo>
                  <a:lnTo>
                    <a:pt x="671" y="2009"/>
                  </a:lnTo>
                  <a:lnTo>
                    <a:pt x="498" y="2143"/>
                  </a:lnTo>
                  <a:lnTo>
                    <a:pt x="345" y="2297"/>
                  </a:lnTo>
                  <a:lnTo>
                    <a:pt x="231" y="2450"/>
                  </a:lnTo>
                  <a:lnTo>
                    <a:pt x="116" y="2603"/>
                  </a:lnTo>
                  <a:lnTo>
                    <a:pt x="58" y="2756"/>
                  </a:lnTo>
                  <a:lnTo>
                    <a:pt x="1" y="2909"/>
                  </a:lnTo>
                  <a:lnTo>
                    <a:pt x="1" y="3062"/>
                  </a:lnTo>
                  <a:lnTo>
                    <a:pt x="1" y="3234"/>
                  </a:lnTo>
                  <a:lnTo>
                    <a:pt x="58" y="3387"/>
                  </a:lnTo>
                  <a:lnTo>
                    <a:pt x="116" y="3540"/>
                  </a:lnTo>
                  <a:lnTo>
                    <a:pt x="231" y="3693"/>
                  </a:lnTo>
                  <a:lnTo>
                    <a:pt x="345" y="3846"/>
                  </a:lnTo>
                  <a:lnTo>
                    <a:pt x="498" y="4000"/>
                  </a:lnTo>
                  <a:lnTo>
                    <a:pt x="671" y="4133"/>
                  </a:lnTo>
                  <a:lnTo>
                    <a:pt x="881" y="4287"/>
                  </a:lnTo>
                  <a:lnTo>
                    <a:pt x="1111" y="4421"/>
                  </a:lnTo>
                  <a:lnTo>
                    <a:pt x="1359" y="4554"/>
                  </a:lnTo>
                  <a:lnTo>
                    <a:pt x="1647" y="4669"/>
                  </a:lnTo>
                  <a:lnTo>
                    <a:pt x="1934" y="4803"/>
                  </a:lnTo>
                  <a:lnTo>
                    <a:pt x="2584" y="5033"/>
                  </a:lnTo>
                  <a:lnTo>
                    <a:pt x="3330" y="5262"/>
                  </a:lnTo>
                  <a:lnTo>
                    <a:pt x="4153" y="5454"/>
                  </a:lnTo>
                  <a:lnTo>
                    <a:pt x="5033" y="5626"/>
                  </a:lnTo>
                  <a:lnTo>
                    <a:pt x="5971" y="5779"/>
                  </a:lnTo>
                  <a:lnTo>
                    <a:pt x="6985" y="5913"/>
                  </a:lnTo>
                  <a:lnTo>
                    <a:pt x="8057" y="6009"/>
                  </a:lnTo>
                  <a:lnTo>
                    <a:pt x="9167" y="6085"/>
                  </a:lnTo>
                  <a:lnTo>
                    <a:pt x="10315" y="6124"/>
                  </a:lnTo>
                  <a:lnTo>
                    <a:pt x="11520" y="6143"/>
                  </a:lnTo>
                  <a:lnTo>
                    <a:pt x="12707" y="6124"/>
                  </a:lnTo>
                  <a:lnTo>
                    <a:pt x="13874" y="6085"/>
                  </a:lnTo>
                  <a:lnTo>
                    <a:pt x="14984" y="6009"/>
                  </a:lnTo>
                  <a:lnTo>
                    <a:pt x="16036" y="5913"/>
                  </a:lnTo>
                  <a:lnTo>
                    <a:pt x="17050" y="5779"/>
                  </a:lnTo>
                  <a:lnTo>
                    <a:pt x="18007" y="5626"/>
                  </a:lnTo>
                  <a:lnTo>
                    <a:pt x="18887" y="5454"/>
                  </a:lnTo>
                  <a:lnTo>
                    <a:pt x="19710" y="5262"/>
                  </a:lnTo>
                  <a:lnTo>
                    <a:pt x="20437" y="5033"/>
                  </a:lnTo>
                  <a:lnTo>
                    <a:pt x="21107" y="4803"/>
                  </a:lnTo>
                  <a:lnTo>
                    <a:pt x="21394" y="4669"/>
                  </a:lnTo>
                  <a:lnTo>
                    <a:pt x="21662" y="4554"/>
                  </a:lnTo>
                  <a:lnTo>
                    <a:pt x="21930" y="4421"/>
                  </a:lnTo>
                  <a:lnTo>
                    <a:pt x="22140" y="4287"/>
                  </a:lnTo>
                  <a:lnTo>
                    <a:pt x="22351" y="4133"/>
                  </a:lnTo>
                  <a:lnTo>
                    <a:pt x="22523" y="4000"/>
                  </a:lnTo>
                  <a:lnTo>
                    <a:pt x="22676" y="3846"/>
                  </a:lnTo>
                  <a:lnTo>
                    <a:pt x="22810" y="3693"/>
                  </a:lnTo>
                  <a:lnTo>
                    <a:pt x="22906" y="3540"/>
                  </a:lnTo>
                  <a:lnTo>
                    <a:pt x="22982" y="3387"/>
                  </a:lnTo>
                  <a:lnTo>
                    <a:pt x="23021" y="3234"/>
                  </a:lnTo>
                  <a:lnTo>
                    <a:pt x="23040" y="3062"/>
                  </a:lnTo>
                  <a:lnTo>
                    <a:pt x="23021" y="2909"/>
                  </a:lnTo>
                  <a:lnTo>
                    <a:pt x="22982" y="2756"/>
                  </a:lnTo>
                  <a:lnTo>
                    <a:pt x="22906" y="2603"/>
                  </a:lnTo>
                  <a:lnTo>
                    <a:pt x="22810" y="2450"/>
                  </a:lnTo>
                  <a:lnTo>
                    <a:pt x="22676" y="2297"/>
                  </a:lnTo>
                  <a:lnTo>
                    <a:pt x="22523" y="2143"/>
                  </a:lnTo>
                  <a:lnTo>
                    <a:pt x="22351" y="2009"/>
                  </a:lnTo>
                  <a:lnTo>
                    <a:pt x="22140" y="1856"/>
                  </a:lnTo>
                  <a:lnTo>
                    <a:pt x="21930" y="1722"/>
                  </a:lnTo>
                  <a:lnTo>
                    <a:pt x="21662" y="1589"/>
                  </a:lnTo>
                  <a:lnTo>
                    <a:pt x="21394" y="1455"/>
                  </a:lnTo>
                  <a:lnTo>
                    <a:pt x="21107" y="1340"/>
                  </a:lnTo>
                  <a:lnTo>
                    <a:pt x="20437" y="1110"/>
                  </a:lnTo>
                  <a:lnTo>
                    <a:pt x="19710" y="881"/>
                  </a:lnTo>
                  <a:lnTo>
                    <a:pt x="18887" y="689"/>
                  </a:lnTo>
                  <a:lnTo>
                    <a:pt x="18007" y="517"/>
                  </a:lnTo>
                  <a:lnTo>
                    <a:pt x="17050" y="364"/>
                  </a:lnTo>
                  <a:lnTo>
                    <a:pt x="16036" y="230"/>
                  </a:lnTo>
                  <a:lnTo>
                    <a:pt x="14984" y="134"/>
                  </a:lnTo>
                  <a:lnTo>
                    <a:pt x="13874" y="58"/>
                  </a:lnTo>
                  <a:lnTo>
                    <a:pt x="1270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8"/>
            <p:cNvSpPr/>
            <p:nvPr/>
          </p:nvSpPr>
          <p:spPr>
            <a:xfrm>
              <a:off x="6080600" y="-1614825"/>
              <a:ext cx="576000" cy="154050"/>
            </a:xfrm>
            <a:custGeom>
              <a:rect b="b" l="l" r="r" t="t"/>
              <a:pathLst>
                <a:path extrusionOk="0" h="6162" w="23040">
                  <a:moveTo>
                    <a:pt x="11520" y="192"/>
                  </a:moveTo>
                  <a:lnTo>
                    <a:pt x="12649" y="211"/>
                  </a:lnTo>
                  <a:lnTo>
                    <a:pt x="13759" y="249"/>
                  </a:lnTo>
                  <a:lnTo>
                    <a:pt x="14850" y="326"/>
                  </a:lnTo>
                  <a:lnTo>
                    <a:pt x="15883" y="421"/>
                  </a:lnTo>
                  <a:lnTo>
                    <a:pt x="16859" y="555"/>
                  </a:lnTo>
                  <a:lnTo>
                    <a:pt x="17797" y="689"/>
                  </a:lnTo>
                  <a:lnTo>
                    <a:pt x="18677" y="861"/>
                  </a:lnTo>
                  <a:lnTo>
                    <a:pt x="19481" y="1053"/>
                  </a:lnTo>
                  <a:lnTo>
                    <a:pt x="20208" y="1263"/>
                  </a:lnTo>
                  <a:lnTo>
                    <a:pt x="20877" y="1474"/>
                  </a:lnTo>
                  <a:lnTo>
                    <a:pt x="21164" y="1589"/>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15"/>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090"/>
                  </a:lnTo>
                  <a:lnTo>
                    <a:pt x="18677" y="5282"/>
                  </a:lnTo>
                  <a:lnTo>
                    <a:pt x="17797" y="5454"/>
                  </a:lnTo>
                  <a:lnTo>
                    <a:pt x="16859" y="5607"/>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607"/>
                  </a:lnTo>
                  <a:lnTo>
                    <a:pt x="5244" y="5454"/>
                  </a:lnTo>
                  <a:lnTo>
                    <a:pt x="4364" y="5282"/>
                  </a:lnTo>
                  <a:lnTo>
                    <a:pt x="3560" y="509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15"/>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589"/>
                  </a:lnTo>
                  <a:lnTo>
                    <a:pt x="2163" y="1474"/>
                  </a:lnTo>
                  <a:lnTo>
                    <a:pt x="2814" y="1263"/>
                  </a:lnTo>
                  <a:lnTo>
                    <a:pt x="3560" y="1053"/>
                  </a:lnTo>
                  <a:lnTo>
                    <a:pt x="4364" y="861"/>
                  </a:lnTo>
                  <a:lnTo>
                    <a:pt x="5244" y="689"/>
                  </a:lnTo>
                  <a:lnTo>
                    <a:pt x="6162" y="555"/>
                  </a:lnTo>
                  <a:lnTo>
                    <a:pt x="7157" y="421"/>
                  </a:lnTo>
                  <a:lnTo>
                    <a:pt x="8191" y="326"/>
                  </a:lnTo>
                  <a:lnTo>
                    <a:pt x="9262" y="249"/>
                  </a:lnTo>
                  <a:lnTo>
                    <a:pt x="10372" y="211"/>
                  </a:lnTo>
                  <a:lnTo>
                    <a:pt x="11520" y="192"/>
                  </a:lnTo>
                  <a:close/>
                  <a:moveTo>
                    <a:pt x="11520" y="0"/>
                  </a:moveTo>
                  <a:lnTo>
                    <a:pt x="10315" y="19"/>
                  </a:lnTo>
                  <a:lnTo>
                    <a:pt x="9167" y="58"/>
                  </a:lnTo>
                  <a:lnTo>
                    <a:pt x="8057" y="134"/>
                  </a:lnTo>
                  <a:lnTo>
                    <a:pt x="6985" y="230"/>
                  </a:lnTo>
                  <a:lnTo>
                    <a:pt x="5971" y="364"/>
                  </a:lnTo>
                  <a:lnTo>
                    <a:pt x="5033" y="517"/>
                  </a:lnTo>
                  <a:lnTo>
                    <a:pt x="4153" y="689"/>
                  </a:lnTo>
                  <a:lnTo>
                    <a:pt x="3330" y="881"/>
                  </a:lnTo>
                  <a:lnTo>
                    <a:pt x="2584" y="1110"/>
                  </a:lnTo>
                  <a:lnTo>
                    <a:pt x="1934" y="1340"/>
                  </a:lnTo>
                  <a:lnTo>
                    <a:pt x="1647" y="1474"/>
                  </a:lnTo>
                  <a:lnTo>
                    <a:pt x="1359" y="1589"/>
                  </a:lnTo>
                  <a:lnTo>
                    <a:pt x="1111" y="1723"/>
                  </a:lnTo>
                  <a:lnTo>
                    <a:pt x="881" y="1856"/>
                  </a:lnTo>
                  <a:lnTo>
                    <a:pt x="671" y="2010"/>
                  </a:lnTo>
                  <a:lnTo>
                    <a:pt x="498" y="2143"/>
                  </a:lnTo>
                  <a:lnTo>
                    <a:pt x="345" y="2297"/>
                  </a:lnTo>
                  <a:lnTo>
                    <a:pt x="231" y="2450"/>
                  </a:lnTo>
                  <a:lnTo>
                    <a:pt x="116" y="2603"/>
                  </a:lnTo>
                  <a:lnTo>
                    <a:pt x="58" y="2756"/>
                  </a:lnTo>
                  <a:lnTo>
                    <a:pt x="1" y="2909"/>
                  </a:lnTo>
                  <a:lnTo>
                    <a:pt x="1" y="3081"/>
                  </a:lnTo>
                  <a:lnTo>
                    <a:pt x="1" y="3234"/>
                  </a:lnTo>
                  <a:lnTo>
                    <a:pt x="58" y="3387"/>
                  </a:lnTo>
                  <a:lnTo>
                    <a:pt x="116" y="3540"/>
                  </a:lnTo>
                  <a:lnTo>
                    <a:pt x="231" y="3693"/>
                  </a:lnTo>
                  <a:lnTo>
                    <a:pt x="345" y="3847"/>
                  </a:lnTo>
                  <a:lnTo>
                    <a:pt x="498" y="4000"/>
                  </a:lnTo>
                  <a:lnTo>
                    <a:pt x="671" y="4153"/>
                  </a:lnTo>
                  <a:lnTo>
                    <a:pt x="881" y="4287"/>
                  </a:lnTo>
                  <a:lnTo>
                    <a:pt x="1111" y="4421"/>
                  </a:lnTo>
                  <a:lnTo>
                    <a:pt x="1359" y="4555"/>
                  </a:lnTo>
                  <a:lnTo>
                    <a:pt x="1647" y="4688"/>
                  </a:lnTo>
                  <a:lnTo>
                    <a:pt x="1934" y="4803"/>
                  </a:lnTo>
                  <a:lnTo>
                    <a:pt x="2584" y="5052"/>
                  </a:lnTo>
                  <a:lnTo>
                    <a:pt x="3330" y="5263"/>
                  </a:lnTo>
                  <a:lnTo>
                    <a:pt x="4153" y="5454"/>
                  </a:lnTo>
                  <a:lnTo>
                    <a:pt x="5033" y="5626"/>
                  </a:lnTo>
                  <a:lnTo>
                    <a:pt x="5971" y="5779"/>
                  </a:lnTo>
                  <a:lnTo>
                    <a:pt x="6985" y="5913"/>
                  </a:lnTo>
                  <a:lnTo>
                    <a:pt x="8057" y="6009"/>
                  </a:lnTo>
                  <a:lnTo>
                    <a:pt x="9167" y="6085"/>
                  </a:lnTo>
                  <a:lnTo>
                    <a:pt x="10315" y="6143"/>
                  </a:lnTo>
                  <a:lnTo>
                    <a:pt x="11520" y="6162"/>
                  </a:lnTo>
                  <a:lnTo>
                    <a:pt x="12707" y="6143"/>
                  </a:lnTo>
                  <a:lnTo>
                    <a:pt x="13874" y="6085"/>
                  </a:lnTo>
                  <a:lnTo>
                    <a:pt x="14984" y="6009"/>
                  </a:lnTo>
                  <a:lnTo>
                    <a:pt x="16036" y="5913"/>
                  </a:lnTo>
                  <a:lnTo>
                    <a:pt x="17050" y="5779"/>
                  </a:lnTo>
                  <a:lnTo>
                    <a:pt x="18007" y="5626"/>
                  </a:lnTo>
                  <a:lnTo>
                    <a:pt x="18887" y="5454"/>
                  </a:lnTo>
                  <a:lnTo>
                    <a:pt x="19710" y="5263"/>
                  </a:lnTo>
                  <a:lnTo>
                    <a:pt x="20437" y="5052"/>
                  </a:lnTo>
                  <a:lnTo>
                    <a:pt x="21107" y="4803"/>
                  </a:lnTo>
                  <a:lnTo>
                    <a:pt x="21394" y="4688"/>
                  </a:lnTo>
                  <a:lnTo>
                    <a:pt x="21662" y="4555"/>
                  </a:lnTo>
                  <a:lnTo>
                    <a:pt x="21930" y="4421"/>
                  </a:lnTo>
                  <a:lnTo>
                    <a:pt x="22140" y="4287"/>
                  </a:lnTo>
                  <a:lnTo>
                    <a:pt x="22351" y="4153"/>
                  </a:lnTo>
                  <a:lnTo>
                    <a:pt x="22523" y="4000"/>
                  </a:lnTo>
                  <a:lnTo>
                    <a:pt x="22676" y="3847"/>
                  </a:lnTo>
                  <a:lnTo>
                    <a:pt x="22810" y="3693"/>
                  </a:lnTo>
                  <a:lnTo>
                    <a:pt x="22906" y="3540"/>
                  </a:lnTo>
                  <a:lnTo>
                    <a:pt x="22982" y="3387"/>
                  </a:lnTo>
                  <a:lnTo>
                    <a:pt x="23021" y="3234"/>
                  </a:lnTo>
                  <a:lnTo>
                    <a:pt x="23040" y="3081"/>
                  </a:lnTo>
                  <a:lnTo>
                    <a:pt x="23021" y="2909"/>
                  </a:lnTo>
                  <a:lnTo>
                    <a:pt x="22982" y="2756"/>
                  </a:lnTo>
                  <a:lnTo>
                    <a:pt x="22906" y="2603"/>
                  </a:lnTo>
                  <a:lnTo>
                    <a:pt x="22810" y="2450"/>
                  </a:lnTo>
                  <a:lnTo>
                    <a:pt x="22676" y="2297"/>
                  </a:lnTo>
                  <a:lnTo>
                    <a:pt x="22523" y="2143"/>
                  </a:lnTo>
                  <a:lnTo>
                    <a:pt x="22351" y="2010"/>
                  </a:lnTo>
                  <a:lnTo>
                    <a:pt x="22140" y="1856"/>
                  </a:lnTo>
                  <a:lnTo>
                    <a:pt x="21930" y="1723"/>
                  </a:lnTo>
                  <a:lnTo>
                    <a:pt x="21662" y="1589"/>
                  </a:lnTo>
                  <a:lnTo>
                    <a:pt x="21394" y="1474"/>
                  </a:lnTo>
                  <a:lnTo>
                    <a:pt x="21107" y="1340"/>
                  </a:lnTo>
                  <a:lnTo>
                    <a:pt x="20437" y="1110"/>
                  </a:lnTo>
                  <a:lnTo>
                    <a:pt x="19710" y="881"/>
                  </a:lnTo>
                  <a:lnTo>
                    <a:pt x="18887" y="689"/>
                  </a:lnTo>
                  <a:lnTo>
                    <a:pt x="18007" y="517"/>
                  </a:lnTo>
                  <a:lnTo>
                    <a:pt x="17050" y="364"/>
                  </a:lnTo>
                  <a:lnTo>
                    <a:pt x="16036" y="230"/>
                  </a:lnTo>
                  <a:lnTo>
                    <a:pt x="14984" y="134"/>
                  </a:lnTo>
                  <a:lnTo>
                    <a:pt x="13874" y="58"/>
                  </a:lnTo>
                  <a:lnTo>
                    <a:pt x="12707" y="19"/>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8"/>
            <p:cNvSpPr/>
            <p:nvPr/>
          </p:nvSpPr>
          <p:spPr>
            <a:xfrm>
              <a:off x="6080600" y="-1466050"/>
              <a:ext cx="576000" cy="154050"/>
            </a:xfrm>
            <a:custGeom>
              <a:rect b="b" l="l" r="r" t="t"/>
              <a:pathLst>
                <a:path extrusionOk="0" h="6162" w="23040">
                  <a:moveTo>
                    <a:pt x="12649" y="211"/>
                  </a:moveTo>
                  <a:lnTo>
                    <a:pt x="13759" y="268"/>
                  </a:lnTo>
                  <a:lnTo>
                    <a:pt x="14850" y="326"/>
                  </a:lnTo>
                  <a:lnTo>
                    <a:pt x="15883" y="441"/>
                  </a:lnTo>
                  <a:lnTo>
                    <a:pt x="16859" y="555"/>
                  </a:lnTo>
                  <a:lnTo>
                    <a:pt x="17797" y="708"/>
                  </a:lnTo>
                  <a:lnTo>
                    <a:pt x="18677" y="861"/>
                  </a:lnTo>
                  <a:lnTo>
                    <a:pt x="19481" y="1053"/>
                  </a:lnTo>
                  <a:lnTo>
                    <a:pt x="20208" y="1263"/>
                  </a:lnTo>
                  <a:lnTo>
                    <a:pt x="20877" y="1493"/>
                  </a:lnTo>
                  <a:lnTo>
                    <a:pt x="21164" y="1608"/>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34"/>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110"/>
                  </a:lnTo>
                  <a:lnTo>
                    <a:pt x="18677" y="5282"/>
                  </a:lnTo>
                  <a:lnTo>
                    <a:pt x="17797" y="5454"/>
                  </a:lnTo>
                  <a:lnTo>
                    <a:pt x="16859" y="5607"/>
                  </a:lnTo>
                  <a:lnTo>
                    <a:pt x="15883" y="5722"/>
                  </a:lnTo>
                  <a:lnTo>
                    <a:pt x="14850" y="5818"/>
                  </a:lnTo>
                  <a:lnTo>
                    <a:pt x="13759" y="5894"/>
                  </a:lnTo>
                  <a:lnTo>
                    <a:pt x="12649" y="5951"/>
                  </a:lnTo>
                  <a:lnTo>
                    <a:pt x="10372" y="5951"/>
                  </a:lnTo>
                  <a:lnTo>
                    <a:pt x="9262" y="5894"/>
                  </a:lnTo>
                  <a:lnTo>
                    <a:pt x="8191" y="5818"/>
                  </a:lnTo>
                  <a:lnTo>
                    <a:pt x="7157" y="5722"/>
                  </a:lnTo>
                  <a:lnTo>
                    <a:pt x="6162" y="5607"/>
                  </a:lnTo>
                  <a:lnTo>
                    <a:pt x="5244" y="5454"/>
                  </a:lnTo>
                  <a:lnTo>
                    <a:pt x="4364" y="5282"/>
                  </a:lnTo>
                  <a:lnTo>
                    <a:pt x="3560" y="511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34"/>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608"/>
                  </a:lnTo>
                  <a:lnTo>
                    <a:pt x="2163" y="1493"/>
                  </a:lnTo>
                  <a:lnTo>
                    <a:pt x="2814" y="1263"/>
                  </a:lnTo>
                  <a:lnTo>
                    <a:pt x="3560" y="1053"/>
                  </a:lnTo>
                  <a:lnTo>
                    <a:pt x="4364" y="861"/>
                  </a:lnTo>
                  <a:lnTo>
                    <a:pt x="5244" y="708"/>
                  </a:lnTo>
                  <a:lnTo>
                    <a:pt x="6162" y="555"/>
                  </a:lnTo>
                  <a:lnTo>
                    <a:pt x="7157" y="441"/>
                  </a:lnTo>
                  <a:lnTo>
                    <a:pt x="8191" y="326"/>
                  </a:lnTo>
                  <a:lnTo>
                    <a:pt x="9262" y="268"/>
                  </a:lnTo>
                  <a:lnTo>
                    <a:pt x="10372" y="211"/>
                  </a:lnTo>
                  <a:close/>
                  <a:moveTo>
                    <a:pt x="11520" y="0"/>
                  </a:moveTo>
                  <a:lnTo>
                    <a:pt x="10315" y="20"/>
                  </a:lnTo>
                  <a:lnTo>
                    <a:pt x="9167" y="58"/>
                  </a:lnTo>
                  <a:lnTo>
                    <a:pt x="8057" y="134"/>
                  </a:lnTo>
                  <a:lnTo>
                    <a:pt x="6985" y="249"/>
                  </a:lnTo>
                  <a:lnTo>
                    <a:pt x="5971" y="364"/>
                  </a:lnTo>
                  <a:lnTo>
                    <a:pt x="5033" y="517"/>
                  </a:lnTo>
                  <a:lnTo>
                    <a:pt x="4153" y="689"/>
                  </a:lnTo>
                  <a:lnTo>
                    <a:pt x="3330" y="900"/>
                  </a:lnTo>
                  <a:lnTo>
                    <a:pt x="2584" y="1110"/>
                  </a:lnTo>
                  <a:lnTo>
                    <a:pt x="1934" y="1340"/>
                  </a:lnTo>
                  <a:lnTo>
                    <a:pt x="1647" y="1474"/>
                  </a:lnTo>
                  <a:lnTo>
                    <a:pt x="1359" y="1608"/>
                  </a:lnTo>
                  <a:lnTo>
                    <a:pt x="1111" y="1742"/>
                  </a:lnTo>
                  <a:lnTo>
                    <a:pt x="881" y="1876"/>
                  </a:lnTo>
                  <a:lnTo>
                    <a:pt x="671" y="2010"/>
                  </a:lnTo>
                  <a:lnTo>
                    <a:pt x="498" y="2163"/>
                  </a:lnTo>
                  <a:lnTo>
                    <a:pt x="345" y="2297"/>
                  </a:lnTo>
                  <a:lnTo>
                    <a:pt x="231" y="2450"/>
                  </a:lnTo>
                  <a:lnTo>
                    <a:pt x="116" y="2603"/>
                  </a:lnTo>
                  <a:lnTo>
                    <a:pt x="58" y="2756"/>
                  </a:lnTo>
                  <a:lnTo>
                    <a:pt x="1" y="2928"/>
                  </a:lnTo>
                  <a:lnTo>
                    <a:pt x="1" y="3081"/>
                  </a:lnTo>
                  <a:lnTo>
                    <a:pt x="1" y="3234"/>
                  </a:lnTo>
                  <a:lnTo>
                    <a:pt x="58" y="3406"/>
                  </a:lnTo>
                  <a:lnTo>
                    <a:pt x="116" y="3560"/>
                  </a:lnTo>
                  <a:lnTo>
                    <a:pt x="231" y="3713"/>
                  </a:lnTo>
                  <a:lnTo>
                    <a:pt x="345" y="3866"/>
                  </a:lnTo>
                  <a:lnTo>
                    <a:pt x="498" y="4000"/>
                  </a:lnTo>
                  <a:lnTo>
                    <a:pt x="671" y="4153"/>
                  </a:lnTo>
                  <a:lnTo>
                    <a:pt x="881" y="4287"/>
                  </a:lnTo>
                  <a:lnTo>
                    <a:pt x="1111" y="4421"/>
                  </a:lnTo>
                  <a:lnTo>
                    <a:pt x="1359" y="4555"/>
                  </a:lnTo>
                  <a:lnTo>
                    <a:pt x="1647" y="4689"/>
                  </a:lnTo>
                  <a:lnTo>
                    <a:pt x="1934" y="4803"/>
                  </a:lnTo>
                  <a:lnTo>
                    <a:pt x="2584" y="5052"/>
                  </a:lnTo>
                  <a:lnTo>
                    <a:pt x="3330" y="5263"/>
                  </a:lnTo>
                  <a:lnTo>
                    <a:pt x="4153" y="5473"/>
                  </a:lnTo>
                  <a:lnTo>
                    <a:pt x="5033" y="5645"/>
                  </a:lnTo>
                  <a:lnTo>
                    <a:pt x="5971" y="5798"/>
                  </a:lnTo>
                  <a:lnTo>
                    <a:pt x="6985" y="5913"/>
                  </a:lnTo>
                  <a:lnTo>
                    <a:pt x="8057" y="6028"/>
                  </a:lnTo>
                  <a:lnTo>
                    <a:pt x="9167" y="6105"/>
                  </a:lnTo>
                  <a:lnTo>
                    <a:pt x="10315" y="6143"/>
                  </a:lnTo>
                  <a:lnTo>
                    <a:pt x="11520" y="6162"/>
                  </a:lnTo>
                  <a:lnTo>
                    <a:pt x="12707" y="6143"/>
                  </a:lnTo>
                  <a:lnTo>
                    <a:pt x="13874" y="6105"/>
                  </a:lnTo>
                  <a:lnTo>
                    <a:pt x="14984" y="6028"/>
                  </a:lnTo>
                  <a:lnTo>
                    <a:pt x="16036" y="5913"/>
                  </a:lnTo>
                  <a:lnTo>
                    <a:pt x="17050" y="5798"/>
                  </a:lnTo>
                  <a:lnTo>
                    <a:pt x="18007" y="5645"/>
                  </a:lnTo>
                  <a:lnTo>
                    <a:pt x="18887" y="5473"/>
                  </a:lnTo>
                  <a:lnTo>
                    <a:pt x="19710" y="5263"/>
                  </a:lnTo>
                  <a:lnTo>
                    <a:pt x="20437" y="5052"/>
                  </a:lnTo>
                  <a:lnTo>
                    <a:pt x="21107" y="4803"/>
                  </a:lnTo>
                  <a:lnTo>
                    <a:pt x="21394" y="4689"/>
                  </a:lnTo>
                  <a:lnTo>
                    <a:pt x="21662" y="4555"/>
                  </a:lnTo>
                  <a:lnTo>
                    <a:pt x="21930" y="4421"/>
                  </a:lnTo>
                  <a:lnTo>
                    <a:pt x="22140" y="4287"/>
                  </a:lnTo>
                  <a:lnTo>
                    <a:pt x="22351" y="4153"/>
                  </a:lnTo>
                  <a:lnTo>
                    <a:pt x="22523" y="4000"/>
                  </a:lnTo>
                  <a:lnTo>
                    <a:pt x="22676" y="3866"/>
                  </a:lnTo>
                  <a:lnTo>
                    <a:pt x="22810" y="3713"/>
                  </a:lnTo>
                  <a:lnTo>
                    <a:pt x="22906" y="3560"/>
                  </a:lnTo>
                  <a:lnTo>
                    <a:pt x="22982" y="3406"/>
                  </a:lnTo>
                  <a:lnTo>
                    <a:pt x="23021" y="3234"/>
                  </a:lnTo>
                  <a:lnTo>
                    <a:pt x="23040" y="3081"/>
                  </a:lnTo>
                  <a:lnTo>
                    <a:pt x="23021" y="2928"/>
                  </a:lnTo>
                  <a:lnTo>
                    <a:pt x="22982" y="2756"/>
                  </a:lnTo>
                  <a:lnTo>
                    <a:pt x="22906" y="2603"/>
                  </a:lnTo>
                  <a:lnTo>
                    <a:pt x="22810" y="2450"/>
                  </a:lnTo>
                  <a:lnTo>
                    <a:pt x="22676" y="2297"/>
                  </a:lnTo>
                  <a:lnTo>
                    <a:pt x="22523" y="2163"/>
                  </a:lnTo>
                  <a:lnTo>
                    <a:pt x="22351" y="2010"/>
                  </a:lnTo>
                  <a:lnTo>
                    <a:pt x="22140" y="1876"/>
                  </a:lnTo>
                  <a:lnTo>
                    <a:pt x="21930" y="1742"/>
                  </a:lnTo>
                  <a:lnTo>
                    <a:pt x="21662" y="1608"/>
                  </a:lnTo>
                  <a:lnTo>
                    <a:pt x="21394" y="1474"/>
                  </a:lnTo>
                  <a:lnTo>
                    <a:pt x="21107" y="1340"/>
                  </a:lnTo>
                  <a:lnTo>
                    <a:pt x="20437" y="1110"/>
                  </a:lnTo>
                  <a:lnTo>
                    <a:pt x="19710" y="900"/>
                  </a:lnTo>
                  <a:lnTo>
                    <a:pt x="18887" y="689"/>
                  </a:lnTo>
                  <a:lnTo>
                    <a:pt x="18007" y="517"/>
                  </a:lnTo>
                  <a:lnTo>
                    <a:pt x="17050" y="364"/>
                  </a:lnTo>
                  <a:lnTo>
                    <a:pt x="16036" y="249"/>
                  </a:lnTo>
                  <a:lnTo>
                    <a:pt x="14984" y="134"/>
                  </a:lnTo>
                  <a:lnTo>
                    <a:pt x="13874" y="58"/>
                  </a:lnTo>
                  <a:lnTo>
                    <a:pt x="12707" y="20"/>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18"/>
          <p:cNvGrpSpPr/>
          <p:nvPr/>
        </p:nvGrpSpPr>
        <p:grpSpPr>
          <a:xfrm flipH="1" rot="5400000">
            <a:off x="7920125" y="-609599"/>
            <a:ext cx="2414685" cy="1395307"/>
            <a:chOff x="3069825" y="-1346071"/>
            <a:chExt cx="1782450" cy="1029975"/>
          </a:xfrm>
        </p:grpSpPr>
        <p:sp>
          <p:nvSpPr>
            <p:cNvPr id="283" name="Google Shape;283;p18"/>
            <p:cNvSpPr/>
            <p:nvPr/>
          </p:nvSpPr>
          <p:spPr>
            <a:xfrm>
              <a:off x="3069825" y="-1346071"/>
              <a:ext cx="1456675" cy="1029975"/>
            </a:xfrm>
            <a:custGeom>
              <a:rect b="b" l="l" r="r" t="t"/>
              <a:pathLst>
                <a:path extrusionOk="0" h="41199" w="58267">
                  <a:moveTo>
                    <a:pt x="29124" y="0"/>
                  </a:moveTo>
                  <a:lnTo>
                    <a:pt x="28129" y="19"/>
                  </a:lnTo>
                  <a:lnTo>
                    <a:pt x="27153" y="39"/>
                  </a:lnTo>
                  <a:lnTo>
                    <a:pt x="26158" y="115"/>
                  </a:lnTo>
                  <a:lnTo>
                    <a:pt x="25182" y="192"/>
                  </a:lnTo>
                  <a:lnTo>
                    <a:pt x="24187" y="287"/>
                  </a:lnTo>
                  <a:lnTo>
                    <a:pt x="23211" y="421"/>
                  </a:lnTo>
                  <a:lnTo>
                    <a:pt x="22235" y="574"/>
                  </a:lnTo>
                  <a:lnTo>
                    <a:pt x="21259" y="747"/>
                  </a:lnTo>
                  <a:lnTo>
                    <a:pt x="20283" y="957"/>
                  </a:lnTo>
                  <a:lnTo>
                    <a:pt x="19307" y="1187"/>
                  </a:lnTo>
                  <a:lnTo>
                    <a:pt x="18351" y="1435"/>
                  </a:lnTo>
                  <a:lnTo>
                    <a:pt x="17394" y="1703"/>
                  </a:lnTo>
                  <a:lnTo>
                    <a:pt x="16437" y="1990"/>
                  </a:lnTo>
                  <a:lnTo>
                    <a:pt x="15500" y="2316"/>
                  </a:lnTo>
                  <a:lnTo>
                    <a:pt x="14562" y="2660"/>
                  </a:lnTo>
                  <a:lnTo>
                    <a:pt x="13624" y="3024"/>
                  </a:lnTo>
                  <a:lnTo>
                    <a:pt x="12687" y="3406"/>
                  </a:lnTo>
                  <a:lnTo>
                    <a:pt x="11768" y="3827"/>
                  </a:lnTo>
                  <a:lnTo>
                    <a:pt x="10869" y="4248"/>
                  </a:lnTo>
                  <a:lnTo>
                    <a:pt x="9969" y="4708"/>
                  </a:lnTo>
                  <a:lnTo>
                    <a:pt x="9070" y="5205"/>
                  </a:lnTo>
                  <a:lnTo>
                    <a:pt x="8190" y="5703"/>
                  </a:lnTo>
                  <a:lnTo>
                    <a:pt x="7310" y="6238"/>
                  </a:lnTo>
                  <a:lnTo>
                    <a:pt x="6449" y="6793"/>
                  </a:lnTo>
                  <a:lnTo>
                    <a:pt x="5607" y="7367"/>
                  </a:lnTo>
                  <a:lnTo>
                    <a:pt x="4765" y="7961"/>
                  </a:lnTo>
                  <a:lnTo>
                    <a:pt x="3942" y="8592"/>
                  </a:lnTo>
                  <a:lnTo>
                    <a:pt x="3119" y="9243"/>
                  </a:lnTo>
                  <a:lnTo>
                    <a:pt x="2315" y="9912"/>
                  </a:lnTo>
                  <a:lnTo>
                    <a:pt x="1531" y="10601"/>
                  </a:lnTo>
                  <a:lnTo>
                    <a:pt x="746" y="11328"/>
                  </a:lnTo>
                  <a:lnTo>
                    <a:pt x="0" y="12075"/>
                  </a:lnTo>
                  <a:lnTo>
                    <a:pt x="29124" y="41198"/>
                  </a:lnTo>
                  <a:lnTo>
                    <a:pt x="58267" y="12075"/>
                  </a:lnTo>
                  <a:lnTo>
                    <a:pt x="57501" y="11328"/>
                  </a:lnTo>
                  <a:lnTo>
                    <a:pt x="56717" y="10601"/>
                  </a:lnTo>
                  <a:lnTo>
                    <a:pt x="55932" y="9912"/>
                  </a:lnTo>
                  <a:lnTo>
                    <a:pt x="55129" y="9243"/>
                  </a:lnTo>
                  <a:lnTo>
                    <a:pt x="54306" y="8592"/>
                  </a:lnTo>
                  <a:lnTo>
                    <a:pt x="53483" y="7961"/>
                  </a:lnTo>
                  <a:lnTo>
                    <a:pt x="52641" y="7367"/>
                  </a:lnTo>
                  <a:lnTo>
                    <a:pt x="51799" y="6793"/>
                  </a:lnTo>
                  <a:lnTo>
                    <a:pt x="50938" y="6238"/>
                  </a:lnTo>
                  <a:lnTo>
                    <a:pt x="50058" y="5703"/>
                  </a:lnTo>
                  <a:lnTo>
                    <a:pt x="49178" y="5205"/>
                  </a:lnTo>
                  <a:lnTo>
                    <a:pt x="48278" y="4708"/>
                  </a:lnTo>
                  <a:lnTo>
                    <a:pt x="47379" y="4248"/>
                  </a:lnTo>
                  <a:lnTo>
                    <a:pt x="46479" y="3827"/>
                  </a:lnTo>
                  <a:lnTo>
                    <a:pt x="45561" y="3406"/>
                  </a:lnTo>
                  <a:lnTo>
                    <a:pt x="44623" y="3024"/>
                  </a:lnTo>
                  <a:lnTo>
                    <a:pt x="43705" y="2660"/>
                  </a:lnTo>
                  <a:lnTo>
                    <a:pt x="42748" y="2316"/>
                  </a:lnTo>
                  <a:lnTo>
                    <a:pt x="41811" y="1990"/>
                  </a:lnTo>
                  <a:lnTo>
                    <a:pt x="40854" y="1703"/>
                  </a:lnTo>
                  <a:lnTo>
                    <a:pt x="39897" y="1435"/>
                  </a:lnTo>
                  <a:lnTo>
                    <a:pt x="38940" y="1187"/>
                  </a:lnTo>
                  <a:lnTo>
                    <a:pt x="37964" y="957"/>
                  </a:lnTo>
                  <a:lnTo>
                    <a:pt x="36988" y="747"/>
                  </a:lnTo>
                  <a:lnTo>
                    <a:pt x="36013" y="574"/>
                  </a:lnTo>
                  <a:lnTo>
                    <a:pt x="35037" y="421"/>
                  </a:lnTo>
                  <a:lnTo>
                    <a:pt x="34061" y="287"/>
                  </a:lnTo>
                  <a:lnTo>
                    <a:pt x="33066" y="192"/>
                  </a:lnTo>
                  <a:lnTo>
                    <a:pt x="32090" y="115"/>
                  </a:lnTo>
                  <a:lnTo>
                    <a:pt x="31095" y="39"/>
                  </a:lnTo>
                  <a:lnTo>
                    <a:pt x="30119" y="19"/>
                  </a:lnTo>
                  <a:lnTo>
                    <a:pt x="291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8"/>
            <p:cNvSpPr/>
            <p:nvPr/>
          </p:nvSpPr>
          <p:spPr>
            <a:xfrm>
              <a:off x="3999300" y="-1230079"/>
              <a:ext cx="852975" cy="85297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85" name="Shape 285"/>
        <p:cNvGrpSpPr/>
        <p:nvPr/>
      </p:nvGrpSpPr>
      <p:grpSpPr>
        <a:xfrm>
          <a:off x="0" y="0"/>
          <a:ext cx="0" cy="0"/>
          <a:chOff x="0" y="0"/>
          <a:chExt cx="0" cy="0"/>
        </a:xfrm>
      </p:grpSpPr>
      <p:sp>
        <p:nvSpPr>
          <p:cNvPr id="286" name="Google Shape;286;p19"/>
          <p:cNvSpPr txBox="1"/>
          <p:nvPr>
            <p:ph type="title"/>
          </p:nvPr>
        </p:nvSpPr>
        <p:spPr>
          <a:xfrm>
            <a:off x="1636560" y="1230925"/>
            <a:ext cx="28407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7" name="Google Shape;287;p19"/>
          <p:cNvSpPr txBox="1"/>
          <p:nvPr>
            <p:ph idx="1" type="subTitle"/>
          </p:nvPr>
        </p:nvSpPr>
        <p:spPr>
          <a:xfrm>
            <a:off x="1636560" y="1439964"/>
            <a:ext cx="28407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8" name="Google Shape;288;p19"/>
          <p:cNvSpPr txBox="1"/>
          <p:nvPr>
            <p:ph idx="2" type="title"/>
          </p:nvPr>
        </p:nvSpPr>
        <p:spPr>
          <a:xfrm>
            <a:off x="5426980" y="1230925"/>
            <a:ext cx="28407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9" name="Google Shape;289;p19"/>
          <p:cNvSpPr txBox="1"/>
          <p:nvPr>
            <p:ph idx="3" type="subTitle"/>
          </p:nvPr>
        </p:nvSpPr>
        <p:spPr>
          <a:xfrm>
            <a:off x="5426980" y="1439964"/>
            <a:ext cx="28407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0" name="Google Shape;290;p19"/>
          <p:cNvSpPr txBox="1"/>
          <p:nvPr>
            <p:ph idx="4" type="title"/>
          </p:nvPr>
        </p:nvSpPr>
        <p:spPr>
          <a:xfrm>
            <a:off x="1636560" y="2430591"/>
            <a:ext cx="28407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1" name="Google Shape;291;p19"/>
          <p:cNvSpPr txBox="1"/>
          <p:nvPr>
            <p:ph idx="5" type="subTitle"/>
          </p:nvPr>
        </p:nvSpPr>
        <p:spPr>
          <a:xfrm>
            <a:off x="1636560" y="2639630"/>
            <a:ext cx="28407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2" name="Google Shape;292;p19"/>
          <p:cNvSpPr txBox="1"/>
          <p:nvPr>
            <p:ph idx="6" type="title"/>
          </p:nvPr>
        </p:nvSpPr>
        <p:spPr>
          <a:xfrm>
            <a:off x="5426980" y="2430591"/>
            <a:ext cx="28407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3" name="Google Shape;293;p19"/>
          <p:cNvSpPr txBox="1"/>
          <p:nvPr>
            <p:ph idx="7" type="subTitle"/>
          </p:nvPr>
        </p:nvSpPr>
        <p:spPr>
          <a:xfrm>
            <a:off x="5426980" y="2639630"/>
            <a:ext cx="28407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4" name="Google Shape;294;p19"/>
          <p:cNvSpPr txBox="1"/>
          <p:nvPr>
            <p:ph idx="8" type="title"/>
          </p:nvPr>
        </p:nvSpPr>
        <p:spPr>
          <a:xfrm>
            <a:off x="5426980" y="3626461"/>
            <a:ext cx="28407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5" name="Google Shape;295;p19"/>
          <p:cNvSpPr txBox="1"/>
          <p:nvPr>
            <p:ph idx="9" type="subTitle"/>
          </p:nvPr>
        </p:nvSpPr>
        <p:spPr>
          <a:xfrm>
            <a:off x="5426980" y="3835500"/>
            <a:ext cx="28407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6" name="Google Shape;296;p19"/>
          <p:cNvSpPr txBox="1"/>
          <p:nvPr>
            <p:ph idx="13" type="title"/>
          </p:nvPr>
        </p:nvSpPr>
        <p:spPr>
          <a:xfrm>
            <a:off x="1636560" y="3626461"/>
            <a:ext cx="28407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7" name="Google Shape;297;p19"/>
          <p:cNvSpPr txBox="1"/>
          <p:nvPr>
            <p:ph idx="14" type="subTitle"/>
          </p:nvPr>
        </p:nvSpPr>
        <p:spPr>
          <a:xfrm>
            <a:off x="1636560" y="3835500"/>
            <a:ext cx="28407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8" name="Google Shape;298;p19"/>
          <p:cNvSpPr txBox="1"/>
          <p:nvPr>
            <p:ph idx="15"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99" name="Google Shape;299;p19"/>
          <p:cNvSpPr/>
          <p:nvPr/>
        </p:nvSpPr>
        <p:spPr>
          <a:xfrm flipH="1" rot="10800000">
            <a:off x="8519202" y="4449724"/>
            <a:ext cx="1131324" cy="1131301"/>
          </a:xfrm>
          <a:custGeom>
            <a:rect b="b" l="l" r="r" t="t"/>
            <a:pathLst>
              <a:path extrusionOk="0" h="49733" w="49734">
                <a:moveTo>
                  <a:pt x="24857" y="0"/>
                </a:moveTo>
                <a:lnTo>
                  <a:pt x="1" y="24857"/>
                </a:lnTo>
                <a:lnTo>
                  <a:pt x="24857" y="49733"/>
                </a:lnTo>
                <a:lnTo>
                  <a:pt x="49733" y="24857"/>
                </a:lnTo>
                <a:lnTo>
                  <a:pt x="248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 name="Google Shape;300;p19"/>
          <p:cNvGrpSpPr/>
          <p:nvPr/>
        </p:nvGrpSpPr>
        <p:grpSpPr>
          <a:xfrm flipH="1" rot="10800000">
            <a:off x="8195409" y="-152398"/>
            <a:ext cx="1099325" cy="1029975"/>
            <a:chOff x="6694150" y="-2166650"/>
            <a:chExt cx="1099325" cy="1029975"/>
          </a:xfrm>
        </p:grpSpPr>
        <p:sp>
          <p:nvSpPr>
            <p:cNvPr id="301" name="Google Shape;301;p19"/>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9"/>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9"/>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9"/>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19"/>
          <p:cNvGrpSpPr/>
          <p:nvPr/>
        </p:nvGrpSpPr>
        <p:grpSpPr>
          <a:xfrm rot="5400000">
            <a:off x="-637225" y="131438"/>
            <a:ext cx="1544725" cy="864925"/>
            <a:chOff x="5544625" y="5264125"/>
            <a:chExt cx="1544725" cy="864925"/>
          </a:xfrm>
        </p:grpSpPr>
        <p:sp>
          <p:nvSpPr>
            <p:cNvPr id="306" name="Google Shape;306;p19"/>
            <p:cNvSpPr/>
            <p:nvPr/>
          </p:nvSpPr>
          <p:spPr>
            <a:xfrm>
              <a:off x="5544625" y="5472200"/>
              <a:ext cx="1544725" cy="656850"/>
            </a:xfrm>
            <a:custGeom>
              <a:rect b="b" l="l" r="r" t="t"/>
              <a:pathLst>
                <a:path extrusionOk="0" h="26274" w="61789">
                  <a:moveTo>
                    <a:pt x="55168" y="6641"/>
                  </a:moveTo>
                  <a:lnTo>
                    <a:pt x="55168" y="19634"/>
                  </a:lnTo>
                  <a:lnTo>
                    <a:pt x="12783" y="19634"/>
                  </a:lnTo>
                  <a:lnTo>
                    <a:pt x="12458" y="19595"/>
                  </a:lnTo>
                  <a:lnTo>
                    <a:pt x="12132" y="19557"/>
                  </a:lnTo>
                  <a:lnTo>
                    <a:pt x="11826" y="19500"/>
                  </a:lnTo>
                  <a:lnTo>
                    <a:pt x="11501" y="19423"/>
                  </a:lnTo>
                  <a:lnTo>
                    <a:pt x="11195" y="19347"/>
                  </a:lnTo>
                  <a:lnTo>
                    <a:pt x="10889" y="19251"/>
                  </a:lnTo>
                  <a:lnTo>
                    <a:pt x="10602" y="19117"/>
                  </a:lnTo>
                  <a:lnTo>
                    <a:pt x="10315" y="19002"/>
                  </a:lnTo>
                  <a:lnTo>
                    <a:pt x="10027" y="18849"/>
                  </a:lnTo>
                  <a:lnTo>
                    <a:pt x="9760" y="18696"/>
                  </a:lnTo>
                  <a:lnTo>
                    <a:pt x="9492" y="18524"/>
                  </a:lnTo>
                  <a:lnTo>
                    <a:pt x="9243" y="18352"/>
                  </a:lnTo>
                  <a:lnTo>
                    <a:pt x="8994" y="18160"/>
                  </a:lnTo>
                  <a:lnTo>
                    <a:pt x="8765" y="17950"/>
                  </a:lnTo>
                  <a:lnTo>
                    <a:pt x="8535" y="17739"/>
                  </a:lnTo>
                  <a:lnTo>
                    <a:pt x="8324" y="17510"/>
                  </a:lnTo>
                  <a:lnTo>
                    <a:pt x="8114" y="17261"/>
                  </a:lnTo>
                  <a:lnTo>
                    <a:pt x="7923" y="17031"/>
                  </a:lnTo>
                  <a:lnTo>
                    <a:pt x="7731" y="16763"/>
                  </a:lnTo>
                  <a:lnTo>
                    <a:pt x="7578" y="16495"/>
                  </a:lnTo>
                  <a:lnTo>
                    <a:pt x="7406" y="16228"/>
                  </a:lnTo>
                  <a:lnTo>
                    <a:pt x="7272" y="15960"/>
                  </a:lnTo>
                  <a:lnTo>
                    <a:pt x="7138" y="15673"/>
                  </a:lnTo>
                  <a:lnTo>
                    <a:pt x="7023" y="15366"/>
                  </a:lnTo>
                  <a:lnTo>
                    <a:pt x="6928" y="15060"/>
                  </a:lnTo>
                  <a:lnTo>
                    <a:pt x="6832" y="14754"/>
                  </a:lnTo>
                  <a:lnTo>
                    <a:pt x="6755" y="14448"/>
                  </a:lnTo>
                  <a:lnTo>
                    <a:pt x="6698" y="14123"/>
                  </a:lnTo>
                  <a:lnTo>
                    <a:pt x="6660" y="13797"/>
                  </a:lnTo>
                  <a:lnTo>
                    <a:pt x="6641" y="13472"/>
                  </a:lnTo>
                  <a:lnTo>
                    <a:pt x="6621" y="13147"/>
                  </a:lnTo>
                  <a:lnTo>
                    <a:pt x="6641" y="12802"/>
                  </a:lnTo>
                  <a:lnTo>
                    <a:pt x="6660" y="12477"/>
                  </a:lnTo>
                  <a:lnTo>
                    <a:pt x="6698" y="12152"/>
                  </a:lnTo>
                  <a:lnTo>
                    <a:pt x="6755" y="11826"/>
                  </a:lnTo>
                  <a:lnTo>
                    <a:pt x="6832" y="11520"/>
                  </a:lnTo>
                  <a:lnTo>
                    <a:pt x="6928" y="11214"/>
                  </a:lnTo>
                  <a:lnTo>
                    <a:pt x="7023" y="10908"/>
                  </a:lnTo>
                  <a:lnTo>
                    <a:pt x="7138" y="10602"/>
                  </a:lnTo>
                  <a:lnTo>
                    <a:pt x="7272" y="10315"/>
                  </a:lnTo>
                  <a:lnTo>
                    <a:pt x="7406" y="10047"/>
                  </a:lnTo>
                  <a:lnTo>
                    <a:pt x="7578" y="9779"/>
                  </a:lnTo>
                  <a:lnTo>
                    <a:pt x="7731" y="9511"/>
                  </a:lnTo>
                  <a:lnTo>
                    <a:pt x="7923" y="9243"/>
                  </a:lnTo>
                  <a:lnTo>
                    <a:pt x="8114" y="9014"/>
                  </a:lnTo>
                  <a:lnTo>
                    <a:pt x="8324" y="8765"/>
                  </a:lnTo>
                  <a:lnTo>
                    <a:pt x="8535" y="8535"/>
                  </a:lnTo>
                  <a:lnTo>
                    <a:pt x="8765" y="8325"/>
                  </a:lnTo>
                  <a:lnTo>
                    <a:pt x="8994" y="8133"/>
                  </a:lnTo>
                  <a:lnTo>
                    <a:pt x="9243" y="7923"/>
                  </a:lnTo>
                  <a:lnTo>
                    <a:pt x="9492" y="7751"/>
                  </a:lnTo>
                  <a:lnTo>
                    <a:pt x="9760" y="7578"/>
                  </a:lnTo>
                  <a:lnTo>
                    <a:pt x="10027" y="7425"/>
                  </a:lnTo>
                  <a:lnTo>
                    <a:pt x="10315" y="7272"/>
                  </a:lnTo>
                  <a:lnTo>
                    <a:pt x="10602" y="7157"/>
                  </a:lnTo>
                  <a:lnTo>
                    <a:pt x="10889" y="7024"/>
                  </a:lnTo>
                  <a:lnTo>
                    <a:pt x="11195" y="6928"/>
                  </a:lnTo>
                  <a:lnTo>
                    <a:pt x="11501" y="6851"/>
                  </a:lnTo>
                  <a:lnTo>
                    <a:pt x="11826" y="6775"/>
                  </a:lnTo>
                  <a:lnTo>
                    <a:pt x="12132" y="6717"/>
                  </a:lnTo>
                  <a:lnTo>
                    <a:pt x="12458" y="6679"/>
                  </a:lnTo>
                  <a:lnTo>
                    <a:pt x="12783" y="6641"/>
                  </a:lnTo>
                  <a:close/>
                  <a:moveTo>
                    <a:pt x="13127" y="1"/>
                  </a:move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9"/>
            <p:cNvSpPr/>
            <p:nvPr/>
          </p:nvSpPr>
          <p:spPr>
            <a:xfrm>
              <a:off x="5710150" y="5638200"/>
              <a:ext cx="1213675" cy="324850"/>
            </a:xfrm>
            <a:custGeom>
              <a:rect b="b" l="l" r="r" t="t"/>
              <a:pathLst>
                <a:path extrusionOk="0" fill="none" h="12994" w="48547">
                  <a:moveTo>
                    <a:pt x="48547" y="1"/>
                  </a:moveTo>
                  <a:lnTo>
                    <a:pt x="48547" y="12994"/>
                  </a:lnTo>
                  <a:lnTo>
                    <a:pt x="6506" y="12994"/>
                  </a:lnTo>
                  <a:lnTo>
                    <a:pt x="6506" y="12994"/>
                  </a:lnTo>
                  <a:lnTo>
                    <a:pt x="6162" y="12994"/>
                  </a:lnTo>
                  <a:lnTo>
                    <a:pt x="5837" y="12955"/>
                  </a:lnTo>
                  <a:lnTo>
                    <a:pt x="5511" y="12917"/>
                  </a:lnTo>
                  <a:lnTo>
                    <a:pt x="5205" y="12860"/>
                  </a:lnTo>
                  <a:lnTo>
                    <a:pt x="4880" y="12783"/>
                  </a:lnTo>
                  <a:lnTo>
                    <a:pt x="4574" y="12707"/>
                  </a:lnTo>
                  <a:lnTo>
                    <a:pt x="4268" y="12611"/>
                  </a:lnTo>
                  <a:lnTo>
                    <a:pt x="3981" y="12477"/>
                  </a:lnTo>
                  <a:lnTo>
                    <a:pt x="3694" y="12362"/>
                  </a:lnTo>
                  <a:lnTo>
                    <a:pt x="3406" y="12209"/>
                  </a:lnTo>
                  <a:lnTo>
                    <a:pt x="3139" y="12056"/>
                  </a:lnTo>
                  <a:lnTo>
                    <a:pt x="2871" y="11884"/>
                  </a:lnTo>
                  <a:lnTo>
                    <a:pt x="2622" y="11712"/>
                  </a:lnTo>
                  <a:lnTo>
                    <a:pt x="2373" y="11520"/>
                  </a:lnTo>
                  <a:lnTo>
                    <a:pt x="2144" y="11310"/>
                  </a:lnTo>
                  <a:lnTo>
                    <a:pt x="1914" y="11099"/>
                  </a:lnTo>
                  <a:lnTo>
                    <a:pt x="1703" y="10870"/>
                  </a:lnTo>
                  <a:lnTo>
                    <a:pt x="1493" y="10621"/>
                  </a:lnTo>
                  <a:lnTo>
                    <a:pt x="1302" y="10391"/>
                  </a:lnTo>
                  <a:lnTo>
                    <a:pt x="1110" y="10123"/>
                  </a:lnTo>
                  <a:lnTo>
                    <a:pt x="957" y="9855"/>
                  </a:lnTo>
                  <a:lnTo>
                    <a:pt x="785" y="9588"/>
                  </a:lnTo>
                  <a:lnTo>
                    <a:pt x="651" y="9320"/>
                  </a:lnTo>
                  <a:lnTo>
                    <a:pt x="517" y="9033"/>
                  </a:lnTo>
                  <a:lnTo>
                    <a:pt x="402" y="8726"/>
                  </a:lnTo>
                  <a:lnTo>
                    <a:pt x="307" y="8420"/>
                  </a:lnTo>
                  <a:lnTo>
                    <a:pt x="211" y="8114"/>
                  </a:lnTo>
                  <a:lnTo>
                    <a:pt x="134" y="7808"/>
                  </a:lnTo>
                  <a:lnTo>
                    <a:pt x="77" y="7483"/>
                  </a:lnTo>
                  <a:lnTo>
                    <a:pt x="39" y="7157"/>
                  </a:lnTo>
                  <a:lnTo>
                    <a:pt x="20" y="6832"/>
                  </a:lnTo>
                  <a:lnTo>
                    <a:pt x="0" y="6507"/>
                  </a:lnTo>
                  <a:lnTo>
                    <a:pt x="0" y="6507"/>
                  </a:lnTo>
                  <a:lnTo>
                    <a:pt x="20" y="6162"/>
                  </a:lnTo>
                  <a:lnTo>
                    <a:pt x="39" y="5837"/>
                  </a:lnTo>
                  <a:lnTo>
                    <a:pt x="77" y="5512"/>
                  </a:lnTo>
                  <a:lnTo>
                    <a:pt x="134" y="5186"/>
                  </a:lnTo>
                  <a:lnTo>
                    <a:pt x="211" y="4880"/>
                  </a:lnTo>
                  <a:lnTo>
                    <a:pt x="307" y="4574"/>
                  </a:lnTo>
                  <a:lnTo>
                    <a:pt x="402" y="4268"/>
                  </a:lnTo>
                  <a:lnTo>
                    <a:pt x="517" y="3962"/>
                  </a:lnTo>
                  <a:lnTo>
                    <a:pt x="651" y="3675"/>
                  </a:lnTo>
                  <a:lnTo>
                    <a:pt x="785" y="3407"/>
                  </a:lnTo>
                  <a:lnTo>
                    <a:pt x="957" y="3139"/>
                  </a:lnTo>
                  <a:lnTo>
                    <a:pt x="1110" y="2871"/>
                  </a:lnTo>
                  <a:lnTo>
                    <a:pt x="1302" y="2603"/>
                  </a:lnTo>
                  <a:lnTo>
                    <a:pt x="1493" y="2374"/>
                  </a:lnTo>
                  <a:lnTo>
                    <a:pt x="1703" y="2125"/>
                  </a:lnTo>
                  <a:lnTo>
                    <a:pt x="1914" y="1895"/>
                  </a:lnTo>
                  <a:lnTo>
                    <a:pt x="2144" y="1685"/>
                  </a:lnTo>
                  <a:lnTo>
                    <a:pt x="2373" y="1493"/>
                  </a:lnTo>
                  <a:lnTo>
                    <a:pt x="2622" y="1283"/>
                  </a:lnTo>
                  <a:lnTo>
                    <a:pt x="2871" y="1111"/>
                  </a:lnTo>
                  <a:lnTo>
                    <a:pt x="3139" y="938"/>
                  </a:lnTo>
                  <a:lnTo>
                    <a:pt x="3406" y="785"/>
                  </a:lnTo>
                  <a:lnTo>
                    <a:pt x="3694" y="632"/>
                  </a:lnTo>
                  <a:lnTo>
                    <a:pt x="3981" y="517"/>
                  </a:lnTo>
                  <a:lnTo>
                    <a:pt x="4268" y="384"/>
                  </a:lnTo>
                  <a:lnTo>
                    <a:pt x="4574" y="288"/>
                  </a:lnTo>
                  <a:lnTo>
                    <a:pt x="4880" y="211"/>
                  </a:lnTo>
                  <a:lnTo>
                    <a:pt x="5205" y="135"/>
                  </a:lnTo>
                  <a:lnTo>
                    <a:pt x="5511" y="77"/>
                  </a:lnTo>
                  <a:lnTo>
                    <a:pt x="5837" y="39"/>
                  </a:lnTo>
                  <a:lnTo>
                    <a:pt x="6162" y="1"/>
                  </a:lnTo>
                  <a:lnTo>
                    <a:pt x="6506" y="1"/>
                  </a:lnTo>
                  <a:lnTo>
                    <a:pt x="485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9"/>
            <p:cNvSpPr/>
            <p:nvPr/>
          </p:nvSpPr>
          <p:spPr>
            <a:xfrm>
              <a:off x="5544625" y="5472200"/>
              <a:ext cx="1544725" cy="656850"/>
            </a:xfrm>
            <a:custGeom>
              <a:rect b="b" l="l" r="r" t="t"/>
              <a:pathLst>
                <a:path extrusionOk="0" fill="none" h="26274" w="61789">
                  <a:moveTo>
                    <a:pt x="61788" y="1"/>
                  </a:moveTo>
                  <a:lnTo>
                    <a:pt x="13127" y="1"/>
                  </a:lnTo>
                  <a:lnTo>
                    <a:pt x="13127" y="1"/>
                  </a:ln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lnTo>
                    <a:pt x="617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9"/>
            <p:cNvSpPr/>
            <p:nvPr/>
          </p:nvSpPr>
          <p:spPr>
            <a:xfrm>
              <a:off x="6030175" y="5264125"/>
              <a:ext cx="461675" cy="462125"/>
            </a:xfrm>
            <a:custGeom>
              <a:rect b="b" l="l" r="r" t="t"/>
              <a:pathLst>
                <a:path extrusionOk="0" h="18485" w="18467">
                  <a:moveTo>
                    <a:pt x="3522" y="0"/>
                  </a:moveTo>
                  <a:lnTo>
                    <a:pt x="3158" y="19"/>
                  </a:lnTo>
                  <a:lnTo>
                    <a:pt x="2814" y="77"/>
                  </a:lnTo>
                  <a:lnTo>
                    <a:pt x="2469" y="172"/>
                  </a:lnTo>
                  <a:lnTo>
                    <a:pt x="2163" y="287"/>
                  </a:lnTo>
                  <a:lnTo>
                    <a:pt x="1857" y="421"/>
                  </a:lnTo>
                  <a:lnTo>
                    <a:pt x="1551" y="612"/>
                  </a:lnTo>
                  <a:lnTo>
                    <a:pt x="1283" y="804"/>
                  </a:lnTo>
                  <a:lnTo>
                    <a:pt x="1034" y="1033"/>
                  </a:lnTo>
                  <a:lnTo>
                    <a:pt x="805" y="1282"/>
                  </a:lnTo>
                  <a:lnTo>
                    <a:pt x="613" y="1550"/>
                  </a:lnTo>
                  <a:lnTo>
                    <a:pt x="422" y="1856"/>
                  </a:lnTo>
                  <a:lnTo>
                    <a:pt x="288" y="2162"/>
                  </a:lnTo>
                  <a:lnTo>
                    <a:pt x="173" y="2488"/>
                  </a:lnTo>
                  <a:lnTo>
                    <a:pt x="77" y="2813"/>
                  </a:lnTo>
                  <a:lnTo>
                    <a:pt x="20" y="3157"/>
                  </a:lnTo>
                  <a:lnTo>
                    <a:pt x="1" y="3521"/>
                  </a:lnTo>
                  <a:lnTo>
                    <a:pt x="1" y="18485"/>
                  </a:lnTo>
                  <a:lnTo>
                    <a:pt x="18466" y="18485"/>
                  </a:lnTo>
                  <a:lnTo>
                    <a:pt x="18466" y="3521"/>
                  </a:lnTo>
                  <a:lnTo>
                    <a:pt x="18466" y="3157"/>
                  </a:lnTo>
                  <a:lnTo>
                    <a:pt x="18409" y="2813"/>
                  </a:lnTo>
                  <a:lnTo>
                    <a:pt x="18313" y="2488"/>
                  </a:lnTo>
                  <a:lnTo>
                    <a:pt x="18199" y="2162"/>
                  </a:lnTo>
                  <a:lnTo>
                    <a:pt x="18045" y="1856"/>
                  </a:lnTo>
                  <a:lnTo>
                    <a:pt x="17873" y="1550"/>
                  </a:lnTo>
                  <a:lnTo>
                    <a:pt x="17663" y="1282"/>
                  </a:lnTo>
                  <a:lnTo>
                    <a:pt x="17452" y="1033"/>
                  </a:lnTo>
                  <a:lnTo>
                    <a:pt x="17203" y="804"/>
                  </a:lnTo>
                  <a:lnTo>
                    <a:pt x="16916" y="612"/>
                  </a:lnTo>
                  <a:lnTo>
                    <a:pt x="16629" y="421"/>
                  </a:lnTo>
                  <a:lnTo>
                    <a:pt x="16323" y="287"/>
                  </a:lnTo>
                  <a:lnTo>
                    <a:pt x="15998" y="172"/>
                  </a:lnTo>
                  <a:lnTo>
                    <a:pt x="15673" y="77"/>
                  </a:lnTo>
                  <a:lnTo>
                    <a:pt x="15309" y="19"/>
                  </a:lnTo>
                  <a:lnTo>
                    <a:pt x="149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 name="Google Shape;310;p19"/>
          <p:cNvSpPr/>
          <p:nvPr/>
        </p:nvSpPr>
        <p:spPr>
          <a:xfrm flipH="1">
            <a:off x="-81575" y="4873025"/>
            <a:ext cx="649175" cy="457375"/>
          </a:xfrm>
          <a:custGeom>
            <a:rect b="b" l="l" r="r" t="t"/>
            <a:pathLst>
              <a:path extrusionOk="0" h="18295" w="25967">
                <a:moveTo>
                  <a:pt x="16820" y="192"/>
                </a:moveTo>
                <a:lnTo>
                  <a:pt x="17279" y="211"/>
                </a:lnTo>
                <a:lnTo>
                  <a:pt x="17738" y="250"/>
                </a:lnTo>
                <a:lnTo>
                  <a:pt x="18179" y="307"/>
                </a:lnTo>
                <a:lnTo>
                  <a:pt x="18619" y="384"/>
                </a:lnTo>
                <a:lnTo>
                  <a:pt x="19059" y="479"/>
                </a:lnTo>
                <a:lnTo>
                  <a:pt x="19480" y="613"/>
                </a:lnTo>
                <a:lnTo>
                  <a:pt x="19901" y="747"/>
                </a:lnTo>
                <a:lnTo>
                  <a:pt x="20303" y="900"/>
                </a:lnTo>
                <a:lnTo>
                  <a:pt x="20704" y="1092"/>
                </a:lnTo>
                <a:lnTo>
                  <a:pt x="21087" y="1283"/>
                </a:lnTo>
                <a:lnTo>
                  <a:pt x="21451" y="1493"/>
                </a:lnTo>
                <a:lnTo>
                  <a:pt x="21814" y="1723"/>
                </a:lnTo>
                <a:lnTo>
                  <a:pt x="22178" y="1972"/>
                </a:lnTo>
                <a:lnTo>
                  <a:pt x="22503" y="2240"/>
                </a:lnTo>
                <a:lnTo>
                  <a:pt x="22828" y="2527"/>
                </a:lnTo>
                <a:lnTo>
                  <a:pt x="23135" y="2814"/>
                </a:lnTo>
                <a:lnTo>
                  <a:pt x="23441" y="3139"/>
                </a:lnTo>
                <a:lnTo>
                  <a:pt x="23728" y="3464"/>
                </a:lnTo>
                <a:lnTo>
                  <a:pt x="23977" y="3790"/>
                </a:lnTo>
                <a:lnTo>
                  <a:pt x="24225" y="4153"/>
                </a:lnTo>
                <a:lnTo>
                  <a:pt x="24474" y="4517"/>
                </a:lnTo>
                <a:lnTo>
                  <a:pt x="24685" y="4880"/>
                </a:lnTo>
                <a:lnTo>
                  <a:pt x="24876" y="5263"/>
                </a:lnTo>
                <a:lnTo>
                  <a:pt x="25067" y="5665"/>
                </a:lnTo>
                <a:lnTo>
                  <a:pt x="25220" y="6067"/>
                </a:lnTo>
                <a:lnTo>
                  <a:pt x="25354" y="6488"/>
                </a:lnTo>
                <a:lnTo>
                  <a:pt x="25488" y="6909"/>
                </a:lnTo>
                <a:lnTo>
                  <a:pt x="25584" y="7349"/>
                </a:lnTo>
                <a:lnTo>
                  <a:pt x="25660" y="7789"/>
                </a:lnTo>
                <a:lnTo>
                  <a:pt x="25718" y="8229"/>
                </a:lnTo>
                <a:lnTo>
                  <a:pt x="25756" y="8688"/>
                </a:lnTo>
                <a:lnTo>
                  <a:pt x="25756" y="9148"/>
                </a:lnTo>
                <a:lnTo>
                  <a:pt x="25756" y="9607"/>
                </a:lnTo>
                <a:lnTo>
                  <a:pt x="25718" y="10047"/>
                </a:lnTo>
                <a:lnTo>
                  <a:pt x="25660" y="10506"/>
                </a:lnTo>
                <a:lnTo>
                  <a:pt x="25584" y="10946"/>
                </a:lnTo>
                <a:lnTo>
                  <a:pt x="25488" y="11367"/>
                </a:lnTo>
                <a:lnTo>
                  <a:pt x="25354" y="11807"/>
                </a:lnTo>
                <a:lnTo>
                  <a:pt x="25220" y="12209"/>
                </a:lnTo>
                <a:lnTo>
                  <a:pt x="25067" y="12630"/>
                </a:lnTo>
                <a:lnTo>
                  <a:pt x="24876" y="13013"/>
                </a:lnTo>
                <a:lnTo>
                  <a:pt x="24685" y="13396"/>
                </a:lnTo>
                <a:lnTo>
                  <a:pt x="24474" y="13778"/>
                </a:lnTo>
                <a:lnTo>
                  <a:pt x="24225" y="14142"/>
                </a:lnTo>
                <a:lnTo>
                  <a:pt x="23977" y="14486"/>
                </a:lnTo>
                <a:lnTo>
                  <a:pt x="23728" y="14831"/>
                </a:lnTo>
                <a:lnTo>
                  <a:pt x="23441" y="15156"/>
                </a:lnTo>
                <a:lnTo>
                  <a:pt x="23135" y="15462"/>
                </a:lnTo>
                <a:lnTo>
                  <a:pt x="22828" y="15768"/>
                </a:lnTo>
                <a:lnTo>
                  <a:pt x="22503" y="16036"/>
                </a:lnTo>
                <a:lnTo>
                  <a:pt x="22178" y="16304"/>
                </a:lnTo>
                <a:lnTo>
                  <a:pt x="21814" y="16553"/>
                </a:lnTo>
                <a:lnTo>
                  <a:pt x="21451" y="16783"/>
                </a:lnTo>
                <a:lnTo>
                  <a:pt x="21087" y="17012"/>
                </a:lnTo>
                <a:lnTo>
                  <a:pt x="20704" y="17204"/>
                </a:lnTo>
                <a:lnTo>
                  <a:pt x="20303" y="17376"/>
                </a:lnTo>
                <a:lnTo>
                  <a:pt x="19901" y="17548"/>
                </a:lnTo>
                <a:lnTo>
                  <a:pt x="19480" y="17682"/>
                </a:lnTo>
                <a:lnTo>
                  <a:pt x="19059" y="17797"/>
                </a:lnTo>
                <a:lnTo>
                  <a:pt x="18619" y="17912"/>
                </a:lnTo>
                <a:lnTo>
                  <a:pt x="18179" y="17988"/>
                </a:lnTo>
                <a:lnTo>
                  <a:pt x="17738" y="18045"/>
                </a:lnTo>
                <a:lnTo>
                  <a:pt x="17279" y="18065"/>
                </a:lnTo>
                <a:lnTo>
                  <a:pt x="16820" y="18084"/>
                </a:lnTo>
                <a:lnTo>
                  <a:pt x="16418" y="18065"/>
                </a:lnTo>
                <a:lnTo>
                  <a:pt x="15997" y="18007"/>
                </a:lnTo>
                <a:lnTo>
                  <a:pt x="15538" y="17931"/>
                </a:lnTo>
                <a:lnTo>
                  <a:pt x="15040" y="17797"/>
                </a:lnTo>
                <a:lnTo>
                  <a:pt x="14505" y="17644"/>
                </a:lnTo>
                <a:lnTo>
                  <a:pt x="13931" y="17433"/>
                </a:lnTo>
                <a:lnTo>
                  <a:pt x="13337" y="17204"/>
                </a:lnTo>
                <a:lnTo>
                  <a:pt x="12725" y="16936"/>
                </a:lnTo>
                <a:lnTo>
                  <a:pt x="12074" y="16629"/>
                </a:lnTo>
                <a:lnTo>
                  <a:pt x="11386" y="16304"/>
                </a:lnTo>
                <a:lnTo>
                  <a:pt x="10658" y="15941"/>
                </a:lnTo>
                <a:lnTo>
                  <a:pt x="9931" y="15520"/>
                </a:lnTo>
                <a:lnTo>
                  <a:pt x="9147" y="15099"/>
                </a:lnTo>
                <a:lnTo>
                  <a:pt x="8362" y="14620"/>
                </a:lnTo>
                <a:lnTo>
                  <a:pt x="7539" y="14123"/>
                </a:lnTo>
                <a:lnTo>
                  <a:pt x="6678" y="13587"/>
                </a:lnTo>
                <a:lnTo>
                  <a:pt x="5530" y="12841"/>
                </a:lnTo>
                <a:lnTo>
                  <a:pt x="4440" y="12114"/>
                </a:lnTo>
                <a:lnTo>
                  <a:pt x="3444" y="11406"/>
                </a:lnTo>
                <a:lnTo>
                  <a:pt x="2545" y="10774"/>
                </a:lnTo>
                <a:lnTo>
                  <a:pt x="1110" y="9741"/>
                </a:lnTo>
                <a:lnTo>
                  <a:pt x="325" y="9148"/>
                </a:lnTo>
                <a:lnTo>
                  <a:pt x="1110" y="8554"/>
                </a:lnTo>
                <a:lnTo>
                  <a:pt x="2545" y="7521"/>
                </a:lnTo>
                <a:lnTo>
                  <a:pt x="3444" y="6870"/>
                </a:lnTo>
                <a:lnTo>
                  <a:pt x="4440" y="6182"/>
                </a:lnTo>
                <a:lnTo>
                  <a:pt x="5530" y="5454"/>
                </a:lnTo>
                <a:lnTo>
                  <a:pt x="6678" y="4708"/>
                </a:lnTo>
                <a:lnTo>
                  <a:pt x="7520" y="4172"/>
                </a:lnTo>
                <a:lnTo>
                  <a:pt x="8362" y="3675"/>
                </a:lnTo>
                <a:lnTo>
                  <a:pt x="9147" y="3197"/>
                </a:lnTo>
                <a:lnTo>
                  <a:pt x="9931" y="2756"/>
                </a:lnTo>
                <a:lnTo>
                  <a:pt x="10658" y="2355"/>
                </a:lnTo>
                <a:lnTo>
                  <a:pt x="11386" y="1991"/>
                </a:lnTo>
                <a:lnTo>
                  <a:pt x="12074" y="1647"/>
                </a:lnTo>
                <a:lnTo>
                  <a:pt x="12725" y="1340"/>
                </a:lnTo>
                <a:lnTo>
                  <a:pt x="13337" y="1073"/>
                </a:lnTo>
                <a:lnTo>
                  <a:pt x="13931" y="843"/>
                </a:lnTo>
                <a:lnTo>
                  <a:pt x="14505" y="652"/>
                </a:lnTo>
                <a:lnTo>
                  <a:pt x="15040" y="498"/>
                </a:lnTo>
                <a:lnTo>
                  <a:pt x="15538" y="365"/>
                </a:lnTo>
                <a:lnTo>
                  <a:pt x="15997" y="269"/>
                </a:lnTo>
                <a:lnTo>
                  <a:pt x="16418" y="211"/>
                </a:lnTo>
                <a:lnTo>
                  <a:pt x="16820" y="192"/>
                </a:lnTo>
                <a:close/>
                <a:moveTo>
                  <a:pt x="16590" y="1"/>
                </a:moveTo>
                <a:lnTo>
                  <a:pt x="16342" y="20"/>
                </a:lnTo>
                <a:lnTo>
                  <a:pt x="15825" y="97"/>
                </a:lnTo>
                <a:lnTo>
                  <a:pt x="15270" y="211"/>
                </a:lnTo>
                <a:lnTo>
                  <a:pt x="14696" y="384"/>
                </a:lnTo>
                <a:lnTo>
                  <a:pt x="14103" y="575"/>
                </a:lnTo>
                <a:lnTo>
                  <a:pt x="13471" y="805"/>
                </a:lnTo>
                <a:lnTo>
                  <a:pt x="12840" y="1073"/>
                </a:lnTo>
                <a:lnTo>
                  <a:pt x="12189" y="1360"/>
                </a:lnTo>
                <a:lnTo>
                  <a:pt x="11520" y="1685"/>
                </a:lnTo>
                <a:lnTo>
                  <a:pt x="10831" y="2029"/>
                </a:lnTo>
                <a:lnTo>
                  <a:pt x="10161" y="2393"/>
                </a:lnTo>
                <a:lnTo>
                  <a:pt x="9472" y="2776"/>
                </a:lnTo>
                <a:lnTo>
                  <a:pt x="8113" y="3560"/>
                </a:lnTo>
                <a:lnTo>
                  <a:pt x="6774" y="4402"/>
                </a:lnTo>
                <a:lnTo>
                  <a:pt x="5492" y="5225"/>
                </a:lnTo>
                <a:lnTo>
                  <a:pt x="4286" y="6029"/>
                </a:lnTo>
                <a:lnTo>
                  <a:pt x="3196" y="6794"/>
                </a:lnTo>
                <a:lnTo>
                  <a:pt x="2220" y="7483"/>
                </a:lnTo>
                <a:lnTo>
                  <a:pt x="766" y="8574"/>
                </a:lnTo>
                <a:lnTo>
                  <a:pt x="115" y="9071"/>
                </a:lnTo>
                <a:lnTo>
                  <a:pt x="0" y="9148"/>
                </a:lnTo>
                <a:lnTo>
                  <a:pt x="115" y="9224"/>
                </a:lnTo>
                <a:lnTo>
                  <a:pt x="766" y="9722"/>
                </a:lnTo>
                <a:lnTo>
                  <a:pt x="2220" y="10793"/>
                </a:lnTo>
                <a:lnTo>
                  <a:pt x="3196" y="11482"/>
                </a:lnTo>
                <a:lnTo>
                  <a:pt x="4286" y="12248"/>
                </a:lnTo>
                <a:lnTo>
                  <a:pt x="5492" y="13070"/>
                </a:lnTo>
                <a:lnTo>
                  <a:pt x="6774" y="13893"/>
                </a:lnTo>
                <a:lnTo>
                  <a:pt x="8113" y="14716"/>
                </a:lnTo>
                <a:lnTo>
                  <a:pt x="9472" y="15520"/>
                </a:lnTo>
                <a:lnTo>
                  <a:pt x="10161" y="15902"/>
                </a:lnTo>
                <a:lnTo>
                  <a:pt x="10831" y="16266"/>
                </a:lnTo>
                <a:lnTo>
                  <a:pt x="11520" y="16610"/>
                </a:lnTo>
                <a:lnTo>
                  <a:pt x="12189" y="16916"/>
                </a:lnTo>
                <a:lnTo>
                  <a:pt x="12840" y="17223"/>
                </a:lnTo>
                <a:lnTo>
                  <a:pt x="13471" y="17491"/>
                </a:lnTo>
                <a:lnTo>
                  <a:pt x="14103" y="17720"/>
                </a:lnTo>
                <a:lnTo>
                  <a:pt x="14696" y="17912"/>
                </a:lnTo>
                <a:lnTo>
                  <a:pt x="15270" y="18065"/>
                </a:lnTo>
                <a:lnTo>
                  <a:pt x="15825" y="18179"/>
                </a:lnTo>
                <a:lnTo>
                  <a:pt x="16342" y="18256"/>
                </a:lnTo>
                <a:lnTo>
                  <a:pt x="16590" y="18275"/>
                </a:lnTo>
                <a:lnTo>
                  <a:pt x="16820" y="18294"/>
                </a:lnTo>
                <a:lnTo>
                  <a:pt x="17298" y="18275"/>
                </a:lnTo>
                <a:lnTo>
                  <a:pt x="17758" y="18237"/>
                </a:lnTo>
                <a:lnTo>
                  <a:pt x="18217" y="18179"/>
                </a:lnTo>
                <a:lnTo>
                  <a:pt x="18657" y="18103"/>
                </a:lnTo>
                <a:lnTo>
                  <a:pt x="19097" y="18007"/>
                </a:lnTo>
                <a:lnTo>
                  <a:pt x="19537" y="17873"/>
                </a:lnTo>
                <a:lnTo>
                  <a:pt x="19958" y="17739"/>
                </a:lnTo>
                <a:lnTo>
                  <a:pt x="20379" y="17567"/>
                </a:lnTo>
                <a:lnTo>
                  <a:pt x="20781" y="17376"/>
                </a:lnTo>
                <a:lnTo>
                  <a:pt x="21183" y="17184"/>
                </a:lnTo>
                <a:lnTo>
                  <a:pt x="21566" y="16955"/>
                </a:lnTo>
                <a:lnTo>
                  <a:pt x="21929" y="16725"/>
                </a:lnTo>
                <a:lnTo>
                  <a:pt x="22293" y="16476"/>
                </a:lnTo>
                <a:lnTo>
                  <a:pt x="22637" y="16189"/>
                </a:lnTo>
                <a:lnTo>
                  <a:pt x="22962" y="15902"/>
                </a:lnTo>
                <a:lnTo>
                  <a:pt x="23288" y="15596"/>
                </a:lnTo>
                <a:lnTo>
                  <a:pt x="23594" y="15290"/>
                </a:lnTo>
                <a:lnTo>
                  <a:pt x="23881" y="14965"/>
                </a:lnTo>
                <a:lnTo>
                  <a:pt x="24149" y="14601"/>
                </a:lnTo>
                <a:lnTo>
                  <a:pt x="24398" y="14257"/>
                </a:lnTo>
                <a:lnTo>
                  <a:pt x="24646" y="13874"/>
                </a:lnTo>
                <a:lnTo>
                  <a:pt x="24857" y="13491"/>
                </a:lnTo>
                <a:lnTo>
                  <a:pt x="25067" y="13109"/>
                </a:lnTo>
                <a:lnTo>
                  <a:pt x="25240" y="12707"/>
                </a:lnTo>
                <a:lnTo>
                  <a:pt x="25412" y="12286"/>
                </a:lnTo>
                <a:lnTo>
                  <a:pt x="25546" y="11865"/>
                </a:lnTo>
                <a:lnTo>
                  <a:pt x="25680" y="11425"/>
                </a:lnTo>
                <a:lnTo>
                  <a:pt x="25775" y="10985"/>
                </a:lnTo>
                <a:lnTo>
                  <a:pt x="25852" y="10525"/>
                </a:lnTo>
                <a:lnTo>
                  <a:pt x="25909" y="10085"/>
                </a:lnTo>
                <a:lnTo>
                  <a:pt x="25948" y="9607"/>
                </a:lnTo>
                <a:lnTo>
                  <a:pt x="25967" y="9148"/>
                </a:lnTo>
                <a:lnTo>
                  <a:pt x="25948" y="8669"/>
                </a:lnTo>
                <a:lnTo>
                  <a:pt x="25909" y="8210"/>
                </a:lnTo>
                <a:lnTo>
                  <a:pt x="25852" y="7751"/>
                </a:lnTo>
                <a:lnTo>
                  <a:pt x="25775" y="7311"/>
                </a:lnTo>
                <a:lnTo>
                  <a:pt x="25680" y="6870"/>
                </a:lnTo>
                <a:lnTo>
                  <a:pt x="25546" y="6430"/>
                </a:lnTo>
                <a:lnTo>
                  <a:pt x="25412" y="6009"/>
                </a:lnTo>
                <a:lnTo>
                  <a:pt x="25240" y="5588"/>
                </a:lnTo>
                <a:lnTo>
                  <a:pt x="25067" y="5187"/>
                </a:lnTo>
                <a:lnTo>
                  <a:pt x="24857" y="4785"/>
                </a:lnTo>
                <a:lnTo>
                  <a:pt x="24646" y="4402"/>
                </a:lnTo>
                <a:lnTo>
                  <a:pt x="24398" y="4038"/>
                </a:lnTo>
                <a:lnTo>
                  <a:pt x="24149" y="3675"/>
                </a:lnTo>
                <a:lnTo>
                  <a:pt x="23881" y="3330"/>
                </a:lnTo>
                <a:lnTo>
                  <a:pt x="23594" y="3005"/>
                </a:lnTo>
                <a:lnTo>
                  <a:pt x="23288" y="2680"/>
                </a:lnTo>
                <a:lnTo>
                  <a:pt x="22962" y="2374"/>
                </a:lnTo>
                <a:lnTo>
                  <a:pt x="22637" y="2087"/>
                </a:lnTo>
                <a:lnTo>
                  <a:pt x="22293" y="1819"/>
                </a:lnTo>
                <a:lnTo>
                  <a:pt x="21929" y="1570"/>
                </a:lnTo>
                <a:lnTo>
                  <a:pt x="21566" y="1321"/>
                </a:lnTo>
                <a:lnTo>
                  <a:pt x="21183" y="1111"/>
                </a:lnTo>
                <a:lnTo>
                  <a:pt x="20781" y="900"/>
                </a:lnTo>
                <a:lnTo>
                  <a:pt x="20379" y="728"/>
                </a:lnTo>
                <a:lnTo>
                  <a:pt x="19958" y="556"/>
                </a:lnTo>
                <a:lnTo>
                  <a:pt x="19537" y="403"/>
                </a:lnTo>
                <a:lnTo>
                  <a:pt x="19097" y="288"/>
                </a:lnTo>
                <a:lnTo>
                  <a:pt x="18657" y="192"/>
                </a:lnTo>
                <a:lnTo>
                  <a:pt x="18217" y="97"/>
                </a:lnTo>
                <a:lnTo>
                  <a:pt x="17758" y="39"/>
                </a:lnTo>
                <a:lnTo>
                  <a:pt x="17298" y="20"/>
                </a:lnTo>
                <a:lnTo>
                  <a:pt x="1682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11" name="Shape 311"/>
        <p:cNvGrpSpPr/>
        <p:nvPr/>
      </p:nvGrpSpPr>
      <p:grpSpPr>
        <a:xfrm>
          <a:off x="0" y="0"/>
          <a:ext cx="0" cy="0"/>
          <a:chOff x="0" y="0"/>
          <a:chExt cx="0" cy="0"/>
        </a:xfrm>
      </p:grpSpPr>
      <p:sp>
        <p:nvSpPr>
          <p:cNvPr id="312" name="Google Shape;312;p20"/>
          <p:cNvSpPr/>
          <p:nvPr>
            <p:ph idx="2" type="pic"/>
          </p:nvPr>
        </p:nvSpPr>
        <p:spPr>
          <a:xfrm>
            <a:off x="0" y="0"/>
            <a:ext cx="3465600" cy="5143500"/>
          </a:xfrm>
          <a:prstGeom prst="rect">
            <a:avLst/>
          </a:prstGeom>
          <a:noFill/>
          <a:ln cap="flat" cmpd="sng" w="9525">
            <a:solidFill>
              <a:schemeClr val="dk1"/>
            </a:solidFill>
            <a:prstDash val="solid"/>
            <a:round/>
            <a:headEnd len="sm" w="sm" type="none"/>
            <a:tailEnd len="sm" w="sm" type="none"/>
          </a:ln>
        </p:spPr>
      </p:sp>
      <p:sp>
        <p:nvSpPr>
          <p:cNvPr id="313" name="Google Shape;313;p20"/>
          <p:cNvSpPr txBox="1"/>
          <p:nvPr>
            <p:ph type="title"/>
          </p:nvPr>
        </p:nvSpPr>
        <p:spPr>
          <a:xfrm>
            <a:off x="3623539" y="347450"/>
            <a:ext cx="4795800" cy="10974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30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4" name="Google Shape;314;p20"/>
          <p:cNvSpPr txBox="1"/>
          <p:nvPr>
            <p:ph idx="1" type="subTitle"/>
          </p:nvPr>
        </p:nvSpPr>
        <p:spPr>
          <a:xfrm>
            <a:off x="3620050" y="1696279"/>
            <a:ext cx="4799400" cy="91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5" name="Google Shape;315;p20"/>
          <p:cNvSpPr txBox="1"/>
          <p:nvPr/>
        </p:nvSpPr>
        <p:spPr>
          <a:xfrm>
            <a:off x="4666100" y="3507575"/>
            <a:ext cx="3753300" cy="73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Epilogue"/>
                <a:ea typeface="Epilogue"/>
                <a:cs typeface="Epilogue"/>
                <a:sym typeface="Epilogue"/>
              </a:rPr>
              <a:t>CREDITS: This presentation template was created by </a:t>
            </a:r>
            <a:r>
              <a:rPr b="1" lang="en" sz="1200" u="sng">
                <a:solidFill>
                  <a:schemeClr val="dk1"/>
                </a:solidFill>
                <a:latin typeface="Epilogue"/>
                <a:ea typeface="Epilogue"/>
                <a:cs typeface="Epilogue"/>
                <a:sym typeface="Epilogue"/>
                <a:hlinkClick r:id="rId2">
                  <a:extLst>
                    <a:ext uri="{A12FA001-AC4F-418D-AE19-62706E023703}">
                      <ahyp:hlinkClr val="tx"/>
                    </a:ext>
                  </a:extLst>
                </a:hlinkClick>
              </a:rPr>
              <a:t>Slidesgo</a:t>
            </a:r>
            <a:r>
              <a:rPr lang="en" sz="1200" u="sng">
                <a:solidFill>
                  <a:schemeClr val="dk1"/>
                </a:solidFill>
                <a:latin typeface="Epilogue"/>
                <a:ea typeface="Epilogue"/>
                <a:cs typeface="Epilogue"/>
                <a:sym typeface="Epilogue"/>
              </a:rPr>
              <a:t>,</a:t>
            </a:r>
            <a:r>
              <a:rPr lang="en" sz="1200">
                <a:solidFill>
                  <a:schemeClr val="dk1"/>
                </a:solidFill>
                <a:latin typeface="Epilogue"/>
                <a:ea typeface="Epilogue"/>
                <a:cs typeface="Epilogue"/>
                <a:sym typeface="Epilogue"/>
              </a:rPr>
              <a:t> and includes icons by </a:t>
            </a:r>
            <a:r>
              <a:rPr b="1" lang="en" sz="1200" u="sng">
                <a:solidFill>
                  <a:schemeClr val="dk1"/>
                </a:solidFill>
                <a:latin typeface="Epilogue"/>
                <a:ea typeface="Epilogue"/>
                <a:cs typeface="Epilogue"/>
                <a:sym typeface="Epilogue"/>
                <a:hlinkClick r:id="rId3">
                  <a:extLst>
                    <a:ext uri="{A12FA001-AC4F-418D-AE19-62706E023703}">
                      <ahyp:hlinkClr val="tx"/>
                    </a:ext>
                  </a:extLst>
                </a:hlinkClick>
              </a:rPr>
              <a:t>Flaticon</a:t>
            </a:r>
            <a:r>
              <a:rPr lang="en" sz="1200">
                <a:solidFill>
                  <a:schemeClr val="dk1"/>
                </a:solidFill>
                <a:latin typeface="Epilogue"/>
                <a:ea typeface="Epilogue"/>
                <a:cs typeface="Epilogue"/>
                <a:sym typeface="Epilogue"/>
              </a:rPr>
              <a:t>, and infographics &amp; images by </a:t>
            </a:r>
            <a:r>
              <a:rPr b="1" lang="en" sz="1200" u="sng">
                <a:solidFill>
                  <a:schemeClr val="dk1"/>
                </a:solidFill>
                <a:latin typeface="Epilogue"/>
                <a:ea typeface="Epilogue"/>
                <a:cs typeface="Epilogue"/>
                <a:sym typeface="Epilogue"/>
                <a:hlinkClick r:id="rId4">
                  <a:extLst>
                    <a:ext uri="{A12FA001-AC4F-418D-AE19-62706E023703}">
                      <ahyp:hlinkClr val="tx"/>
                    </a:ext>
                  </a:extLst>
                </a:hlinkClick>
              </a:rPr>
              <a:t>Freepik</a:t>
            </a:r>
            <a:endParaRPr b="1" sz="1200" u="sng">
              <a:solidFill>
                <a:schemeClr val="dk1"/>
              </a:solidFill>
              <a:latin typeface="Epilogue"/>
              <a:ea typeface="Epilogue"/>
              <a:cs typeface="Epilogue"/>
              <a:sym typeface="Epilogue"/>
            </a:endParaRPr>
          </a:p>
        </p:txBody>
      </p:sp>
      <p:sp>
        <p:nvSpPr>
          <p:cNvPr id="316" name="Google Shape;316;p20"/>
          <p:cNvSpPr/>
          <p:nvPr/>
        </p:nvSpPr>
        <p:spPr>
          <a:xfrm flipH="1">
            <a:off x="8419344" y="-647772"/>
            <a:ext cx="1534628" cy="1534628"/>
          </a:xfrm>
          <a:custGeom>
            <a:rect b="b" l="l" r="r" t="t"/>
            <a:pathLst>
              <a:path extrusionOk="0" h="117551" w="117551">
                <a:moveTo>
                  <a:pt x="44268" y="0"/>
                </a:moveTo>
                <a:lnTo>
                  <a:pt x="44110" y="68"/>
                </a:lnTo>
                <a:lnTo>
                  <a:pt x="42435" y="33246"/>
                </a:lnTo>
                <a:lnTo>
                  <a:pt x="10433" y="23379"/>
                </a:lnTo>
                <a:lnTo>
                  <a:pt x="30644" y="50107"/>
                </a:lnTo>
                <a:lnTo>
                  <a:pt x="0" y="63030"/>
                </a:lnTo>
                <a:lnTo>
                  <a:pt x="23" y="63189"/>
                </a:lnTo>
                <a:lnTo>
                  <a:pt x="32432" y="70589"/>
                </a:lnTo>
                <a:lnTo>
                  <a:pt x="17313" y="100147"/>
                </a:lnTo>
                <a:lnTo>
                  <a:pt x="17427" y="100283"/>
                </a:lnTo>
                <a:lnTo>
                  <a:pt x="46984" y="85142"/>
                </a:lnTo>
                <a:lnTo>
                  <a:pt x="54407" y="117551"/>
                </a:lnTo>
                <a:lnTo>
                  <a:pt x="54566" y="117551"/>
                </a:lnTo>
                <a:lnTo>
                  <a:pt x="67489" y="86930"/>
                </a:lnTo>
                <a:lnTo>
                  <a:pt x="94194" y="107163"/>
                </a:lnTo>
                <a:lnTo>
                  <a:pt x="94194" y="107163"/>
                </a:lnTo>
                <a:lnTo>
                  <a:pt x="84327" y="75138"/>
                </a:lnTo>
                <a:lnTo>
                  <a:pt x="117528" y="73464"/>
                </a:lnTo>
                <a:lnTo>
                  <a:pt x="117550" y="73305"/>
                </a:lnTo>
                <a:lnTo>
                  <a:pt x="89645" y="55267"/>
                </a:lnTo>
                <a:lnTo>
                  <a:pt x="113997" y="32658"/>
                </a:lnTo>
                <a:lnTo>
                  <a:pt x="113929" y="32500"/>
                </a:lnTo>
                <a:lnTo>
                  <a:pt x="80955" y="36619"/>
                </a:lnTo>
                <a:lnTo>
                  <a:pt x="85074" y="3644"/>
                </a:lnTo>
                <a:lnTo>
                  <a:pt x="84915" y="3598"/>
                </a:lnTo>
                <a:lnTo>
                  <a:pt x="62306" y="27928"/>
                </a:lnTo>
                <a:lnTo>
                  <a:pt x="44268"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20"/>
          <p:cNvGrpSpPr/>
          <p:nvPr/>
        </p:nvGrpSpPr>
        <p:grpSpPr>
          <a:xfrm rot="-5400000">
            <a:off x="-698158" y="609028"/>
            <a:ext cx="1534675" cy="621425"/>
            <a:chOff x="4285725" y="-2390275"/>
            <a:chExt cx="1534675" cy="621425"/>
          </a:xfrm>
        </p:grpSpPr>
        <p:sp>
          <p:nvSpPr>
            <p:cNvPr id="318" name="Google Shape;318;p20"/>
            <p:cNvSpPr/>
            <p:nvPr/>
          </p:nvSpPr>
          <p:spPr>
            <a:xfrm>
              <a:off x="5148250" y="-1891325"/>
              <a:ext cx="672150" cy="122475"/>
            </a:xfrm>
            <a:custGeom>
              <a:rect b="b" l="l" r="r" t="t"/>
              <a:pathLst>
                <a:path extrusionOk="0" h="4899" w="26886">
                  <a:moveTo>
                    <a:pt x="0" y="0"/>
                  </a:moveTo>
                  <a:lnTo>
                    <a:pt x="0" y="4899"/>
                  </a:lnTo>
                  <a:lnTo>
                    <a:pt x="26885" y="4899"/>
                  </a:lnTo>
                  <a:lnTo>
                    <a:pt x="268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0"/>
            <p:cNvSpPr/>
            <p:nvPr/>
          </p:nvSpPr>
          <p:spPr>
            <a:xfrm>
              <a:off x="4475650" y="-2013800"/>
              <a:ext cx="672625" cy="122500"/>
            </a:xfrm>
            <a:custGeom>
              <a:rect b="b" l="l" r="r" t="t"/>
              <a:pathLst>
                <a:path extrusionOk="0" h="4900" w="26905">
                  <a:moveTo>
                    <a:pt x="0" y="1"/>
                  </a:moveTo>
                  <a:lnTo>
                    <a:pt x="0" y="4899"/>
                  </a:lnTo>
                  <a:lnTo>
                    <a:pt x="26904" y="4899"/>
                  </a:lnTo>
                  <a:lnTo>
                    <a:pt x="26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0"/>
            <p:cNvSpPr/>
            <p:nvPr/>
          </p:nvSpPr>
          <p:spPr>
            <a:xfrm>
              <a:off x="4472775" y="-2390275"/>
              <a:ext cx="192325" cy="192325"/>
            </a:xfrm>
            <a:custGeom>
              <a:rect b="b" l="l" r="r" t="t"/>
              <a:pathLst>
                <a:path extrusionOk="0" h="7693" w="7693">
                  <a:moveTo>
                    <a:pt x="7501" y="211"/>
                  </a:moveTo>
                  <a:lnTo>
                    <a:pt x="7501" y="7482"/>
                  </a:lnTo>
                  <a:lnTo>
                    <a:pt x="211" y="7482"/>
                  </a:lnTo>
                  <a:lnTo>
                    <a:pt x="211" y="211"/>
                  </a:lnTo>
                  <a:close/>
                  <a:moveTo>
                    <a:pt x="0" y="0"/>
                  </a:moveTo>
                  <a:lnTo>
                    <a:pt x="0" y="7692"/>
                  </a:lnTo>
                  <a:lnTo>
                    <a:pt x="7693" y="7692"/>
                  </a:lnTo>
                  <a:lnTo>
                    <a:pt x="76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0"/>
            <p:cNvSpPr/>
            <p:nvPr/>
          </p:nvSpPr>
          <p:spPr>
            <a:xfrm>
              <a:off x="4285725" y="-2203250"/>
              <a:ext cx="192325" cy="192350"/>
            </a:xfrm>
            <a:custGeom>
              <a:rect b="b" l="l" r="r" t="t"/>
              <a:pathLst>
                <a:path extrusionOk="0" h="7694" w="7693">
                  <a:moveTo>
                    <a:pt x="7482" y="211"/>
                  </a:moveTo>
                  <a:lnTo>
                    <a:pt x="7482" y="7483"/>
                  </a:lnTo>
                  <a:lnTo>
                    <a:pt x="211" y="7483"/>
                  </a:lnTo>
                  <a:lnTo>
                    <a:pt x="211" y="211"/>
                  </a:lnTo>
                  <a:close/>
                  <a:moveTo>
                    <a:pt x="0" y="1"/>
                  </a:moveTo>
                  <a:lnTo>
                    <a:pt x="0" y="7693"/>
                  </a:lnTo>
                  <a:lnTo>
                    <a:pt x="7693" y="7693"/>
                  </a:lnTo>
                  <a:lnTo>
                    <a:pt x="76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20"/>
          <p:cNvGrpSpPr/>
          <p:nvPr/>
        </p:nvGrpSpPr>
        <p:grpSpPr>
          <a:xfrm flipH="1" rot="-5400000">
            <a:off x="8175467" y="5016553"/>
            <a:ext cx="1534675" cy="621425"/>
            <a:chOff x="4285725" y="-2390275"/>
            <a:chExt cx="1534675" cy="621425"/>
          </a:xfrm>
        </p:grpSpPr>
        <p:sp>
          <p:nvSpPr>
            <p:cNvPr id="323" name="Google Shape;323;p20"/>
            <p:cNvSpPr/>
            <p:nvPr/>
          </p:nvSpPr>
          <p:spPr>
            <a:xfrm>
              <a:off x="4285725" y="-2203250"/>
              <a:ext cx="192325" cy="192350"/>
            </a:xfrm>
            <a:custGeom>
              <a:rect b="b" l="l" r="r" t="t"/>
              <a:pathLst>
                <a:path extrusionOk="0" h="7694" w="7693">
                  <a:moveTo>
                    <a:pt x="7482" y="211"/>
                  </a:moveTo>
                  <a:lnTo>
                    <a:pt x="7482" y="7483"/>
                  </a:lnTo>
                  <a:lnTo>
                    <a:pt x="211" y="7483"/>
                  </a:lnTo>
                  <a:lnTo>
                    <a:pt x="211" y="211"/>
                  </a:lnTo>
                  <a:close/>
                  <a:moveTo>
                    <a:pt x="0" y="1"/>
                  </a:moveTo>
                  <a:lnTo>
                    <a:pt x="0" y="7693"/>
                  </a:lnTo>
                  <a:lnTo>
                    <a:pt x="7693" y="7693"/>
                  </a:lnTo>
                  <a:lnTo>
                    <a:pt x="76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0"/>
            <p:cNvSpPr/>
            <p:nvPr/>
          </p:nvSpPr>
          <p:spPr>
            <a:xfrm>
              <a:off x="4472775" y="-2390275"/>
              <a:ext cx="192325" cy="192325"/>
            </a:xfrm>
            <a:custGeom>
              <a:rect b="b" l="l" r="r" t="t"/>
              <a:pathLst>
                <a:path extrusionOk="0" h="7693" w="7693">
                  <a:moveTo>
                    <a:pt x="7501" y="211"/>
                  </a:moveTo>
                  <a:lnTo>
                    <a:pt x="7501" y="7482"/>
                  </a:lnTo>
                  <a:lnTo>
                    <a:pt x="211" y="7482"/>
                  </a:lnTo>
                  <a:lnTo>
                    <a:pt x="211" y="211"/>
                  </a:lnTo>
                  <a:close/>
                  <a:moveTo>
                    <a:pt x="0" y="0"/>
                  </a:moveTo>
                  <a:lnTo>
                    <a:pt x="0" y="7692"/>
                  </a:lnTo>
                  <a:lnTo>
                    <a:pt x="7693" y="7692"/>
                  </a:lnTo>
                  <a:lnTo>
                    <a:pt x="76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0"/>
            <p:cNvSpPr/>
            <p:nvPr/>
          </p:nvSpPr>
          <p:spPr>
            <a:xfrm>
              <a:off x="4475650" y="-2013800"/>
              <a:ext cx="672625" cy="122500"/>
            </a:xfrm>
            <a:custGeom>
              <a:rect b="b" l="l" r="r" t="t"/>
              <a:pathLst>
                <a:path extrusionOk="0" h="4900" w="26905">
                  <a:moveTo>
                    <a:pt x="0" y="1"/>
                  </a:moveTo>
                  <a:lnTo>
                    <a:pt x="0" y="4899"/>
                  </a:lnTo>
                  <a:lnTo>
                    <a:pt x="26904" y="4899"/>
                  </a:lnTo>
                  <a:lnTo>
                    <a:pt x="26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0"/>
            <p:cNvSpPr/>
            <p:nvPr/>
          </p:nvSpPr>
          <p:spPr>
            <a:xfrm>
              <a:off x="5148250" y="-1891325"/>
              <a:ext cx="672150" cy="122475"/>
            </a:xfrm>
            <a:custGeom>
              <a:rect b="b" l="l" r="r" t="t"/>
              <a:pathLst>
                <a:path extrusionOk="0" h="4899" w="26886">
                  <a:moveTo>
                    <a:pt x="0" y="0"/>
                  </a:moveTo>
                  <a:lnTo>
                    <a:pt x="0" y="4899"/>
                  </a:lnTo>
                  <a:lnTo>
                    <a:pt x="26885" y="4899"/>
                  </a:lnTo>
                  <a:lnTo>
                    <a:pt x="268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 name="Google Shape;327;p20"/>
          <p:cNvSpPr/>
          <p:nvPr/>
        </p:nvSpPr>
        <p:spPr>
          <a:xfrm rot="10800000">
            <a:off x="-814631" y="3853200"/>
            <a:ext cx="1534628" cy="1534628"/>
          </a:xfrm>
          <a:custGeom>
            <a:rect b="b" l="l" r="r" t="t"/>
            <a:pathLst>
              <a:path extrusionOk="0" h="117551" w="117551">
                <a:moveTo>
                  <a:pt x="44268" y="0"/>
                </a:moveTo>
                <a:lnTo>
                  <a:pt x="44110" y="68"/>
                </a:lnTo>
                <a:lnTo>
                  <a:pt x="42435" y="33246"/>
                </a:lnTo>
                <a:lnTo>
                  <a:pt x="10433" y="23379"/>
                </a:lnTo>
                <a:lnTo>
                  <a:pt x="30644" y="50107"/>
                </a:lnTo>
                <a:lnTo>
                  <a:pt x="0" y="63030"/>
                </a:lnTo>
                <a:lnTo>
                  <a:pt x="23" y="63189"/>
                </a:lnTo>
                <a:lnTo>
                  <a:pt x="32432" y="70589"/>
                </a:lnTo>
                <a:lnTo>
                  <a:pt x="17313" y="100147"/>
                </a:lnTo>
                <a:lnTo>
                  <a:pt x="17427" y="100283"/>
                </a:lnTo>
                <a:lnTo>
                  <a:pt x="46984" y="85142"/>
                </a:lnTo>
                <a:lnTo>
                  <a:pt x="54407" y="117551"/>
                </a:lnTo>
                <a:lnTo>
                  <a:pt x="54566" y="117551"/>
                </a:lnTo>
                <a:lnTo>
                  <a:pt x="67489" y="86930"/>
                </a:lnTo>
                <a:lnTo>
                  <a:pt x="94194" y="107163"/>
                </a:lnTo>
                <a:lnTo>
                  <a:pt x="94194" y="107163"/>
                </a:lnTo>
                <a:lnTo>
                  <a:pt x="84327" y="75138"/>
                </a:lnTo>
                <a:lnTo>
                  <a:pt x="117528" y="73464"/>
                </a:lnTo>
                <a:lnTo>
                  <a:pt x="117550" y="73305"/>
                </a:lnTo>
                <a:lnTo>
                  <a:pt x="89645" y="55267"/>
                </a:lnTo>
                <a:lnTo>
                  <a:pt x="113997" y="32658"/>
                </a:lnTo>
                <a:lnTo>
                  <a:pt x="113929" y="32500"/>
                </a:lnTo>
                <a:lnTo>
                  <a:pt x="80955" y="36619"/>
                </a:lnTo>
                <a:lnTo>
                  <a:pt x="85074" y="3644"/>
                </a:lnTo>
                <a:lnTo>
                  <a:pt x="84915" y="3598"/>
                </a:lnTo>
                <a:lnTo>
                  <a:pt x="62306" y="27928"/>
                </a:lnTo>
                <a:lnTo>
                  <a:pt x="44268"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3"/>
          <p:cNvSpPr/>
          <p:nvPr>
            <p:ph idx="2" type="pic"/>
          </p:nvPr>
        </p:nvSpPr>
        <p:spPr>
          <a:xfrm>
            <a:off x="5678225" y="0"/>
            <a:ext cx="3465600" cy="5143500"/>
          </a:xfrm>
          <a:prstGeom prst="rect">
            <a:avLst/>
          </a:prstGeom>
          <a:noFill/>
          <a:ln cap="flat" cmpd="sng" w="9525">
            <a:solidFill>
              <a:schemeClr val="dk1"/>
            </a:solidFill>
            <a:prstDash val="solid"/>
            <a:round/>
            <a:headEnd len="sm" w="sm" type="none"/>
            <a:tailEnd len="sm" w="sm" type="none"/>
          </a:ln>
        </p:spPr>
      </p:sp>
      <p:sp>
        <p:nvSpPr>
          <p:cNvPr id="24" name="Google Shape;24;p3"/>
          <p:cNvSpPr txBox="1"/>
          <p:nvPr>
            <p:ph type="title"/>
          </p:nvPr>
        </p:nvSpPr>
        <p:spPr>
          <a:xfrm>
            <a:off x="713850" y="2080844"/>
            <a:ext cx="4799700" cy="1567800"/>
          </a:xfrm>
          <a:prstGeom prst="rect">
            <a:avLst/>
          </a:prstGeom>
          <a:noFill/>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25" name="Google Shape;25;p3"/>
          <p:cNvSpPr txBox="1"/>
          <p:nvPr>
            <p:ph hasCustomPrompt="1" idx="3" type="title"/>
          </p:nvPr>
        </p:nvSpPr>
        <p:spPr>
          <a:xfrm>
            <a:off x="2533050" y="918085"/>
            <a:ext cx="1161300" cy="1161300"/>
          </a:xfrm>
          <a:prstGeom prst="rect">
            <a:avLst/>
          </a:prstGeom>
          <a:solidFill>
            <a:schemeClr val="lt1"/>
          </a:solidFill>
          <a:ln>
            <a:noFill/>
          </a:ln>
        </p:spPr>
        <p:txBody>
          <a:bodyPr anchorCtr="0" anchor="ctr" bIns="91425" lIns="91425" spcFirstLastPara="1" rIns="91425" wrap="square" tIns="91425">
            <a:noAutofit/>
          </a:bodyPr>
          <a:lstStyle>
            <a:lvl1pPr lvl="0" rtl="0">
              <a:spcBef>
                <a:spcPts val="0"/>
              </a:spcBef>
              <a:spcAft>
                <a:spcPts val="0"/>
              </a:spcAft>
              <a:buSzPts val="6000"/>
              <a:buNone/>
              <a:defRPr sz="5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 name="Google Shape;26;p3"/>
          <p:cNvSpPr txBox="1"/>
          <p:nvPr>
            <p:ph idx="1" type="subTitle"/>
          </p:nvPr>
        </p:nvSpPr>
        <p:spPr>
          <a:xfrm>
            <a:off x="715650" y="3859715"/>
            <a:ext cx="4796100" cy="3657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 name="Google Shape;27;p3"/>
          <p:cNvSpPr/>
          <p:nvPr/>
        </p:nvSpPr>
        <p:spPr>
          <a:xfrm flipH="1">
            <a:off x="-418091" y="2006102"/>
            <a:ext cx="1131324" cy="1131301"/>
          </a:xfrm>
          <a:custGeom>
            <a:rect b="b" l="l" r="r" t="t"/>
            <a:pathLst>
              <a:path extrusionOk="0" h="49733" w="49734">
                <a:moveTo>
                  <a:pt x="24857" y="0"/>
                </a:moveTo>
                <a:lnTo>
                  <a:pt x="1" y="24857"/>
                </a:lnTo>
                <a:lnTo>
                  <a:pt x="24857" y="49733"/>
                </a:lnTo>
                <a:lnTo>
                  <a:pt x="49733" y="24857"/>
                </a:lnTo>
                <a:lnTo>
                  <a:pt x="248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836475" y="-415200"/>
            <a:ext cx="1534628" cy="1534628"/>
          </a:xfrm>
          <a:custGeom>
            <a:rect b="b" l="l" r="r" t="t"/>
            <a:pathLst>
              <a:path extrusionOk="0" h="117551" w="117551">
                <a:moveTo>
                  <a:pt x="44268" y="0"/>
                </a:moveTo>
                <a:lnTo>
                  <a:pt x="44110" y="68"/>
                </a:lnTo>
                <a:lnTo>
                  <a:pt x="42435" y="33246"/>
                </a:lnTo>
                <a:lnTo>
                  <a:pt x="10433" y="23379"/>
                </a:lnTo>
                <a:lnTo>
                  <a:pt x="30644" y="50107"/>
                </a:lnTo>
                <a:lnTo>
                  <a:pt x="0" y="63030"/>
                </a:lnTo>
                <a:lnTo>
                  <a:pt x="23" y="63189"/>
                </a:lnTo>
                <a:lnTo>
                  <a:pt x="32432" y="70589"/>
                </a:lnTo>
                <a:lnTo>
                  <a:pt x="17313" y="100147"/>
                </a:lnTo>
                <a:lnTo>
                  <a:pt x="17427" y="100283"/>
                </a:lnTo>
                <a:lnTo>
                  <a:pt x="46984" y="85142"/>
                </a:lnTo>
                <a:lnTo>
                  <a:pt x="54407" y="117551"/>
                </a:lnTo>
                <a:lnTo>
                  <a:pt x="54566" y="117551"/>
                </a:lnTo>
                <a:lnTo>
                  <a:pt x="67489" y="86930"/>
                </a:lnTo>
                <a:lnTo>
                  <a:pt x="94194" y="107163"/>
                </a:lnTo>
                <a:lnTo>
                  <a:pt x="94194" y="107163"/>
                </a:lnTo>
                <a:lnTo>
                  <a:pt x="84327" y="75138"/>
                </a:lnTo>
                <a:lnTo>
                  <a:pt x="117528" y="73464"/>
                </a:lnTo>
                <a:lnTo>
                  <a:pt x="117550" y="73305"/>
                </a:lnTo>
                <a:lnTo>
                  <a:pt x="89645" y="55267"/>
                </a:lnTo>
                <a:lnTo>
                  <a:pt x="113997" y="32658"/>
                </a:lnTo>
                <a:lnTo>
                  <a:pt x="113929" y="32500"/>
                </a:lnTo>
                <a:lnTo>
                  <a:pt x="80955" y="36619"/>
                </a:lnTo>
                <a:lnTo>
                  <a:pt x="85074" y="3644"/>
                </a:lnTo>
                <a:lnTo>
                  <a:pt x="84915" y="3598"/>
                </a:lnTo>
                <a:lnTo>
                  <a:pt x="62306" y="27928"/>
                </a:lnTo>
                <a:lnTo>
                  <a:pt x="44268"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 name="Google Shape;29;p3"/>
          <p:cNvGrpSpPr/>
          <p:nvPr/>
        </p:nvGrpSpPr>
        <p:grpSpPr>
          <a:xfrm flipH="1">
            <a:off x="-91274" y="4601713"/>
            <a:ext cx="1099325" cy="1029975"/>
            <a:chOff x="6694150" y="-2166650"/>
            <a:chExt cx="1099325" cy="1029975"/>
          </a:xfrm>
        </p:grpSpPr>
        <p:sp>
          <p:nvSpPr>
            <p:cNvPr id="30" name="Google Shape;30;p3"/>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 name="Google Shape;34;p3"/>
          <p:cNvGrpSpPr/>
          <p:nvPr/>
        </p:nvGrpSpPr>
        <p:grpSpPr>
          <a:xfrm flipH="1">
            <a:off x="8349301" y="4601713"/>
            <a:ext cx="1099325" cy="1029975"/>
            <a:chOff x="6694150" y="-2166650"/>
            <a:chExt cx="1099325" cy="1029975"/>
          </a:xfrm>
        </p:grpSpPr>
        <p:sp>
          <p:nvSpPr>
            <p:cNvPr id="35" name="Google Shape;35;p3"/>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3"/>
          <p:cNvGrpSpPr/>
          <p:nvPr/>
        </p:nvGrpSpPr>
        <p:grpSpPr>
          <a:xfrm flipH="1" rot="-5400000">
            <a:off x="8049147" y="456625"/>
            <a:ext cx="1534675" cy="621425"/>
            <a:chOff x="4285725" y="-2390275"/>
            <a:chExt cx="1534675" cy="621425"/>
          </a:xfrm>
        </p:grpSpPr>
        <p:sp>
          <p:nvSpPr>
            <p:cNvPr id="40" name="Google Shape;40;p3"/>
            <p:cNvSpPr/>
            <p:nvPr/>
          </p:nvSpPr>
          <p:spPr>
            <a:xfrm>
              <a:off x="5148250" y="-1891325"/>
              <a:ext cx="672150" cy="122475"/>
            </a:xfrm>
            <a:custGeom>
              <a:rect b="b" l="l" r="r" t="t"/>
              <a:pathLst>
                <a:path extrusionOk="0" h="4899" w="26886">
                  <a:moveTo>
                    <a:pt x="0" y="0"/>
                  </a:moveTo>
                  <a:lnTo>
                    <a:pt x="0" y="4899"/>
                  </a:lnTo>
                  <a:lnTo>
                    <a:pt x="26885" y="4899"/>
                  </a:lnTo>
                  <a:lnTo>
                    <a:pt x="268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4475650" y="-2013800"/>
              <a:ext cx="672625" cy="122500"/>
            </a:xfrm>
            <a:custGeom>
              <a:rect b="b" l="l" r="r" t="t"/>
              <a:pathLst>
                <a:path extrusionOk="0" h="4900" w="26905">
                  <a:moveTo>
                    <a:pt x="0" y="1"/>
                  </a:moveTo>
                  <a:lnTo>
                    <a:pt x="0" y="4899"/>
                  </a:lnTo>
                  <a:lnTo>
                    <a:pt x="26904" y="4899"/>
                  </a:lnTo>
                  <a:lnTo>
                    <a:pt x="26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4285725" y="-2203250"/>
              <a:ext cx="192325" cy="192350"/>
            </a:xfrm>
            <a:custGeom>
              <a:rect b="b" l="l" r="r" t="t"/>
              <a:pathLst>
                <a:path extrusionOk="0" h="7694" w="7693">
                  <a:moveTo>
                    <a:pt x="7482" y="211"/>
                  </a:moveTo>
                  <a:lnTo>
                    <a:pt x="7482" y="7483"/>
                  </a:lnTo>
                  <a:lnTo>
                    <a:pt x="211" y="7483"/>
                  </a:lnTo>
                  <a:lnTo>
                    <a:pt x="211" y="211"/>
                  </a:lnTo>
                  <a:close/>
                  <a:moveTo>
                    <a:pt x="0" y="1"/>
                  </a:moveTo>
                  <a:lnTo>
                    <a:pt x="0" y="7693"/>
                  </a:lnTo>
                  <a:lnTo>
                    <a:pt x="7693" y="7693"/>
                  </a:lnTo>
                  <a:lnTo>
                    <a:pt x="76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4472775" y="-2390275"/>
              <a:ext cx="192325" cy="192325"/>
            </a:xfrm>
            <a:custGeom>
              <a:rect b="b" l="l" r="r" t="t"/>
              <a:pathLst>
                <a:path extrusionOk="0" h="7693" w="7693">
                  <a:moveTo>
                    <a:pt x="7501" y="211"/>
                  </a:moveTo>
                  <a:lnTo>
                    <a:pt x="7501" y="7482"/>
                  </a:lnTo>
                  <a:lnTo>
                    <a:pt x="211" y="7482"/>
                  </a:lnTo>
                  <a:lnTo>
                    <a:pt x="211" y="211"/>
                  </a:lnTo>
                  <a:close/>
                  <a:moveTo>
                    <a:pt x="0" y="0"/>
                  </a:moveTo>
                  <a:lnTo>
                    <a:pt x="0" y="7692"/>
                  </a:lnTo>
                  <a:lnTo>
                    <a:pt x="7693" y="7692"/>
                  </a:lnTo>
                  <a:lnTo>
                    <a:pt x="76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28" name="Shape 328"/>
        <p:cNvGrpSpPr/>
        <p:nvPr/>
      </p:nvGrpSpPr>
      <p:grpSpPr>
        <a:xfrm>
          <a:off x="0" y="0"/>
          <a:ext cx="0" cy="0"/>
          <a:chOff x="0" y="0"/>
          <a:chExt cx="0" cy="0"/>
        </a:xfrm>
      </p:grpSpPr>
      <p:sp>
        <p:nvSpPr>
          <p:cNvPr id="329" name="Google Shape;329;p21"/>
          <p:cNvSpPr/>
          <p:nvPr/>
        </p:nvSpPr>
        <p:spPr>
          <a:xfrm flipH="1" rot="10800000">
            <a:off x="8457827" y="4661099"/>
            <a:ext cx="1131324" cy="1131301"/>
          </a:xfrm>
          <a:custGeom>
            <a:rect b="b" l="l" r="r" t="t"/>
            <a:pathLst>
              <a:path extrusionOk="0" h="49733" w="49734">
                <a:moveTo>
                  <a:pt x="24857" y="0"/>
                </a:moveTo>
                <a:lnTo>
                  <a:pt x="1" y="24857"/>
                </a:lnTo>
                <a:lnTo>
                  <a:pt x="24857" y="49733"/>
                </a:lnTo>
                <a:lnTo>
                  <a:pt x="49733" y="24857"/>
                </a:lnTo>
                <a:lnTo>
                  <a:pt x="248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 name="Google Shape;330;p21"/>
          <p:cNvGrpSpPr/>
          <p:nvPr/>
        </p:nvGrpSpPr>
        <p:grpSpPr>
          <a:xfrm rot="5400000">
            <a:off x="-637225" y="131438"/>
            <a:ext cx="1544725" cy="864925"/>
            <a:chOff x="5544625" y="5264125"/>
            <a:chExt cx="1544725" cy="864925"/>
          </a:xfrm>
        </p:grpSpPr>
        <p:sp>
          <p:nvSpPr>
            <p:cNvPr id="331" name="Google Shape;331;p21"/>
            <p:cNvSpPr/>
            <p:nvPr/>
          </p:nvSpPr>
          <p:spPr>
            <a:xfrm>
              <a:off x="5544625" y="5472200"/>
              <a:ext cx="1544725" cy="656850"/>
            </a:xfrm>
            <a:custGeom>
              <a:rect b="b" l="l" r="r" t="t"/>
              <a:pathLst>
                <a:path extrusionOk="0" h="26274" w="61789">
                  <a:moveTo>
                    <a:pt x="55168" y="6641"/>
                  </a:moveTo>
                  <a:lnTo>
                    <a:pt x="55168" y="19634"/>
                  </a:lnTo>
                  <a:lnTo>
                    <a:pt x="12783" y="19634"/>
                  </a:lnTo>
                  <a:lnTo>
                    <a:pt x="12458" y="19595"/>
                  </a:lnTo>
                  <a:lnTo>
                    <a:pt x="12132" y="19557"/>
                  </a:lnTo>
                  <a:lnTo>
                    <a:pt x="11826" y="19500"/>
                  </a:lnTo>
                  <a:lnTo>
                    <a:pt x="11501" y="19423"/>
                  </a:lnTo>
                  <a:lnTo>
                    <a:pt x="11195" y="19347"/>
                  </a:lnTo>
                  <a:lnTo>
                    <a:pt x="10889" y="19251"/>
                  </a:lnTo>
                  <a:lnTo>
                    <a:pt x="10602" y="19117"/>
                  </a:lnTo>
                  <a:lnTo>
                    <a:pt x="10315" y="19002"/>
                  </a:lnTo>
                  <a:lnTo>
                    <a:pt x="10027" y="18849"/>
                  </a:lnTo>
                  <a:lnTo>
                    <a:pt x="9760" y="18696"/>
                  </a:lnTo>
                  <a:lnTo>
                    <a:pt x="9492" y="18524"/>
                  </a:lnTo>
                  <a:lnTo>
                    <a:pt x="9243" y="18352"/>
                  </a:lnTo>
                  <a:lnTo>
                    <a:pt x="8994" y="18160"/>
                  </a:lnTo>
                  <a:lnTo>
                    <a:pt x="8765" y="17950"/>
                  </a:lnTo>
                  <a:lnTo>
                    <a:pt x="8535" y="17739"/>
                  </a:lnTo>
                  <a:lnTo>
                    <a:pt x="8324" y="17510"/>
                  </a:lnTo>
                  <a:lnTo>
                    <a:pt x="8114" y="17261"/>
                  </a:lnTo>
                  <a:lnTo>
                    <a:pt x="7923" y="17031"/>
                  </a:lnTo>
                  <a:lnTo>
                    <a:pt x="7731" y="16763"/>
                  </a:lnTo>
                  <a:lnTo>
                    <a:pt x="7578" y="16495"/>
                  </a:lnTo>
                  <a:lnTo>
                    <a:pt x="7406" y="16228"/>
                  </a:lnTo>
                  <a:lnTo>
                    <a:pt x="7272" y="15960"/>
                  </a:lnTo>
                  <a:lnTo>
                    <a:pt x="7138" y="15673"/>
                  </a:lnTo>
                  <a:lnTo>
                    <a:pt x="7023" y="15366"/>
                  </a:lnTo>
                  <a:lnTo>
                    <a:pt x="6928" y="15060"/>
                  </a:lnTo>
                  <a:lnTo>
                    <a:pt x="6832" y="14754"/>
                  </a:lnTo>
                  <a:lnTo>
                    <a:pt x="6755" y="14448"/>
                  </a:lnTo>
                  <a:lnTo>
                    <a:pt x="6698" y="14123"/>
                  </a:lnTo>
                  <a:lnTo>
                    <a:pt x="6660" y="13797"/>
                  </a:lnTo>
                  <a:lnTo>
                    <a:pt x="6641" y="13472"/>
                  </a:lnTo>
                  <a:lnTo>
                    <a:pt x="6621" y="13147"/>
                  </a:lnTo>
                  <a:lnTo>
                    <a:pt x="6641" y="12802"/>
                  </a:lnTo>
                  <a:lnTo>
                    <a:pt x="6660" y="12477"/>
                  </a:lnTo>
                  <a:lnTo>
                    <a:pt x="6698" y="12152"/>
                  </a:lnTo>
                  <a:lnTo>
                    <a:pt x="6755" y="11826"/>
                  </a:lnTo>
                  <a:lnTo>
                    <a:pt x="6832" y="11520"/>
                  </a:lnTo>
                  <a:lnTo>
                    <a:pt x="6928" y="11214"/>
                  </a:lnTo>
                  <a:lnTo>
                    <a:pt x="7023" y="10908"/>
                  </a:lnTo>
                  <a:lnTo>
                    <a:pt x="7138" y="10602"/>
                  </a:lnTo>
                  <a:lnTo>
                    <a:pt x="7272" y="10315"/>
                  </a:lnTo>
                  <a:lnTo>
                    <a:pt x="7406" y="10047"/>
                  </a:lnTo>
                  <a:lnTo>
                    <a:pt x="7578" y="9779"/>
                  </a:lnTo>
                  <a:lnTo>
                    <a:pt x="7731" y="9511"/>
                  </a:lnTo>
                  <a:lnTo>
                    <a:pt x="7923" y="9243"/>
                  </a:lnTo>
                  <a:lnTo>
                    <a:pt x="8114" y="9014"/>
                  </a:lnTo>
                  <a:lnTo>
                    <a:pt x="8324" y="8765"/>
                  </a:lnTo>
                  <a:lnTo>
                    <a:pt x="8535" y="8535"/>
                  </a:lnTo>
                  <a:lnTo>
                    <a:pt x="8765" y="8325"/>
                  </a:lnTo>
                  <a:lnTo>
                    <a:pt x="8994" y="8133"/>
                  </a:lnTo>
                  <a:lnTo>
                    <a:pt x="9243" y="7923"/>
                  </a:lnTo>
                  <a:lnTo>
                    <a:pt x="9492" y="7751"/>
                  </a:lnTo>
                  <a:lnTo>
                    <a:pt x="9760" y="7578"/>
                  </a:lnTo>
                  <a:lnTo>
                    <a:pt x="10027" y="7425"/>
                  </a:lnTo>
                  <a:lnTo>
                    <a:pt x="10315" y="7272"/>
                  </a:lnTo>
                  <a:lnTo>
                    <a:pt x="10602" y="7157"/>
                  </a:lnTo>
                  <a:lnTo>
                    <a:pt x="10889" y="7024"/>
                  </a:lnTo>
                  <a:lnTo>
                    <a:pt x="11195" y="6928"/>
                  </a:lnTo>
                  <a:lnTo>
                    <a:pt x="11501" y="6851"/>
                  </a:lnTo>
                  <a:lnTo>
                    <a:pt x="11826" y="6775"/>
                  </a:lnTo>
                  <a:lnTo>
                    <a:pt x="12132" y="6717"/>
                  </a:lnTo>
                  <a:lnTo>
                    <a:pt x="12458" y="6679"/>
                  </a:lnTo>
                  <a:lnTo>
                    <a:pt x="12783" y="6641"/>
                  </a:lnTo>
                  <a:close/>
                  <a:moveTo>
                    <a:pt x="13127" y="1"/>
                  </a:move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1"/>
            <p:cNvSpPr/>
            <p:nvPr/>
          </p:nvSpPr>
          <p:spPr>
            <a:xfrm>
              <a:off x="5710150" y="5638200"/>
              <a:ext cx="1213675" cy="324850"/>
            </a:xfrm>
            <a:custGeom>
              <a:rect b="b" l="l" r="r" t="t"/>
              <a:pathLst>
                <a:path extrusionOk="0" fill="none" h="12994" w="48547">
                  <a:moveTo>
                    <a:pt x="48547" y="1"/>
                  </a:moveTo>
                  <a:lnTo>
                    <a:pt x="48547" y="12994"/>
                  </a:lnTo>
                  <a:lnTo>
                    <a:pt x="6506" y="12994"/>
                  </a:lnTo>
                  <a:lnTo>
                    <a:pt x="6506" y="12994"/>
                  </a:lnTo>
                  <a:lnTo>
                    <a:pt x="6162" y="12994"/>
                  </a:lnTo>
                  <a:lnTo>
                    <a:pt x="5837" y="12955"/>
                  </a:lnTo>
                  <a:lnTo>
                    <a:pt x="5511" y="12917"/>
                  </a:lnTo>
                  <a:lnTo>
                    <a:pt x="5205" y="12860"/>
                  </a:lnTo>
                  <a:lnTo>
                    <a:pt x="4880" y="12783"/>
                  </a:lnTo>
                  <a:lnTo>
                    <a:pt x="4574" y="12707"/>
                  </a:lnTo>
                  <a:lnTo>
                    <a:pt x="4268" y="12611"/>
                  </a:lnTo>
                  <a:lnTo>
                    <a:pt x="3981" y="12477"/>
                  </a:lnTo>
                  <a:lnTo>
                    <a:pt x="3694" y="12362"/>
                  </a:lnTo>
                  <a:lnTo>
                    <a:pt x="3406" y="12209"/>
                  </a:lnTo>
                  <a:lnTo>
                    <a:pt x="3139" y="12056"/>
                  </a:lnTo>
                  <a:lnTo>
                    <a:pt x="2871" y="11884"/>
                  </a:lnTo>
                  <a:lnTo>
                    <a:pt x="2622" y="11712"/>
                  </a:lnTo>
                  <a:lnTo>
                    <a:pt x="2373" y="11520"/>
                  </a:lnTo>
                  <a:lnTo>
                    <a:pt x="2144" y="11310"/>
                  </a:lnTo>
                  <a:lnTo>
                    <a:pt x="1914" y="11099"/>
                  </a:lnTo>
                  <a:lnTo>
                    <a:pt x="1703" y="10870"/>
                  </a:lnTo>
                  <a:lnTo>
                    <a:pt x="1493" y="10621"/>
                  </a:lnTo>
                  <a:lnTo>
                    <a:pt x="1302" y="10391"/>
                  </a:lnTo>
                  <a:lnTo>
                    <a:pt x="1110" y="10123"/>
                  </a:lnTo>
                  <a:lnTo>
                    <a:pt x="957" y="9855"/>
                  </a:lnTo>
                  <a:lnTo>
                    <a:pt x="785" y="9588"/>
                  </a:lnTo>
                  <a:lnTo>
                    <a:pt x="651" y="9320"/>
                  </a:lnTo>
                  <a:lnTo>
                    <a:pt x="517" y="9033"/>
                  </a:lnTo>
                  <a:lnTo>
                    <a:pt x="402" y="8726"/>
                  </a:lnTo>
                  <a:lnTo>
                    <a:pt x="307" y="8420"/>
                  </a:lnTo>
                  <a:lnTo>
                    <a:pt x="211" y="8114"/>
                  </a:lnTo>
                  <a:lnTo>
                    <a:pt x="134" y="7808"/>
                  </a:lnTo>
                  <a:lnTo>
                    <a:pt x="77" y="7483"/>
                  </a:lnTo>
                  <a:lnTo>
                    <a:pt x="39" y="7157"/>
                  </a:lnTo>
                  <a:lnTo>
                    <a:pt x="20" y="6832"/>
                  </a:lnTo>
                  <a:lnTo>
                    <a:pt x="0" y="6507"/>
                  </a:lnTo>
                  <a:lnTo>
                    <a:pt x="0" y="6507"/>
                  </a:lnTo>
                  <a:lnTo>
                    <a:pt x="20" y="6162"/>
                  </a:lnTo>
                  <a:lnTo>
                    <a:pt x="39" y="5837"/>
                  </a:lnTo>
                  <a:lnTo>
                    <a:pt x="77" y="5512"/>
                  </a:lnTo>
                  <a:lnTo>
                    <a:pt x="134" y="5186"/>
                  </a:lnTo>
                  <a:lnTo>
                    <a:pt x="211" y="4880"/>
                  </a:lnTo>
                  <a:lnTo>
                    <a:pt x="307" y="4574"/>
                  </a:lnTo>
                  <a:lnTo>
                    <a:pt x="402" y="4268"/>
                  </a:lnTo>
                  <a:lnTo>
                    <a:pt x="517" y="3962"/>
                  </a:lnTo>
                  <a:lnTo>
                    <a:pt x="651" y="3675"/>
                  </a:lnTo>
                  <a:lnTo>
                    <a:pt x="785" y="3407"/>
                  </a:lnTo>
                  <a:lnTo>
                    <a:pt x="957" y="3139"/>
                  </a:lnTo>
                  <a:lnTo>
                    <a:pt x="1110" y="2871"/>
                  </a:lnTo>
                  <a:lnTo>
                    <a:pt x="1302" y="2603"/>
                  </a:lnTo>
                  <a:lnTo>
                    <a:pt x="1493" y="2374"/>
                  </a:lnTo>
                  <a:lnTo>
                    <a:pt x="1703" y="2125"/>
                  </a:lnTo>
                  <a:lnTo>
                    <a:pt x="1914" y="1895"/>
                  </a:lnTo>
                  <a:lnTo>
                    <a:pt x="2144" y="1685"/>
                  </a:lnTo>
                  <a:lnTo>
                    <a:pt x="2373" y="1493"/>
                  </a:lnTo>
                  <a:lnTo>
                    <a:pt x="2622" y="1283"/>
                  </a:lnTo>
                  <a:lnTo>
                    <a:pt x="2871" y="1111"/>
                  </a:lnTo>
                  <a:lnTo>
                    <a:pt x="3139" y="938"/>
                  </a:lnTo>
                  <a:lnTo>
                    <a:pt x="3406" y="785"/>
                  </a:lnTo>
                  <a:lnTo>
                    <a:pt x="3694" y="632"/>
                  </a:lnTo>
                  <a:lnTo>
                    <a:pt x="3981" y="517"/>
                  </a:lnTo>
                  <a:lnTo>
                    <a:pt x="4268" y="384"/>
                  </a:lnTo>
                  <a:lnTo>
                    <a:pt x="4574" y="288"/>
                  </a:lnTo>
                  <a:lnTo>
                    <a:pt x="4880" y="211"/>
                  </a:lnTo>
                  <a:lnTo>
                    <a:pt x="5205" y="135"/>
                  </a:lnTo>
                  <a:lnTo>
                    <a:pt x="5511" y="77"/>
                  </a:lnTo>
                  <a:lnTo>
                    <a:pt x="5837" y="39"/>
                  </a:lnTo>
                  <a:lnTo>
                    <a:pt x="6162" y="1"/>
                  </a:lnTo>
                  <a:lnTo>
                    <a:pt x="6506" y="1"/>
                  </a:lnTo>
                  <a:lnTo>
                    <a:pt x="485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1"/>
            <p:cNvSpPr/>
            <p:nvPr/>
          </p:nvSpPr>
          <p:spPr>
            <a:xfrm>
              <a:off x="5544625" y="5472200"/>
              <a:ext cx="1544725" cy="656850"/>
            </a:xfrm>
            <a:custGeom>
              <a:rect b="b" l="l" r="r" t="t"/>
              <a:pathLst>
                <a:path extrusionOk="0" fill="none" h="26274" w="61789">
                  <a:moveTo>
                    <a:pt x="61788" y="1"/>
                  </a:moveTo>
                  <a:lnTo>
                    <a:pt x="13127" y="1"/>
                  </a:lnTo>
                  <a:lnTo>
                    <a:pt x="13127" y="1"/>
                  </a:ln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lnTo>
                    <a:pt x="617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1"/>
            <p:cNvSpPr/>
            <p:nvPr/>
          </p:nvSpPr>
          <p:spPr>
            <a:xfrm>
              <a:off x="6030175" y="5264125"/>
              <a:ext cx="461675" cy="462125"/>
            </a:xfrm>
            <a:custGeom>
              <a:rect b="b" l="l" r="r" t="t"/>
              <a:pathLst>
                <a:path extrusionOk="0" h="18485" w="18467">
                  <a:moveTo>
                    <a:pt x="3522" y="0"/>
                  </a:moveTo>
                  <a:lnTo>
                    <a:pt x="3158" y="19"/>
                  </a:lnTo>
                  <a:lnTo>
                    <a:pt x="2814" y="77"/>
                  </a:lnTo>
                  <a:lnTo>
                    <a:pt x="2469" y="172"/>
                  </a:lnTo>
                  <a:lnTo>
                    <a:pt x="2163" y="287"/>
                  </a:lnTo>
                  <a:lnTo>
                    <a:pt x="1857" y="421"/>
                  </a:lnTo>
                  <a:lnTo>
                    <a:pt x="1551" y="612"/>
                  </a:lnTo>
                  <a:lnTo>
                    <a:pt x="1283" y="804"/>
                  </a:lnTo>
                  <a:lnTo>
                    <a:pt x="1034" y="1033"/>
                  </a:lnTo>
                  <a:lnTo>
                    <a:pt x="805" y="1282"/>
                  </a:lnTo>
                  <a:lnTo>
                    <a:pt x="613" y="1550"/>
                  </a:lnTo>
                  <a:lnTo>
                    <a:pt x="422" y="1856"/>
                  </a:lnTo>
                  <a:lnTo>
                    <a:pt x="288" y="2162"/>
                  </a:lnTo>
                  <a:lnTo>
                    <a:pt x="173" y="2488"/>
                  </a:lnTo>
                  <a:lnTo>
                    <a:pt x="77" y="2813"/>
                  </a:lnTo>
                  <a:lnTo>
                    <a:pt x="20" y="3157"/>
                  </a:lnTo>
                  <a:lnTo>
                    <a:pt x="1" y="3521"/>
                  </a:lnTo>
                  <a:lnTo>
                    <a:pt x="1" y="18485"/>
                  </a:lnTo>
                  <a:lnTo>
                    <a:pt x="18466" y="18485"/>
                  </a:lnTo>
                  <a:lnTo>
                    <a:pt x="18466" y="3521"/>
                  </a:lnTo>
                  <a:lnTo>
                    <a:pt x="18466" y="3157"/>
                  </a:lnTo>
                  <a:lnTo>
                    <a:pt x="18409" y="2813"/>
                  </a:lnTo>
                  <a:lnTo>
                    <a:pt x="18313" y="2488"/>
                  </a:lnTo>
                  <a:lnTo>
                    <a:pt x="18199" y="2162"/>
                  </a:lnTo>
                  <a:lnTo>
                    <a:pt x="18045" y="1856"/>
                  </a:lnTo>
                  <a:lnTo>
                    <a:pt x="17873" y="1550"/>
                  </a:lnTo>
                  <a:lnTo>
                    <a:pt x="17663" y="1282"/>
                  </a:lnTo>
                  <a:lnTo>
                    <a:pt x="17452" y="1033"/>
                  </a:lnTo>
                  <a:lnTo>
                    <a:pt x="17203" y="804"/>
                  </a:lnTo>
                  <a:lnTo>
                    <a:pt x="16916" y="612"/>
                  </a:lnTo>
                  <a:lnTo>
                    <a:pt x="16629" y="421"/>
                  </a:lnTo>
                  <a:lnTo>
                    <a:pt x="16323" y="287"/>
                  </a:lnTo>
                  <a:lnTo>
                    <a:pt x="15998" y="172"/>
                  </a:lnTo>
                  <a:lnTo>
                    <a:pt x="15673" y="77"/>
                  </a:lnTo>
                  <a:lnTo>
                    <a:pt x="15309" y="19"/>
                  </a:lnTo>
                  <a:lnTo>
                    <a:pt x="149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21"/>
          <p:cNvGrpSpPr/>
          <p:nvPr/>
        </p:nvGrpSpPr>
        <p:grpSpPr>
          <a:xfrm flipH="1" rot="10800000">
            <a:off x="-73775" y="4783528"/>
            <a:ext cx="1534675" cy="621425"/>
            <a:chOff x="4285725" y="-2390275"/>
            <a:chExt cx="1534675" cy="621425"/>
          </a:xfrm>
        </p:grpSpPr>
        <p:sp>
          <p:nvSpPr>
            <p:cNvPr id="336" name="Google Shape;336;p21"/>
            <p:cNvSpPr/>
            <p:nvPr/>
          </p:nvSpPr>
          <p:spPr>
            <a:xfrm>
              <a:off x="5148250" y="-1891325"/>
              <a:ext cx="672150" cy="122475"/>
            </a:xfrm>
            <a:custGeom>
              <a:rect b="b" l="l" r="r" t="t"/>
              <a:pathLst>
                <a:path extrusionOk="0" h="4899" w="26886">
                  <a:moveTo>
                    <a:pt x="0" y="0"/>
                  </a:moveTo>
                  <a:lnTo>
                    <a:pt x="0" y="4899"/>
                  </a:lnTo>
                  <a:lnTo>
                    <a:pt x="26885" y="4899"/>
                  </a:lnTo>
                  <a:lnTo>
                    <a:pt x="268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1"/>
            <p:cNvSpPr/>
            <p:nvPr/>
          </p:nvSpPr>
          <p:spPr>
            <a:xfrm>
              <a:off x="4475650" y="-2013800"/>
              <a:ext cx="672625" cy="122500"/>
            </a:xfrm>
            <a:custGeom>
              <a:rect b="b" l="l" r="r" t="t"/>
              <a:pathLst>
                <a:path extrusionOk="0" h="4900" w="26905">
                  <a:moveTo>
                    <a:pt x="0" y="1"/>
                  </a:moveTo>
                  <a:lnTo>
                    <a:pt x="0" y="4899"/>
                  </a:lnTo>
                  <a:lnTo>
                    <a:pt x="26904" y="4899"/>
                  </a:lnTo>
                  <a:lnTo>
                    <a:pt x="26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1"/>
            <p:cNvSpPr/>
            <p:nvPr/>
          </p:nvSpPr>
          <p:spPr>
            <a:xfrm>
              <a:off x="4285725" y="-2203250"/>
              <a:ext cx="192325" cy="192350"/>
            </a:xfrm>
            <a:custGeom>
              <a:rect b="b" l="l" r="r" t="t"/>
              <a:pathLst>
                <a:path extrusionOk="0" h="7694" w="7693">
                  <a:moveTo>
                    <a:pt x="7482" y="211"/>
                  </a:moveTo>
                  <a:lnTo>
                    <a:pt x="7482" y="7483"/>
                  </a:lnTo>
                  <a:lnTo>
                    <a:pt x="211" y="7483"/>
                  </a:lnTo>
                  <a:lnTo>
                    <a:pt x="211" y="211"/>
                  </a:lnTo>
                  <a:close/>
                  <a:moveTo>
                    <a:pt x="0" y="1"/>
                  </a:moveTo>
                  <a:lnTo>
                    <a:pt x="0" y="7693"/>
                  </a:lnTo>
                  <a:lnTo>
                    <a:pt x="7693" y="7693"/>
                  </a:lnTo>
                  <a:lnTo>
                    <a:pt x="76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1"/>
            <p:cNvSpPr/>
            <p:nvPr/>
          </p:nvSpPr>
          <p:spPr>
            <a:xfrm>
              <a:off x="4472775" y="-2390275"/>
              <a:ext cx="192325" cy="192325"/>
            </a:xfrm>
            <a:custGeom>
              <a:rect b="b" l="l" r="r" t="t"/>
              <a:pathLst>
                <a:path extrusionOk="0" h="7693" w="7693">
                  <a:moveTo>
                    <a:pt x="7501" y="211"/>
                  </a:moveTo>
                  <a:lnTo>
                    <a:pt x="7501" y="7482"/>
                  </a:lnTo>
                  <a:lnTo>
                    <a:pt x="211" y="7482"/>
                  </a:lnTo>
                  <a:lnTo>
                    <a:pt x="211" y="211"/>
                  </a:lnTo>
                  <a:close/>
                  <a:moveTo>
                    <a:pt x="0" y="0"/>
                  </a:moveTo>
                  <a:lnTo>
                    <a:pt x="0" y="7692"/>
                  </a:lnTo>
                  <a:lnTo>
                    <a:pt x="7693" y="7692"/>
                  </a:lnTo>
                  <a:lnTo>
                    <a:pt x="76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 name="Google Shape;340;p21"/>
          <p:cNvSpPr/>
          <p:nvPr/>
        </p:nvSpPr>
        <p:spPr>
          <a:xfrm flipH="1">
            <a:off x="8344319" y="-450047"/>
            <a:ext cx="1534628" cy="1534628"/>
          </a:xfrm>
          <a:custGeom>
            <a:rect b="b" l="l" r="r" t="t"/>
            <a:pathLst>
              <a:path extrusionOk="0" h="117551" w="117551">
                <a:moveTo>
                  <a:pt x="44268" y="0"/>
                </a:moveTo>
                <a:lnTo>
                  <a:pt x="44110" y="68"/>
                </a:lnTo>
                <a:lnTo>
                  <a:pt x="42435" y="33246"/>
                </a:lnTo>
                <a:lnTo>
                  <a:pt x="10433" y="23379"/>
                </a:lnTo>
                <a:lnTo>
                  <a:pt x="30644" y="50107"/>
                </a:lnTo>
                <a:lnTo>
                  <a:pt x="0" y="63030"/>
                </a:lnTo>
                <a:lnTo>
                  <a:pt x="23" y="63189"/>
                </a:lnTo>
                <a:lnTo>
                  <a:pt x="32432" y="70589"/>
                </a:lnTo>
                <a:lnTo>
                  <a:pt x="17313" y="100147"/>
                </a:lnTo>
                <a:lnTo>
                  <a:pt x="17427" y="100283"/>
                </a:lnTo>
                <a:lnTo>
                  <a:pt x="46984" y="85142"/>
                </a:lnTo>
                <a:lnTo>
                  <a:pt x="54407" y="117551"/>
                </a:lnTo>
                <a:lnTo>
                  <a:pt x="54566" y="117551"/>
                </a:lnTo>
                <a:lnTo>
                  <a:pt x="67489" y="86930"/>
                </a:lnTo>
                <a:lnTo>
                  <a:pt x="94194" y="107163"/>
                </a:lnTo>
                <a:lnTo>
                  <a:pt x="94194" y="107163"/>
                </a:lnTo>
                <a:lnTo>
                  <a:pt x="84327" y="75138"/>
                </a:lnTo>
                <a:lnTo>
                  <a:pt x="117528" y="73464"/>
                </a:lnTo>
                <a:lnTo>
                  <a:pt x="117550" y="73305"/>
                </a:lnTo>
                <a:lnTo>
                  <a:pt x="89645" y="55267"/>
                </a:lnTo>
                <a:lnTo>
                  <a:pt x="113997" y="32658"/>
                </a:lnTo>
                <a:lnTo>
                  <a:pt x="113929" y="32500"/>
                </a:lnTo>
                <a:lnTo>
                  <a:pt x="80955" y="36619"/>
                </a:lnTo>
                <a:lnTo>
                  <a:pt x="85074" y="3644"/>
                </a:lnTo>
                <a:lnTo>
                  <a:pt x="84915" y="3598"/>
                </a:lnTo>
                <a:lnTo>
                  <a:pt x="62306" y="27928"/>
                </a:lnTo>
                <a:lnTo>
                  <a:pt x="44268"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41" name="Shape 341"/>
        <p:cNvGrpSpPr/>
        <p:nvPr/>
      </p:nvGrpSpPr>
      <p:grpSpPr>
        <a:xfrm>
          <a:off x="0" y="0"/>
          <a:ext cx="0" cy="0"/>
          <a:chOff x="0" y="0"/>
          <a:chExt cx="0" cy="0"/>
        </a:xfrm>
      </p:grpSpPr>
      <p:grpSp>
        <p:nvGrpSpPr>
          <p:cNvPr id="342" name="Google Shape;342;p22"/>
          <p:cNvGrpSpPr/>
          <p:nvPr/>
        </p:nvGrpSpPr>
        <p:grpSpPr>
          <a:xfrm flipH="1">
            <a:off x="-395775" y="-242323"/>
            <a:ext cx="826746" cy="1654004"/>
            <a:chOff x="8056100" y="-2370900"/>
            <a:chExt cx="725725" cy="1451900"/>
          </a:xfrm>
        </p:grpSpPr>
        <p:sp>
          <p:nvSpPr>
            <p:cNvPr id="343" name="Google Shape;343;p22"/>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2"/>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 name="Google Shape;345;p22"/>
          <p:cNvGrpSpPr/>
          <p:nvPr/>
        </p:nvGrpSpPr>
        <p:grpSpPr>
          <a:xfrm flipH="1" rot="-5400000">
            <a:off x="-1189742" y="3922629"/>
            <a:ext cx="2414685" cy="1395307"/>
            <a:chOff x="3069825" y="-1346071"/>
            <a:chExt cx="1782450" cy="1029975"/>
          </a:xfrm>
        </p:grpSpPr>
        <p:sp>
          <p:nvSpPr>
            <p:cNvPr id="346" name="Google Shape;346;p22"/>
            <p:cNvSpPr/>
            <p:nvPr/>
          </p:nvSpPr>
          <p:spPr>
            <a:xfrm>
              <a:off x="3069825" y="-1346071"/>
              <a:ext cx="1456675" cy="1029975"/>
            </a:xfrm>
            <a:custGeom>
              <a:rect b="b" l="l" r="r" t="t"/>
              <a:pathLst>
                <a:path extrusionOk="0" h="41199" w="58267">
                  <a:moveTo>
                    <a:pt x="29124" y="0"/>
                  </a:moveTo>
                  <a:lnTo>
                    <a:pt x="28129" y="19"/>
                  </a:lnTo>
                  <a:lnTo>
                    <a:pt x="27153" y="39"/>
                  </a:lnTo>
                  <a:lnTo>
                    <a:pt x="26158" y="115"/>
                  </a:lnTo>
                  <a:lnTo>
                    <a:pt x="25182" y="192"/>
                  </a:lnTo>
                  <a:lnTo>
                    <a:pt x="24187" y="287"/>
                  </a:lnTo>
                  <a:lnTo>
                    <a:pt x="23211" y="421"/>
                  </a:lnTo>
                  <a:lnTo>
                    <a:pt x="22235" y="574"/>
                  </a:lnTo>
                  <a:lnTo>
                    <a:pt x="21259" y="747"/>
                  </a:lnTo>
                  <a:lnTo>
                    <a:pt x="20283" y="957"/>
                  </a:lnTo>
                  <a:lnTo>
                    <a:pt x="19307" y="1187"/>
                  </a:lnTo>
                  <a:lnTo>
                    <a:pt x="18351" y="1435"/>
                  </a:lnTo>
                  <a:lnTo>
                    <a:pt x="17394" y="1703"/>
                  </a:lnTo>
                  <a:lnTo>
                    <a:pt x="16437" y="1990"/>
                  </a:lnTo>
                  <a:lnTo>
                    <a:pt x="15500" y="2316"/>
                  </a:lnTo>
                  <a:lnTo>
                    <a:pt x="14562" y="2660"/>
                  </a:lnTo>
                  <a:lnTo>
                    <a:pt x="13624" y="3024"/>
                  </a:lnTo>
                  <a:lnTo>
                    <a:pt x="12687" y="3406"/>
                  </a:lnTo>
                  <a:lnTo>
                    <a:pt x="11768" y="3827"/>
                  </a:lnTo>
                  <a:lnTo>
                    <a:pt x="10869" y="4248"/>
                  </a:lnTo>
                  <a:lnTo>
                    <a:pt x="9969" y="4708"/>
                  </a:lnTo>
                  <a:lnTo>
                    <a:pt x="9070" y="5205"/>
                  </a:lnTo>
                  <a:lnTo>
                    <a:pt x="8190" y="5703"/>
                  </a:lnTo>
                  <a:lnTo>
                    <a:pt x="7310" y="6238"/>
                  </a:lnTo>
                  <a:lnTo>
                    <a:pt x="6449" y="6793"/>
                  </a:lnTo>
                  <a:lnTo>
                    <a:pt x="5607" y="7367"/>
                  </a:lnTo>
                  <a:lnTo>
                    <a:pt x="4765" y="7961"/>
                  </a:lnTo>
                  <a:lnTo>
                    <a:pt x="3942" y="8592"/>
                  </a:lnTo>
                  <a:lnTo>
                    <a:pt x="3119" y="9243"/>
                  </a:lnTo>
                  <a:lnTo>
                    <a:pt x="2315" y="9912"/>
                  </a:lnTo>
                  <a:lnTo>
                    <a:pt x="1531" y="10601"/>
                  </a:lnTo>
                  <a:lnTo>
                    <a:pt x="746" y="11328"/>
                  </a:lnTo>
                  <a:lnTo>
                    <a:pt x="0" y="12075"/>
                  </a:lnTo>
                  <a:lnTo>
                    <a:pt x="29124" y="41198"/>
                  </a:lnTo>
                  <a:lnTo>
                    <a:pt x="58267" y="12075"/>
                  </a:lnTo>
                  <a:lnTo>
                    <a:pt x="57501" y="11328"/>
                  </a:lnTo>
                  <a:lnTo>
                    <a:pt x="56717" y="10601"/>
                  </a:lnTo>
                  <a:lnTo>
                    <a:pt x="55932" y="9912"/>
                  </a:lnTo>
                  <a:lnTo>
                    <a:pt x="55129" y="9243"/>
                  </a:lnTo>
                  <a:lnTo>
                    <a:pt x="54306" y="8592"/>
                  </a:lnTo>
                  <a:lnTo>
                    <a:pt x="53483" y="7961"/>
                  </a:lnTo>
                  <a:lnTo>
                    <a:pt x="52641" y="7367"/>
                  </a:lnTo>
                  <a:lnTo>
                    <a:pt x="51799" y="6793"/>
                  </a:lnTo>
                  <a:lnTo>
                    <a:pt x="50938" y="6238"/>
                  </a:lnTo>
                  <a:lnTo>
                    <a:pt x="50058" y="5703"/>
                  </a:lnTo>
                  <a:lnTo>
                    <a:pt x="49178" y="5205"/>
                  </a:lnTo>
                  <a:lnTo>
                    <a:pt x="48278" y="4708"/>
                  </a:lnTo>
                  <a:lnTo>
                    <a:pt x="47379" y="4248"/>
                  </a:lnTo>
                  <a:lnTo>
                    <a:pt x="46479" y="3827"/>
                  </a:lnTo>
                  <a:lnTo>
                    <a:pt x="45561" y="3406"/>
                  </a:lnTo>
                  <a:lnTo>
                    <a:pt x="44623" y="3024"/>
                  </a:lnTo>
                  <a:lnTo>
                    <a:pt x="43705" y="2660"/>
                  </a:lnTo>
                  <a:lnTo>
                    <a:pt x="42748" y="2316"/>
                  </a:lnTo>
                  <a:lnTo>
                    <a:pt x="41811" y="1990"/>
                  </a:lnTo>
                  <a:lnTo>
                    <a:pt x="40854" y="1703"/>
                  </a:lnTo>
                  <a:lnTo>
                    <a:pt x="39897" y="1435"/>
                  </a:lnTo>
                  <a:lnTo>
                    <a:pt x="38940" y="1187"/>
                  </a:lnTo>
                  <a:lnTo>
                    <a:pt x="37964" y="957"/>
                  </a:lnTo>
                  <a:lnTo>
                    <a:pt x="36988" y="747"/>
                  </a:lnTo>
                  <a:lnTo>
                    <a:pt x="36013" y="574"/>
                  </a:lnTo>
                  <a:lnTo>
                    <a:pt x="35037" y="421"/>
                  </a:lnTo>
                  <a:lnTo>
                    <a:pt x="34061" y="287"/>
                  </a:lnTo>
                  <a:lnTo>
                    <a:pt x="33066" y="192"/>
                  </a:lnTo>
                  <a:lnTo>
                    <a:pt x="32090" y="115"/>
                  </a:lnTo>
                  <a:lnTo>
                    <a:pt x="31095" y="39"/>
                  </a:lnTo>
                  <a:lnTo>
                    <a:pt x="30119" y="19"/>
                  </a:lnTo>
                  <a:lnTo>
                    <a:pt x="291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2"/>
            <p:cNvSpPr/>
            <p:nvPr/>
          </p:nvSpPr>
          <p:spPr>
            <a:xfrm>
              <a:off x="3999300" y="-1230079"/>
              <a:ext cx="852975" cy="85297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22"/>
          <p:cNvGrpSpPr/>
          <p:nvPr/>
        </p:nvGrpSpPr>
        <p:grpSpPr>
          <a:xfrm>
            <a:off x="713225" y="5928"/>
            <a:ext cx="583373" cy="457380"/>
            <a:chOff x="6080600" y="-1763600"/>
            <a:chExt cx="576000" cy="451600"/>
          </a:xfrm>
        </p:grpSpPr>
        <p:sp>
          <p:nvSpPr>
            <p:cNvPr id="349" name="Google Shape;349;p22"/>
            <p:cNvSpPr/>
            <p:nvPr/>
          </p:nvSpPr>
          <p:spPr>
            <a:xfrm>
              <a:off x="6080600" y="-1763600"/>
              <a:ext cx="576000" cy="153575"/>
            </a:xfrm>
            <a:custGeom>
              <a:rect b="b" l="l" r="r" t="t"/>
              <a:pathLst>
                <a:path extrusionOk="0" h="6143" w="23040">
                  <a:moveTo>
                    <a:pt x="11520" y="192"/>
                  </a:moveTo>
                  <a:lnTo>
                    <a:pt x="12649" y="211"/>
                  </a:lnTo>
                  <a:lnTo>
                    <a:pt x="13759" y="249"/>
                  </a:lnTo>
                  <a:lnTo>
                    <a:pt x="14850" y="326"/>
                  </a:lnTo>
                  <a:lnTo>
                    <a:pt x="15883" y="421"/>
                  </a:lnTo>
                  <a:lnTo>
                    <a:pt x="16859" y="536"/>
                  </a:lnTo>
                  <a:lnTo>
                    <a:pt x="17797" y="689"/>
                  </a:lnTo>
                  <a:lnTo>
                    <a:pt x="18677" y="861"/>
                  </a:lnTo>
                  <a:lnTo>
                    <a:pt x="19481" y="1053"/>
                  </a:lnTo>
                  <a:lnTo>
                    <a:pt x="20208" y="1244"/>
                  </a:lnTo>
                  <a:lnTo>
                    <a:pt x="20877" y="1474"/>
                  </a:lnTo>
                  <a:lnTo>
                    <a:pt x="21164" y="1589"/>
                  </a:lnTo>
                  <a:lnTo>
                    <a:pt x="21451" y="1703"/>
                  </a:lnTo>
                  <a:lnTo>
                    <a:pt x="21700" y="1837"/>
                  </a:lnTo>
                  <a:lnTo>
                    <a:pt x="21930" y="1971"/>
                  </a:lnTo>
                  <a:lnTo>
                    <a:pt x="22140" y="2086"/>
                  </a:lnTo>
                  <a:lnTo>
                    <a:pt x="22313" y="2220"/>
                  </a:lnTo>
                  <a:lnTo>
                    <a:pt x="22485" y="2354"/>
                  </a:lnTo>
                  <a:lnTo>
                    <a:pt x="22600" y="2507"/>
                  </a:lnTo>
                  <a:lnTo>
                    <a:pt x="22714" y="2641"/>
                  </a:lnTo>
                  <a:lnTo>
                    <a:pt x="22772" y="2775"/>
                  </a:lnTo>
                  <a:lnTo>
                    <a:pt x="22829" y="2928"/>
                  </a:lnTo>
                  <a:lnTo>
                    <a:pt x="22848" y="3062"/>
                  </a:lnTo>
                  <a:lnTo>
                    <a:pt x="22829" y="3215"/>
                  </a:lnTo>
                  <a:lnTo>
                    <a:pt x="22772" y="3368"/>
                  </a:lnTo>
                  <a:lnTo>
                    <a:pt x="22714" y="3502"/>
                  </a:lnTo>
                  <a:lnTo>
                    <a:pt x="22600" y="3636"/>
                  </a:lnTo>
                  <a:lnTo>
                    <a:pt x="22485" y="3770"/>
                  </a:lnTo>
                  <a:lnTo>
                    <a:pt x="22313" y="3923"/>
                  </a:lnTo>
                  <a:lnTo>
                    <a:pt x="22140" y="4057"/>
                  </a:lnTo>
                  <a:lnTo>
                    <a:pt x="21930" y="4172"/>
                  </a:lnTo>
                  <a:lnTo>
                    <a:pt x="21700" y="4306"/>
                  </a:lnTo>
                  <a:lnTo>
                    <a:pt x="21451" y="4421"/>
                  </a:lnTo>
                  <a:lnTo>
                    <a:pt x="21164" y="4554"/>
                  </a:lnTo>
                  <a:lnTo>
                    <a:pt x="20877" y="4669"/>
                  </a:lnTo>
                  <a:lnTo>
                    <a:pt x="20208" y="4880"/>
                  </a:lnTo>
                  <a:lnTo>
                    <a:pt x="19481" y="5090"/>
                  </a:lnTo>
                  <a:lnTo>
                    <a:pt x="18677" y="5282"/>
                  </a:lnTo>
                  <a:lnTo>
                    <a:pt x="17797" y="5454"/>
                  </a:lnTo>
                  <a:lnTo>
                    <a:pt x="16859" y="5588"/>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588"/>
                  </a:lnTo>
                  <a:lnTo>
                    <a:pt x="5244" y="5454"/>
                  </a:lnTo>
                  <a:lnTo>
                    <a:pt x="4364" y="5282"/>
                  </a:lnTo>
                  <a:lnTo>
                    <a:pt x="3560" y="5090"/>
                  </a:lnTo>
                  <a:lnTo>
                    <a:pt x="2814" y="4880"/>
                  </a:lnTo>
                  <a:lnTo>
                    <a:pt x="2163" y="4669"/>
                  </a:lnTo>
                  <a:lnTo>
                    <a:pt x="1857" y="4554"/>
                  </a:lnTo>
                  <a:lnTo>
                    <a:pt x="1589" y="4421"/>
                  </a:lnTo>
                  <a:lnTo>
                    <a:pt x="1321" y="4306"/>
                  </a:lnTo>
                  <a:lnTo>
                    <a:pt x="1092" y="4172"/>
                  </a:lnTo>
                  <a:lnTo>
                    <a:pt x="900" y="4057"/>
                  </a:lnTo>
                  <a:lnTo>
                    <a:pt x="709" y="3923"/>
                  </a:lnTo>
                  <a:lnTo>
                    <a:pt x="556" y="3770"/>
                  </a:lnTo>
                  <a:lnTo>
                    <a:pt x="422" y="3636"/>
                  </a:lnTo>
                  <a:lnTo>
                    <a:pt x="326" y="3502"/>
                  </a:lnTo>
                  <a:lnTo>
                    <a:pt x="250" y="3368"/>
                  </a:lnTo>
                  <a:lnTo>
                    <a:pt x="211" y="3215"/>
                  </a:lnTo>
                  <a:lnTo>
                    <a:pt x="192" y="3062"/>
                  </a:lnTo>
                  <a:lnTo>
                    <a:pt x="211" y="2928"/>
                  </a:lnTo>
                  <a:lnTo>
                    <a:pt x="250" y="2775"/>
                  </a:lnTo>
                  <a:lnTo>
                    <a:pt x="326" y="2641"/>
                  </a:lnTo>
                  <a:lnTo>
                    <a:pt x="422" y="2507"/>
                  </a:lnTo>
                  <a:lnTo>
                    <a:pt x="556" y="2354"/>
                  </a:lnTo>
                  <a:lnTo>
                    <a:pt x="709" y="2220"/>
                  </a:lnTo>
                  <a:lnTo>
                    <a:pt x="900" y="2086"/>
                  </a:lnTo>
                  <a:lnTo>
                    <a:pt x="1092" y="1971"/>
                  </a:lnTo>
                  <a:lnTo>
                    <a:pt x="1321" y="1837"/>
                  </a:lnTo>
                  <a:lnTo>
                    <a:pt x="1589" y="1703"/>
                  </a:lnTo>
                  <a:lnTo>
                    <a:pt x="1857" y="1589"/>
                  </a:lnTo>
                  <a:lnTo>
                    <a:pt x="2163" y="1474"/>
                  </a:lnTo>
                  <a:lnTo>
                    <a:pt x="2814" y="1244"/>
                  </a:lnTo>
                  <a:lnTo>
                    <a:pt x="3560" y="1053"/>
                  </a:lnTo>
                  <a:lnTo>
                    <a:pt x="4364" y="861"/>
                  </a:lnTo>
                  <a:lnTo>
                    <a:pt x="5244" y="689"/>
                  </a:lnTo>
                  <a:lnTo>
                    <a:pt x="6162" y="536"/>
                  </a:lnTo>
                  <a:lnTo>
                    <a:pt x="7157" y="421"/>
                  </a:lnTo>
                  <a:lnTo>
                    <a:pt x="8191" y="326"/>
                  </a:lnTo>
                  <a:lnTo>
                    <a:pt x="9262" y="249"/>
                  </a:lnTo>
                  <a:lnTo>
                    <a:pt x="10372" y="211"/>
                  </a:lnTo>
                  <a:lnTo>
                    <a:pt x="11520" y="192"/>
                  </a:lnTo>
                  <a:close/>
                  <a:moveTo>
                    <a:pt x="10315" y="0"/>
                  </a:moveTo>
                  <a:lnTo>
                    <a:pt x="9167" y="58"/>
                  </a:lnTo>
                  <a:lnTo>
                    <a:pt x="8057" y="134"/>
                  </a:lnTo>
                  <a:lnTo>
                    <a:pt x="6985" y="230"/>
                  </a:lnTo>
                  <a:lnTo>
                    <a:pt x="5971" y="364"/>
                  </a:lnTo>
                  <a:lnTo>
                    <a:pt x="5033" y="517"/>
                  </a:lnTo>
                  <a:lnTo>
                    <a:pt x="4153" y="689"/>
                  </a:lnTo>
                  <a:lnTo>
                    <a:pt x="3330" y="881"/>
                  </a:lnTo>
                  <a:lnTo>
                    <a:pt x="2584" y="1110"/>
                  </a:lnTo>
                  <a:lnTo>
                    <a:pt x="1934" y="1340"/>
                  </a:lnTo>
                  <a:lnTo>
                    <a:pt x="1647" y="1455"/>
                  </a:lnTo>
                  <a:lnTo>
                    <a:pt x="1359" y="1589"/>
                  </a:lnTo>
                  <a:lnTo>
                    <a:pt x="1111" y="1722"/>
                  </a:lnTo>
                  <a:lnTo>
                    <a:pt x="881" y="1856"/>
                  </a:lnTo>
                  <a:lnTo>
                    <a:pt x="671" y="2009"/>
                  </a:lnTo>
                  <a:lnTo>
                    <a:pt x="498" y="2143"/>
                  </a:lnTo>
                  <a:lnTo>
                    <a:pt x="345" y="2297"/>
                  </a:lnTo>
                  <a:lnTo>
                    <a:pt x="231" y="2450"/>
                  </a:lnTo>
                  <a:lnTo>
                    <a:pt x="116" y="2603"/>
                  </a:lnTo>
                  <a:lnTo>
                    <a:pt x="58" y="2756"/>
                  </a:lnTo>
                  <a:lnTo>
                    <a:pt x="1" y="2909"/>
                  </a:lnTo>
                  <a:lnTo>
                    <a:pt x="1" y="3062"/>
                  </a:lnTo>
                  <a:lnTo>
                    <a:pt x="1" y="3234"/>
                  </a:lnTo>
                  <a:lnTo>
                    <a:pt x="58" y="3387"/>
                  </a:lnTo>
                  <a:lnTo>
                    <a:pt x="116" y="3540"/>
                  </a:lnTo>
                  <a:lnTo>
                    <a:pt x="231" y="3693"/>
                  </a:lnTo>
                  <a:lnTo>
                    <a:pt x="345" y="3846"/>
                  </a:lnTo>
                  <a:lnTo>
                    <a:pt x="498" y="4000"/>
                  </a:lnTo>
                  <a:lnTo>
                    <a:pt x="671" y="4133"/>
                  </a:lnTo>
                  <a:lnTo>
                    <a:pt x="881" y="4287"/>
                  </a:lnTo>
                  <a:lnTo>
                    <a:pt x="1111" y="4421"/>
                  </a:lnTo>
                  <a:lnTo>
                    <a:pt x="1359" y="4554"/>
                  </a:lnTo>
                  <a:lnTo>
                    <a:pt x="1647" y="4669"/>
                  </a:lnTo>
                  <a:lnTo>
                    <a:pt x="1934" y="4803"/>
                  </a:lnTo>
                  <a:lnTo>
                    <a:pt x="2584" y="5033"/>
                  </a:lnTo>
                  <a:lnTo>
                    <a:pt x="3330" y="5262"/>
                  </a:lnTo>
                  <a:lnTo>
                    <a:pt x="4153" y="5454"/>
                  </a:lnTo>
                  <a:lnTo>
                    <a:pt x="5033" y="5626"/>
                  </a:lnTo>
                  <a:lnTo>
                    <a:pt x="5971" y="5779"/>
                  </a:lnTo>
                  <a:lnTo>
                    <a:pt x="6985" y="5913"/>
                  </a:lnTo>
                  <a:lnTo>
                    <a:pt x="8057" y="6009"/>
                  </a:lnTo>
                  <a:lnTo>
                    <a:pt x="9167" y="6085"/>
                  </a:lnTo>
                  <a:lnTo>
                    <a:pt x="10315" y="6124"/>
                  </a:lnTo>
                  <a:lnTo>
                    <a:pt x="11520" y="6143"/>
                  </a:lnTo>
                  <a:lnTo>
                    <a:pt x="12707" y="6124"/>
                  </a:lnTo>
                  <a:lnTo>
                    <a:pt x="13874" y="6085"/>
                  </a:lnTo>
                  <a:lnTo>
                    <a:pt x="14984" y="6009"/>
                  </a:lnTo>
                  <a:lnTo>
                    <a:pt x="16036" y="5913"/>
                  </a:lnTo>
                  <a:lnTo>
                    <a:pt x="17050" y="5779"/>
                  </a:lnTo>
                  <a:lnTo>
                    <a:pt x="18007" y="5626"/>
                  </a:lnTo>
                  <a:lnTo>
                    <a:pt x="18887" y="5454"/>
                  </a:lnTo>
                  <a:lnTo>
                    <a:pt x="19710" y="5262"/>
                  </a:lnTo>
                  <a:lnTo>
                    <a:pt x="20437" y="5033"/>
                  </a:lnTo>
                  <a:lnTo>
                    <a:pt x="21107" y="4803"/>
                  </a:lnTo>
                  <a:lnTo>
                    <a:pt x="21394" y="4669"/>
                  </a:lnTo>
                  <a:lnTo>
                    <a:pt x="21662" y="4554"/>
                  </a:lnTo>
                  <a:lnTo>
                    <a:pt x="21930" y="4421"/>
                  </a:lnTo>
                  <a:lnTo>
                    <a:pt x="22140" y="4287"/>
                  </a:lnTo>
                  <a:lnTo>
                    <a:pt x="22351" y="4133"/>
                  </a:lnTo>
                  <a:lnTo>
                    <a:pt x="22523" y="4000"/>
                  </a:lnTo>
                  <a:lnTo>
                    <a:pt x="22676" y="3846"/>
                  </a:lnTo>
                  <a:lnTo>
                    <a:pt x="22810" y="3693"/>
                  </a:lnTo>
                  <a:lnTo>
                    <a:pt x="22906" y="3540"/>
                  </a:lnTo>
                  <a:lnTo>
                    <a:pt x="22982" y="3387"/>
                  </a:lnTo>
                  <a:lnTo>
                    <a:pt x="23021" y="3234"/>
                  </a:lnTo>
                  <a:lnTo>
                    <a:pt x="23040" y="3062"/>
                  </a:lnTo>
                  <a:lnTo>
                    <a:pt x="23021" y="2909"/>
                  </a:lnTo>
                  <a:lnTo>
                    <a:pt x="22982" y="2756"/>
                  </a:lnTo>
                  <a:lnTo>
                    <a:pt x="22906" y="2603"/>
                  </a:lnTo>
                  <a:lnTo>
                    <a:pt x="22810" y="2450"/>
                  </a:lnTo>
                  <a:lnTo>
                    <a:pt x="22676" y="2297"/>
                  </a:lnTo>
                  <a:lnTo>
                    <a:pt x="22523" y="2143"/>
                  </a:lnTo>
                  <a:lnTo>
                    <a:pt x="22351" y="2009"/>
                  </a:lnTo>
                  <a:lnTo>
                    <a:pt x="22140" y="1856"/>
                  </a:lnTo>
                  <a:lnTo>
                    <a:pt x="21930" y="1722"/>
                  </a:lnTo>
                  <a:lnTo>
                    <a:pt x="21662" y="1589"/>
                  </a:lnTo>
                  <a:lnTo>
                    <a:pt x="21394" y="1455"/>
                  </a:lnTo>
                  <a:lnTo>
                    <a:pt x="21107" y="1340"/>
                  </a:lnTo>
                  <a:lnTo>
                    <a:pt x="20437" y="1110"/>
                  </a:lnTo>
                  <a:lnTo>
                    <a:pt x="19710" y="881"/>
                  </a:lnTo>
                  <a:lnTo>
                    <a:pt x="18887" y="689"/>
                  </a:lnTo>
                  <a:lnTo>
                    <a:pt x="18007" y="517"/>
                  </a:lnTo>
                  <a:lnTo>
                    <a:pt x="17050" y="364"/>
                  </a:lnTo>
                  <a:lnTo>
                    <a:pt x="16036" y="230"/>
                  </a:lnTo>
                  <a:lnTo>
                    <a:pt x="14984" y="134"/>
                  </a:lnTo>
                  <a:lnTo>
                    <a:pt x="13874" y="58"/>
                  </a:lnTo>
                  <a:lnTo>
                    <a:pt x="1270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2"/>
            <p:cNvSpPr/>
            <p:nvPr/>
          </p:nvSpPr>
          <p:spPr>
            <a:xfrm>
              <a:off x="6080600" y="-1614825"/>
              <a:ext cx="576000" cy="154050"/>
            </a:xfrm>
            <a:custGeom>
              <a:rect b="b" l="l" r="r" t="t"/>
              <a:pathLst>
                <a:path extrusionOk="0" h="6162" w="23040">
                  <a:moveTo>
                    <a:pt x="11520" y="192"/>
                  </a:moveTo>
                  <a:lnTo>
                    <a:pt x="12649" y="211"/>
                  </a:lnTo>
                  <a:lnTo>
                    <a:pt x="13759" y="249"/>
                  </a:lnTo>
                  <a:lnTo>
                    <a:pt x="14850" y="326"/>
                  </a:lnTo>
                  <a:lnTo>
                    <a:pt x="15883" y="421"/>
                  </a:lnTo>
                  <a:lnTo>
                    <a:pt x="16859" y="555"/>
                  </a:lnTo>
                  <a:lnTo>
                    <a:pt x="17797" y="689"/>
                  </a:lnTo>
                  <a:lnTo>
                    <a:pt x="18677" y="861"/>
                  </a:lnTo>
                  <a:lnTo>
                    <a:pt x="19481" y="1053"/>
                  </a:lnTo>
                  <a:lnTo>
                    <a:pt x="20208" y="1263"/>
                  </a:lnTo>
                  <a:lnTo>
                    <a:pt x="20877" y="1474"/>
                  </a:lnTo>
                  <a:lnTo>
                    <a:pt x="21164" y="1589"/>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15"/>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090"/>
                  </a:lnTo>
                  <a:lnTo>
                    <a:pt x="18677" y="5282"/>
                  </a:lnTo>
                  <a:lnTo>
                    <a:pt x="17797" y="5454"/>
                  </a:lnTo>
                  <a:lnTo>
                    <a:pt x="16859" y="5607"/>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607"/>
                  </a:lnTo>
                  <a:lnTo>
                    <a:pt x="5244" y="5454"/>
                  </a:lnTo>
                  <a:lnTo>
                    <a:pt x="4364" y="5282"/>
                  </a:lnTo>
                  <a:lnTo>
                    <a:pt x="3560" y="509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15"/>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589"/>
                  </a:lnTo>
                  <a:lnTo>
                    <a:pt x="2163" y="1474"/>
                  </a:lnTo>
                  <a:lnTo>
                    <a:pt x="2814" y="1263"/>
                  </a:lnTo>
                  <a:lnTo>
                    <a:pt x="3560" y="1053"/>
                  </a:lnTo>
                  <a:lnTo>
                    <a:pt x="4364" y="861"/>
                  </a:lnTo>
                  <a:lnTo>
                    <a:pt x="5244" y="689"/>
                  </a:lnTo>
                  <a:lnTo>
                    <a:pt x="6162" y="555"/>
                  </a:lnTo>
                  <a:lnTo>
                    <a:pt x="7157" y="421"/>
                  </a:lnTo>
                  <a:lnTo>
                    <a:pt x="8191" y="326"/>
                  </a:lnTo>
                  <a:lnTo>
                    <a:pt x="9262" y="249"/>
                  </a:lnTo>
                  <a:lnTo>
                    <a:pt x="10372" y="211"/>
                  </a:lnTo>
                  <a:lnTo>
                    <a:pt x="11520" y="192"/>
                  </a:lnTo>
                  <a:close/>
                  <a:moveTo>
                    <a:pt x="11520" y="0"/>
                  </a:moveTo>
                  <a:lnTo>
                    <a:pt x="10315" y="19"/>
                  </a:lnTo>
                  <a:lnTo>
                    <a:pt x="9167" y="58"/>
                  </a:lnTo>
                  <a:lnTo>
                    <a:pt x="8057" y="134"/>
                  </a:lnTo>
                  <a:lnTo>
                    <a:pt x="6985" y="230"/>
                  </a:lnTo>
                  <a:lnTo>
                    <a:pt x="5971" y="364"/>
                  </a:lnTo>
                  <a:lnTo>
                    <a:pt x="5033" y="517"/>
                  </a:lnTo>
                  <a:lnTo>
                    <a:pt x="4153" y="689"/>
                  </a:lnTo>
                  <a:lnTo>
                    <a:pt x="3330" y="881"/>
                  </a:lnTo>
                  <a:lnTo>
                    <a:pt x="2584" y="1110"/>
                  </a:lnTo>
                  <a:lnTo>
                    <a:pt x="1934" y="1340"/>
                  </a:lnTo>
                  <a:lnTo>
                    <a:pt x="1647" y="1474"/>
                  </a:lnTo>
                  <a:lnTo>
                    <a:pt x="1359" y="1589"/>
                  </a:lnTo>
                  <a:lnTo>
                    <a:pt x="1111" y="1723"/>
                  </a:lnTo>
                  <a:lnTo>
                    <a:pt x="881" y="1856"/>
                  </a:lnTo>
                  <a:lnTo>
                    <a:pt x="671" y="2010"/>
                  </a:lnTo>
                  <a:lnTo>
                    <a:pt x="498" y="2143"/>
                  </a:lnTo>
                  <a:lnTo>
                    <a:pt x="345" y="2297"/>
                  </a:lnTo>
                  <a:lnTo>
                    <a:pt x="231" y="2450"/>
                  </a:lnTo>
                  <a:lnTo>
                    <a:pt x="116" y="2603"/>
                  </a:lnTo>
                  <a:lnTo>
                    <a:pt x="58" y="2756"/>
                  </a:lnTo>
                  <a:lnTo>
                    <a:pt x="1" y="2909"/>
                  </a:lnTo>
                  <a:lnTo>
                    <a:pt x="1" y="3081"/>
                  </a:lnTo>
                  <a:lnTo>
                    <a:pt x="1" y="3234"/>
                  </a:lnTo>
                  <a:lnTo>
                    <a:pt x="58" y="3387"/>
                  </a:lnTo>
                  <a:lnTo>
                    <a:pt x="116" y="3540"/>
                  </a:lnTo>
                  <a:lnTo>
                    <a:pt x="231" y="3693"/>
                  </a:lnTo>
                  <a:lnTo>
                    <a:pt x="345" y="3847"/>
                  </a:lnTo>
                  <a:lnTo>
                    <a:pt x="498" y="4000"/>
                  </a:lnTo>
                  <a:lnTo>
                    <a:pt x="671" y="4153"/>
                  </a:lnTo>
                  <a:lnTo>
                    <a:pt x="881" y="4287"/>
                  </a:lnTo>
                  <a:lnTo>
                    <a:pt x="1111" y="4421"/>
                  </a:lnTo>
                  <a:lnTo>
                    <a:pt x="1359" y="4555"/>
                  </a:lnTo>
                  <a:lnTo>
                    <a:pt x="1647" y="4688"/>
                  </a:lnTo>
                  <a:lnTo>
                    <a:pt x="1934" y="4803"/>
                  </a:lnTo>
                  <a:lnTo>
                    <a:pt x="2584" y="5052"/>
                  </a:lnTo>
                  <a:lnTo>
                    <a:pt x="3330" y="5263"/>
                  </a:lnTo>
                  <a:lnTo>
                    <a:pt x="4153" y="5454"/>
                  </a:lnTo>
                  <a:lnTo>
                    <a:pt x="5033" y="5626"/>
                  </a:lnTo>
                  <a:lnTo>
                    <a:pt x="5971" y="5779"/>
                  </a:lnTo>
                  <a:lnTo>
                    <a:pt x="6985" y="5913"/>
                  </a:lnTo>
                  <a:lnTo>
                    <a:pt x="8057" y="6009"/>
                  </a:lnTo>
                  <a:lnTo>
                    <a:pt x="9167" y="6085"/>
                  </a:lnTo>
                  <a:lnTo>
                    <a:pt x="10315" y="6143"/>
                  </a:lnTo>
                  <a:lnTo>
                    <a:pt x="11520" y="6162"/>
                  </a:lnTo>
                  <a:lnTo>
                    <a:pt x="12707" y="6143"/>
                  </a:lnTo>
                  <a:lnTo>
                    <a:pt x="13874" y="6085"/>
                  </a:lnTo>
                  <a:lnTo>
                    <a:pt x="14984" y="6009"/>
                  </a:lnTo>
                  <a:lnTo>
                    <a:pt x="16036" y="5913"/>
                  </a:lnTo>
                  <a:lnTo>
                    <a:pt x="17050" y="5779"/>
                  </a:lnTo>
                  <a:lnTo>
                    <a:pt x="18007" y="5626"/>
                  </a:lnTo>
                  <a:lnTo>
                    <a:pt x="18887" y="5454"/>
                  </a:lnTo>
                  <a:lnTo>
                    <a:pt x="19710" y="5263"/>
                  </a:lnTo>
                  <a:lnTo>
                    <a:pt x="20437" y="5052"/>
                  </a:lnTo>
                  <a:lnTo>
                    <a:pt x="21107" y="4803"/>
                  </a:lnTo>
                  <a:lnTo>
                    <a:pt x="21394" y="4688"/>
                  </a:lnTo>
                  <a:lnTo>
                    <a:pt x="21662" y="4555"/>
                  </a:lnTo>
                  <a:lnTo>
                    <a:pt x="21930" y="4421"/>
                  </a:lnTo>
                  <a:lnTo>
                    <a:pt x="22140" y="4287"/>
                  </a:lnTo>
                  <a:lnTo>
                    <a:pt x="22351" y="4153"/>
                  </a:lnTo>
                  <a:lnTo>
                    <a:pt x="22523" y="4000"/>
                  </a:lnTo>
                  <a:lnTo>
                    <a:pt x="22676" y="3847"/>
                  </a:lnTo>
                  <a:lnTo>
                    <a:pt x="22810" y="3693"/>
                  </a:lnTo>
                  <a:lnTo>
                    <a:pt x="22906" y="3540"/>
                  </a:lnTo>
                  <a:lnTo>
                    <a:pt x="22982" y="3387"/>
                  </a:lnTo>
                  <a:lnTo>
                    <a:pt x="23021" y="3234"/>
                  </a:lnTo>
                  <a:lnTo>
                    <a:pt x="23040" y="3081"/>
                  </a:lnTo>
                  <a:lnTo>
                    <a:pt x="23021" y="2909"/>
                  </a:lnTo>
                  <a:lnTo>
                    <a:pt x="22982" y="2756"/>
                  </a:lnTo>
                  <a:lnTo>
                    <a:pt x="22906" y="2603"/>
                  </a:lnTo>
                  <a:lnTo>
                    <a:pt x="22810" y="2450"/>
                  </a:lnTo>
                  <a:lnTo>
                    <a:pt x="22676" y="2297"/>
                  </a:lnTo>
                  <a:lnTo>
                    <a:pt x="22523" y="2143"/>
                  </a:lnTo>
                  <a:lnTo>
                    <a:pt x="22351" y="2010"/>
                  </a:lnTo>
                  <a:lnTo>
                    <a:pt x="22140" y="1856"/>
                  </a:lnTo>
                  <a:lnTo>
                    <a:pt x="21930" y="1723"/>
                  </a:lnTo>
                  <a:lnTo>
                    <a:pt x="21662" y="1589"/>
                  </a:lnTo>
                  <a:lnTo>
                    <a:pt x="21394" y="1474"/>
                  </a:lnTo>
                  <a:lnTo>
                    <a:pt x="21107" y="1340"/>
                  </a:lnTo>
                  <a:lnTo>
                    <a:pt x="20437" y="1110"/>
                  </a:lnTo>
                  <a:lnTo>
                    <a:pt x="19710" y="881"/>
                  </a:lnTo>
                  <a:lnTo>
                    <a:pt x="18887" y="689"/>
                  </a:lnTo>
                  <a:lnTo>
                    <a:pt x="18007" y="517"/>
                  </a:lnTo>
                  <a:lnTo>
                    <a:pt x="17050" y="364"/>
                  </a:lnTo>
                  <a:lnTo>
                    <a:pt x="16036" y="230"/>
                  </a:lnTo>
                  <a:lnTo>
                    <a:pt x="14984" y="134"/>
                  </a:lnTo>
                  <a:lnTo>
                    <a:pt x="13874" y="58"/>
                  </a:lnTo>
                  <a:lnTo>
                    <a:pt x="12707" y="19"/>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2"/>
            <p:cNvSpPr/>
            <p:nvPr/>
          </p:nvSpPr>
          <p:spPr>
            <a:xfrm>
              <a:off x="6080600" y="-1466050"/>
              <a:ext cx="576000" cy="154050"/>
            </a:xfrm>
            <a:custGeom>
              <a:rect b="b" l="l" r="r" t="t"/>
              <a:pathLst>
                <a:path extrusionOk="0" h="6162" w="23040">
                  <a:moveTo>
                    <a:pt x="12649" y="211"/>
                  </a:moveTo>
                  <a:lnTo>
                    <a:pt x="13759" y="268"/>
                  </a:lnTo>
                  <a:lnTo>
                    <a:pt x="14850" y="326"/>
                  </a:lnTo>
                  <a:lnTo>
                    <a:pt x="15883" y="441"/>
                  </a:lnTo>
                  <a:lnTo>
                    <a:pt x="16859" y="555"/>
                  </a:lnTo>
                  <a:lnTo>
                    <a:pt x="17797" y="708"/>
                  </a:lnTo>
                  <a:lnTo>
                    <a:pt x="18677" y="861"/>
                  </a:lnTo>
                  <a:lnTo>
                    <a:pt x="19481" y="1053"/>
                  </a:lnTo>
                  <a:lnTo>
                    <a:pt x="20208" y="1263"/>
                  </a:lnTo>
                  <a:lnTo>
                    <a:pt x="20877" y="1493"/>
                  </a:lnTo>
                  <a:lnTo>
                    <a:pt x="21164" y="1608"/>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34"/>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110"/>
                  </a:lnTo>
                  <a:lnTo>
                    <a:pt x="18677" y="5282"/>
                  </a:lnTo>
                  <a:lnTo>
                    <a:pt x="17797" y="5454"/>
                  </a:lnTo>
                  <a:lnTo>
                    <a:pt x="16859" y="5607"/>
                  </a:lnTo>
                  <a:lnTo>
                    <a:pt x="15883" y="5722"/>
                  </a:lnTo>
                  <a:lnTo>
                    <a:pt x="14850" y="5818"/>
                  </a:lnTo>
                  <a:lnTo>
                    <a:pt x="13759" y="5894"/>
                  </a:lnTo>
                  <a:lnTo>
                    <a:pt x="12649" y="5951"/>
                  </a:lnTo>
                  <a:lnTo>
                    <a:pt x="10372" y="5951"/>
                  </a:lnTo>
                  <a:lnTo>
                    <a:pt x="9262" y="5894"/>
                  </a:lnTo>
                  <a:lnTo>
                    <a:pt x="8191" y="5818"/>
                  </a:lnTo>
                  <a:lnTo>
                    <a:pt x="7157" y="5722"/>
                  </a:lnTo>
                  <a:lnTo>
                    <a:pt x="6162" y="5607"/>
                  </a:lnTo>
                  <a:lnTo>
                    <a:pt x="5244" y="5454"/>
                  </a:lnTo>
                  <a:lnTo>
                    <a:pt x="4364" y="5282"/>
                  </a:lnTo>
                  <a:lnTo>
                    <a:pt x="3560" y="511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34"/>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608"/>
                  </a:lnTo>
                  <a:lnTo>
                    <a:pt x="2163" y="1493"/>
                  </a:lnTo>
                  <a:lnTo>
                    <a:pt x="2814" y="1263"/>
                  </a:lnTo>
                  <a:lnTo>
                    <a:pt x="3560" y="1053"/>
                  </a:lnTo>
                  <a:lnTo>
                    <a:pt x="4364" y="861"/>
                  </a:lnTo>
                  <a:lnTo>
                    <a:pt x="5244" y="708"/>
                  </a:lnTo>
                  <a:lnTo>
                    <a:pt x="6162" y="555"/>
                  </a:lnTo>
                  <a:lnTo>
                    <a:pt x="7157" y="441"/>
                  </a:lnTo>
                  <a:lnTo>
                    <a:pt x="8191" y="326"/>
                  </a:lnTo>
                  <a:lnTo>
                    <a:pt x="9262" y="268"/>
                  </a:lnTo>
                  <a:lnTo>
                    <a:pt x="10372" y="211"/>
                  </a:lnTo>
                  <a:close/>
                  <a:moveTo>
                    <a:pt x="11520" y="0"/>
                  </a:moveTo>
                  <a:lnTo>
                    <a:pt x="10315" y="20"/>
                  </a:lnTo>
                  <a:lnTo>
                    <a:pt x="9167" y="58"/>
                  </a:lnTo>
                  <a:lnTo>
                    <a:pt x="8057" y="134"/>
                  </a:lnTo>
                  <a:lnTo>
                    <a:pt x="6985" y="249"/>
                  </a:lnTo>
                  <a:lnTo>
                    <a:pt x="5971" y="364"/>
                  </a:lnTo>
                  <a:lnTo>
                    <a:pt x="5033" y="517"/>
                  </a:lnTo>
                  <a:lnTo>
                    <a:pt x="4153" y="689"/>
                  </a:lnTo>
                  <a:lnTo>
                    <a:pt x="3330" y="900"/>
                  </a:lnTo>
                  <a:lnTo>
                    <a:pt x="2584" y="1110"/>
                  </a:lnTo>
                  <a:lnTo>
                    <a:pt x="1934" y="1340"/>
                  </a:lnTo>
                  <a:lnTo>
                    <a:pt x="1647" y="1474"/>
                  </a:lnTo>
                  <a:lnTo>
                    <a:pt x="1359" y="1608"/>
                  </a:lnTo>
                  <a:lnTo>
                    <a:pt x="1111" y="1742"/>
                  </a:lnTo>
                  <a:lnTo>
                    <a:pt x="881" y="1876"/>
                  </a:lnTo>
                  <a:lnTo>
                    <a:pt x="671" y="2010"/>
                  </a:lnTo>
                  <a:lnTo>
                    <a:pt x="498" y="2163"/>
                  </a:lnTo>
                  <a:lnTo>
                    <a:pt x="345" y="2297"/>
                  </a:lnTo>
                  <a:lnTo>
                    <a:pt x="231" y="2450"/>
                  </a:lnTo>
                  <a:lnTo>
                    <a:pt x="116" y="2603"/>
                  </a:lnTo>
                  <a:lnTo>
                    <a:pt x="58" y="2756"/>
                  </a:lnTo>
                  <a:lnTo>
                    <a:pt x="1" y="2928"/>
                  </a:lnTo>
                  <a:lnTo>
                    <a:pt x="1" y="3081"/>
                  </a:lnTo>
                  <a:lnTo>
                    <a:pt x="1" y="3234"/>
                  </a:lnTo>
                  <a:lnTo>
                    <a:pt x="58" y="3406"/>
                  </a:lnTo>
                  <a:lnTo>
                    <a:pt x="116" y="3560"/>
                  </a:lnTo>
                  <a:lnTo>
                    <a:pt x="231" y="3713"/>
                  </a:lnTo>
                  <a:lnTo>
                    <a:pt x="345" y="3866"/>
                  </a:lnTo>
                  <a:lnTo>
                    <a:pt x="498" y="4000"/>
                  </a:lnTo>
                  <a:lnTo>
                    <a:pt x="671" y="4153"/>
                  </a:lnTo>
                  <a:lnTo>
                    <a:pt x="881" y="4287"/>
                  </a:lnTo>
                  <a:lnTo>
                    <a:pt x="1111" y="4421"/>
                  </a:lnTo>
                  <a:lnTo>
                    <a:pt x="1359" y="4555"/>
                  </a:lnTo>
                  <a:lnTo>
                    <a:pt x="1647" y="4689"/>
                  </a:lnTo>
                  <a:lnTo>
                    <a:pt x="1934" y="4803"/>
                  </a:lnTo>
                  <a:lnTo>
                    <a:pt x="2584" y="5052"/>
                  </a:lnTo>
                  <a:lnTo>
                    <a:pt x="3330" y="5263"/>
                  </a:lnTo>
                  <a:lnTo>
                    <a:pt x="4153" y="5473"/>
                  </a:lnTo>
                  <a:lnTo>
                    <a:pt x="5033" y="5645"/>
                  </a:lnTo>
                  <a:lnTo>
                    <a:pt x="5971" y="5798"/>
                  </a:lnTo>
                  <a:lnTo>
                    <a:pt x="6985" y="5913"/>
                  </a:lnTo>
                  <a:lnTo>
                    <a:pt x="8057" y="6028"/>
                  </a:lnTo>
                  <a:lnTo>
                    <a:pt x="9167" y="6105"/>
                  </a:lnTo>
                  <a:lnTo>
                    <a:pt x="10315" y="6143"/>
                  </a:lnTo>
                  <a:lnTo>
                    <a:pt x="11520" y="6162"/>
                  </a:lnTo>
                  <a:lnTo>
                    <a:pt x="12707" y="6143"/>
                  </a:lnTo>
                  <a:lnTo>
                    <a:pt x="13874" y="6105"/>
                  </a:lnTo>
                  <a:lnTo>
                    <a:pt x="14984" y="6028"/>
                  </a:lnTo>
                  <a:lnTo>
                    <a:pt x="16036" y="5913"/>
                  </a:lnTo>
                  <a:lnTo>
                    <a:pt x="17050" y="5798"/>
                  </a:lnTo>
                  <a:lnTo>
                    <a:pt x="18007" y="5645"/>
                  </a:lnTo>
                  <a:lnTo>
                    <a:pt x="18887" y="5473"/>
                  </a:lnTo>
                  <a:lnTo>
                    <a:pt x="19710" y="5263"/>
                  </a:lnTo>
                  <a:lnTo>
                    <a:pt x="20437" y="5052"/>
                  </a:lnTo>
                  <a:lnTo>
                    <a:pt x="21107" y="4803"/>
                  </a:lnTo>
                  <a:lnTo>
                    <a:pt x="21394" y="4689"/>
                  </a:lnTo>
                  <a:lnTo>
                    <a:pt x="21662" y="4555"/>
                  </a:lnTo>
                  <a:lnTo>
                    <a:pt x="21930" y="4421"/>
                  </a:lnTo>
                  <a:lnTo>
                    <a:pt x="22140" y="4287"/>
                  </a:lnTo>
                  <a:lnTo>
                    <a:pt x="22351" y="4153"/>
                  </a:lnTo>
                  <a:lnTo>
                    <a:pt x="22523" y="4000"/>
                  </a:lnTo>
                  <a:lnTo>
                    <a:pt x="22676" y="3866"/>
                  </a:lnTo>
                  <a:lnTo>
                    <a:pt x="22810" y="3713"/>
                  </a:lnTo>
                  <a:lnTo>
                    <a:pt x="22906" y="3560"/>
                  </a:lnTo>
                  <a:lnTo>
                    <a:pt x="22982" y="3406"/>
                  </a:lnTo>
                  <a:lnTo>
                    <a:pt x="23021" y="3234"/>
                  </a:lnTo>
                  <a:lnTo>
                    <a:pt x="23040" y="3081"/>
                  </a:lnTo>
                  <a:lnTo>
                    <a:pt x="23021" y="2928"/>
                  </a:lnTo>
                  <a:lnTo>
                    <a:pt x="22982" y="2756"/>
                  </a:lnTo>
                  <a:lnTo>
                    <a:pt x="22906" y="2603"/>
                  </a:lnTo>
                  <a:lnTo>
                    <a:pt x="22810" y="2450"/>
                  </a:lnTo>
                  <a:lnTo>
                    <a:pt x="22676" y="2297"/>
                  </a:lnTo>
                  <a:lnTo>
                    <a:pt x="22523" y="2163"/>
                  </a:lnTo>
                  <a:lnTo>
                    <a:pt x="22351" y="2010"/>
                  </a:lnTo>
                  <a:lnTo>
                    <a:pt x="22140" y="1876"/>
                  </a:lnTo>
                  <a:lnTo>
                    <a:pt x="21930" y="1742"/>
                  </a:lnTo>
                  <a:lnTo>
                    <a:pt x="21662" y="1608"/>
                  </a:lnTo>
                  <a:lnTo>
                    <a:pt x="21394" y="1474"/>
                  </a:lnTo>
                  <a:lnTo>
                    <a:pt x="21107" y="1340"/>
                  </a:lnTo>
                  <a:lnTo>
                    <a:pt x="20437" y="1110"/>
                  </a:lnTo>
                  <a:lnTo>
                    <a:pt x="19710" y="900"/>
                  </a:lnTo>
                  <a:lnTo>
                    <a:pt x="18887" y="689"/>
                  </a:lnTo>
                  <a:lnTo>
                    <a:pt x="18007" y="517"/>
                  </a:lnTo>
                  <a:lnTo>
                    <a:pt x="17050" y="364"/>
                  </a:lnTo>
                  <a:lnTo>
                    <a:pt x="16036" y="249"/>
                  </a:lnTo>
                  <a:lnTo>
                    <a:pt x="14984" y="134"/>
                  </a:lnTo>
                  <a:lnTo>
                    <a:pt x="13874" y="58"/>
                  </a:lnTo>
                  <a:lnTo>
                    <a:pt x="12707" y="20"/>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22"/>
          <p:cNvGrpSpPr/>
          <p:nvPr/>
        </p:nvGrpSpPr>
        <p:grpSpPr>
          <a:xfrm flipH="1" rot="5400000">
            <a:off x="8133775" y="4153802"/>
            <a:ext cx="826746" cy="1654004"/>
            <a:chOff x="8056100" y="-2370900"/>
            <a:chExt cx="725725" cy="1451900"/>
          </a:xfrm>
        </p:grpSpPr>
        <p:sp>
          <p:nvSpPr>
            <p:cNvPr id="353" name="Google Shape;353;p22"/>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2"/>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22"/>
          <p:cNvGrpSpPr/>
          <p:nvPr/>
        </p:nvGrpSpPr>
        <p:grpSpPr>
          <a:xfrm flipH="1" rot="10800000">
            <a:off x="8227322" y="-80787"/>
            <a:ext cx="1099325" cy="1029975"/>
            <a:chOff x="6694150" y="-2166650"/>
            <a:chExt cx="1099325" cy="1029975"/>
          </a:xfrm>
        </p:grpSpPr>
        <p:sp>
          <p:nvSpPr>
            <p:cNvPr id="356" name="Google Shape;356;p22"/>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2"/>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2"/>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2"/>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63" name="Shape 363"/>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64" name="Shape 364"/>
        <p:cNvGrpSpPr/>
        <p:nvPr/>
      </p:nvGrpSpPr>
      <p:grpSpPr>
        <a:xfrm>
          <a:off x="0" y="0"/>
          <a:ext cx="0" cy="0"/>
          <a:chOff x="0" y="0"/>
          <a:chExt cx="0" cy="0"/>
        </a:xfrm>
      </p:grpSpPr>
      <p:sp>
        <p:nvSpPr>
          <p:cNvPr id="365" name="Google Shape;365;p2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4"/>
          <p:cNvSpPr txBox="1"/>
          <p:nvPr>
            <p:ph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Clr>
                <a:schemeClr val="lt1"/>
              </a:buClr>
              <a:buSzPts val="3500"/>
              <a:buNone/>
              <a:defRPr>
                <a:solidFill>
                  <a:schemeClr val="lt1"/>
                </a:solidFill>
              </a:defRPr>
            </a:lvl2pPr>
            <a:lvl3pPr lvl="2" rtl="0" algn="ctr">
              <a:spcBef>
                <a:spcPts val="0"/>
              </a:spcBef>
              <a:spcAft>
                <a:spcPts val="0"/>
              </a:spcAft>
              <a:buClr>
                <a:schemeClr val="lt1"/>
              </a:buClr>
              <a:buSzPts val="3500"/>
              <a:buNone/>
              <a:defRPr>
                <a:solidFill>
                  <a:schemeClr val="lt1"/>
                </a:solidFill>
              </a:defRPr>
            </a:lvl3pPr>
            <a:lvl4pPr lvl="3" rtl="0" algn="ctr">
              <a:spcBef>
                <a:spcPts val="0"/>
              </a:spcBef>
              <a:spcAft>
                <a:spcPts val="0"/>
              </a:spcAft>
              <a:buClr>
                <a:schemeClr val="lt1"/>
              </a:buClr>
              <a:buSzPts val="3500"/>
              <a:buNone/>
              <a:defRPr>
                <a:solidFill>
                  <a:schemeClr val="lt1"/>
                </a:solidFill>
              </a:defRPr>
            </a:lvl4pPr>
            <a:lvl5pPr lvl="4" rtl="0" algn="ctr">
              <a:spcBef>
                <a:spcPts val="0"/>
              </a:spcBef>
              <a:spcAft>
                <a:spcPts val="0"/>
              </a:spcAft>
              <a:buClr>
                <a:schemeClr val="lt1"/>
              </a:buClr>
              <a:buSzPts val="3500"/>
              <a:buNone/>
              <a:defRPr>
                <a:solidFill>
                  <a:schemeClr val="lt1"/>
                </a:solidFill>
              </a:defRPr>
            </a:lvl5pPr>
            <a:lvl6pPr lvl="5" rtl="0" algn="ctr">
              <a:spcBef>
                <a:spcPts val="0"/>
              </a:spcBef>
              <a:spcAft>
                <a:spcPts val="0"/>
              </a:spcAft>
              <a:buClr>
                <a:schemeClr val="lt1"/>
              </a:buClr>
              <a:buSzPts val="3500"/>
              <a:buNone/>
              <a:defRPr>
                <a:solidFill>
                  <a:schemeClr val="lt1"/>
                </a:solidFill>
              </a:defRPr>
            </a:lvl6pPr>
            <a:lvl7pPr lvl="6" rtl="0" algn="ctr">
              <a:spcBef>
                <a:spcPts val="0"/>
              </a:spcBef>
              <a:spcAft>
                <a:spcPts val="0"/>
              </a:spcAft>
              <a:buClr>
                <a:schemeClr val="lt1"/>
              </a:buClr>
              <a:buSzPts val="3500"/>
              <a:buNone/>
              <a:defRPr>
                <a:solidFill>
                  <a:schemeClr val="lt1"/>
                </a:solidFill>
              </a:defRPr>
            </a:lvl7pPr>
            <a:lvl8pPr lvl="7" rtl="0" algn="ctr">
              <a:spcBef>
                <a:spcPts val="0"/>
              </a:spcBef>
              <a:spcAft>
                <a:spcPts val="0"/>
              </a:spcAft>
              <a:buClr>
                <a:schemeClr val="lt1"/>
              </a:buClr>
              <a:buSzPts val="3500"/>
              <a:buNone/>
              <a:defRPr>
                <a:solidFill>
                  <a:schemeClr val="lt1"/>
                </a:solidFill>
              </a:defRPr>
            </a:lvl8pPr>
            <a:lvl9pPr lvl="8" rtl="0" algn="ctr">
              <a:spcBef>
                <a:spcPts val="0"/>
              </a:spcBef>
              <a:spcAft>
                <a:spcPts val="0"/>
              </a:spcAft>
              <a:buClr>
                <a:schemeClr val="lt1"/>
              </a:buClr>
              <a:buSzPts val="3500"/>
              <a:buNone/>
              <a:defRPr>
                <a:solidFill>
                  <a:schemeClr val="lt1"/>
                </a:solidFill>
              </a:defRPr>
            </a:lvl9pPr>
          </a:lstStyle>
          <a:p/>
        </p:txBody>
      </p:sp>
      <p:sp>
        <p:nvSpPr>
          <p:cNvPr id="46" name="Google Shape;46;p4"/>
          <p:cNvSpPr txBox="1"/>
          <p:nvPr>
            <p:ph idx="1" type="body"/>
          </p:nvPr>
        </p:nvSpPr>
        <p:spPr>
          <a:xfrm>
            <a:off x="716900" y="1051849"/>
            <a:ext cx="7704000" cy="365700"/>
          </a:xfrm>
          <a:prstGeom prst="rect">
            <a:avLst/>
          </a:prstGeom>
        </p:spPr>
        <p:txBody>
          <a:bodyPr anchorCtr="0" anchor="t" bIns="91425" lIns="91425" spcFirstLastPara="1" rIns="91425" wrap="square" tIns="91425">
            <a:noAutofit/>
          </a:bodyPr>
          <a:lstStyle>
            <a:lvl1pPr indent="-330200" lvl="0" marL="457200" rtl="0" algn="ctr">
              <a:lnSpc>
                <a:spcPct val="100000"/>
              </a:lnSpc>
              <a:spcBef>
                <a:spcPts val="0"/>
              </a:spcBef>
              <a:spcAft>
                <a:spcPts val="0"/>
              </a:spcAft>
              <a:buSzPts val="1600"/>
              <a:buFont typeface="Mulish SemiBold"/>
              <a:buAutoNum type="arabicPeriod"/>
              <a:defRPr/>
            </a:lvl1pPr>
            <a:lvl2pPr indent="-330200" lvl="1" marL="914400" rtl="0">
              <a:lnSpc>
                <a:spcPct val="100000"/>
              </a:lnSpc>
              <a:spcBef>
                <a:spcPts val="0"/>
              </a:spcBef>
              <a:spcAft>
                <a:spcPts val="0"/>
              </a:spcAft>
              <a:buSzPts val="1600"/>
              <a:buFont typeface="Roboto Condensed Light"/>
              <a:buAutoNum type="alphaLcPeriod"/>
              <a:defRPr sz="1600"/>
            </a:lvl2pPr>
            <a:lvl3pPr indent="-330200" lvl="2" marL="1371600" rtl="0">
              <a:lnSpc>
                <a:spcPct val="100000"/>
              </a:lnSpc>
              <a:spcBef>
                <a:spcPts val="0"/>
              </a:spcBef>
              <a:spcAft>
                <a:spcPts val="0"/>
              </a:spcAft>
              <a:buSzPts val="1600"/>
              <a:buFont typeface="Roboto Condensed Light"/>
              <a:buAutoNum type="romanLcPeriod"/>
              <a:defRPr sz="1600"/>
            </a:lvl3pPr>
            <a:lvl4pPr indent="-330200" lvl="3" marL="1828800" rtl="0">
              <a:lnSpc>
                <a:spcPct val="100000"/>
              </a:lnSpc>
              <a:spcBef>
                <a:spcPts val="0"/>
              </a:spcBef>
              <a:spcAft>
                <a:spcPts val="0"/>
              </a:spcAft>
              <a:buSzPts val="1600"/>
              <a:buFont typeface="Roboto Condensed Light"/>
              <a:buAutoNum type="arabicPeriod"/>
              <a:defRPr sz="1600"/>
            </a:lvl4pPr>
            <a:lvl5pPr indent="-330200" lvl="4" marL="2286000" rtl="0">
              <a:lnSpc>
                <a:spcPct val="100000"/>
              </a:lnSpc>
              <a:spcBef>
                <a:spcPts val="0"/>
              </a:spcBef>
              <a:spcAft>
                <a:spcPts val="0"/>
              </a:spcAft>
              <a:buSzPts val="1600"/>
              <a:buFont typeface="Roboto Condensed Light"/>
              <a:buAutoNum type="alphaLcPeriod"/>
              <a:defRPr sz="1600"/>
            </a:lvl5pPr>
            <a:lvl6pPr indent="-330200" lvl="5" marL="2743200" rtl="0">
              <a:lnSpc>
                <a:spcPct val="100000"/>
              </a:lnSpc>
              <a:spcBef>
                <a:spcPts val="0"/>
              </a:spcBef>
              <a:spcAft>
                <a:spcPts val="0"/>
              </a:spcAft>
              <a:buSzPts val="1600"/>
              <a:buFont typeface="Roboto Condensed Light"/>
              <a:buAutoNum type="romanLcPeriod"/>
              <a:defRPr sz="1600"/>
            </a:lvl6pPr>
            <a:lvl7pPr indent="-330200" lvl="6" marL="3200400" rtl="0">
              <a:lnSpc>
                <a:spcPct val="100000"/>
              </a:lnSpc>
              <a:spcBef>
                <a:spcPts val="0"/>
              </a:spcBef>
              <a:spcAft>
                <a:spcPts val="0"/>
              </a:spcAft>
              <a:buSzPts val="1600"/>
              <a:buFont typeface="Roboto Condensed Light"/>
              <a:buAutoNum type="arabicPeriod"/>
              <a:defRPr sz="1600"/>
            </a:lvl7pPr>
            <a:lvl8pPr indent="-330200" lvl="7" marL="3657600" rtl="0">
              <a:lnSpc>
                <a:spcPct val="100000"/>
              </a:lnSpc>
              <a:spcBef>
                <a:spcPts val="0"/>
              </a:spcBef>
              <a:spcAft>
                <a:spcPts val="0"/>
              </a:spcAft>
              <a:buSzPts val="1600"/>
              <a:buFont typeface="Roboto Condensed Light"/>
              <a:buAutoNum type="alphaLcPeriod"/>
              <a:defRPr sz="1600"/>
            </a:lvl8pPr>
            <a:lvl9pPr indent="-330200" lvl="8" marL="4114800" rtl="0">
              <a:lnSpc>
                <a:spcPct val="100000"/>
              </a:lnSpc>
              <a:spcBef>
                <a:spcPts val="0"/>
              </a:spcBef>
              <a:spcAft>
                <a:spcPts val="0"/>
              </a:spcAft>
              <a:buSzPts val="1600"/>
              <a:buFont typeface="Roboto Condensed Light"/>
              <a:buAutoNum type="romanLcPeriod"/>
              <a:defRPr sz="1600"/>
            </a:lvl9pPr>
          </a:lstStyle>
          <a:p/>
        </p:txBody>
      </p:sp>
      <p:sp>
        <p:nvSpPr>
          <p:cNvPr id="47" name="Google Shape;47;p4"/>
          <p:cNvSpPr/>
          <p:nvPr/>
        </p:nvSpPr>
        <p:spPr>
          <a:xfrm>
            <a:off x="8169914" y="-591798"/>
            <a:ext cx="1131324" cy="1131301"/>
          </a:xfrm>
          <a:custGeom>
            <a:rect b="b" l="l" r="r" t="t"/>
            <a:pathLst>
              <a:path extrusionOk="0" h="49733" w="49734">
                <a:moveTo>
                  <a:pt x="24857" y="0"/>
                </a:moveTo>
                <a:lnTo>
                  <a:pt x="1" y="24857"/>
                </a:lnTo>
                <a:lnTo>
                  <a:pt x="24857" y="49733"/>
                </a:lnTo>
                <a:lnTo>
                  <a:pt x="49733" y="24857"/>
                </a:lnTo>
                <a:lnTo>
                  <a:pt x="248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 name="Google Shape;48;p4"/>
          <p:cNvGrpSpPr/>
          <p:nvPr/>
        </p:nvGrpSpPr>
        <p:grpSpPr>
          <a:xfrm rot="5400000">
            <a:off x="-607300" y="456625"/>
            <a:ext cx="1534675" cy="621425"/>
            <a:chOff x="4285725" y="-2390275"/>
            <a:chExt cx="1534675" cy="621425"/>
          </a:xfrm>
        </p:grpSpPr>
        <p:sp>
          <p:nvSpPr>
            <p:cNvPr id="49" name="Google Shape;49;p4"/>
            <p:cNvSpPr/>
            <p:nvPr/>
          </p:nvSpPr>
          <p:spPr>
            <a:xfrm>
              <a:off x="4285725" y="-2203250"/>
              <a:ext cx="192325" cy="192350"/>
            </a:xfrm>
            <a:custGeom>
              <a:rect b="b" l="l" r="r" t="t"/>
              <a:pathLst>
                <a:path extrusionOk="0" h="7694" w="7693">
                  <a:moveTo>
                    <a:pt x="7482" y="211"/>
                  </a:moveTo>
                  <a:lnTo>
                    <a:pt x="7482" y="7483"/>
                  </a:lnTo>
                  <a:lnTo>
                    <a:pt x="211" y="7483"/>
                  </a:lnTo>
                  <a:lnTo>
                    <a:pt x="211" y="211"/>
                  </a:lnTo>
                  <a:close/>
                  <a:moveTo>
                    <a:pt x="0" y="1"/>
                  </a:moveTo>
                  <a:lnTo>
                    <a:pt x="0" y="7693"/>
                  </a:lnTo>
                  <a:lnTo>
                    <a:pt x="7693" y="7693"/>
                  </a:lnTo>
                  <a:lnTo>
                    <a:pt x="76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4472775" y="-2390275"/>
              <a:ext cx="192325" cy="192325"/>
            </a:xfrm>
            <a:custGeom>
              <a:rect b="b" l="l" r="r" t="t"/>
              <a:pathLst>
                <a:path extrusionOk="0" h="7693" w="7693">
                  <a:moveTo>
                    <a:pt x="7501" y="211"/>
                  </a:moveTo>
                  <a:lnTo>
                    <a:pt x="7501" y="7482"/>
                  </a:lnTo>
                  <a:lnTo>
                    <a:pt x="211" y="7482"/>
                  </a:lnTo>
                  <a:lnTo>
                    <a:pt x="211" y="211"/>
                  </a:lnTo>
                  <a:close/>
                  <a:moveTo>
                    <a:pt x="0" y="0"/>
                  </a:moveTo>
                  <a:lnTo>
                    <a:pt x="0" y="7692"/>
                  </a:lnTo>
                  <a:lnTo>
                    <a:pt x="7693" y="7692"/>
                  </a:lnTo>
                  <a:lnTo>
                    <a:pt x="76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4475650" y="-2013800"/>
              <a:ext cx="672625" cy="122500"/>
            </a:xfrm>
            <a:custGeom>
              <a:rect b="b" l="l" r="r" t="t"/>
              <a:pathLst>
                <a:path extrusionOk="0" h="4900" w="26905">
                  <a:moveTo>
                    <a:pt x="0" y="1"/>
                  </a:moveTo>
                  <a:lnTo>
                    <a:pt x="0" y="4899"/>
                  </a:lnTo>
                  <a:lnTo>
                    <a:pt x="26904" y="4899"/>
                  </a:lnTo>
                  <a:lnTo>
                    <a:pt x="26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5148250" y="-1891325"/>
              <a:ext cx="672150" cy="122475"/>
            </a:xfrm>
            <a:custGeom>
              <a:rect b="b" l="l" r="r" t="t"/>
              <a:pathLst>
                <a:path extrusionOk="0" h="4899" w="26886">
                  <a:moveTo>
                    <a:pt x="0" y="0"/>
                  </a:moveTo>
                  <a:lnTo>
                    <a:pt x="0" y="4899"/>
                  </a:lnTo>
                  <a:lnTo>
                    <a:pt x="26885" y="4899"/>
                  </a:lnTo>
                  <a:lnTo>
                    <a:pt x="268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 name="Google Shape;53;p4"/>
          <p:cNvSpPr/>
          <p:nvPr/>
        </p:nvSpPr>
        <p:spPr>
          <a:xfrm flipH="1">
            <a:off x="64050" y="4599325"/>
            <a:ext cx="649175" cy="457375"/>
          </a:xfrm>
          <a:custGeom>
            <a:rect b="b" l="l" r="r" t="t"/>
            <a:pathLst>
              <a:path extrusionOk="0" h="18295" w="25967">
                <a:moveTo>
                  <a:pt x="16820" y="192"/>
                </a:moveTo>
                <a:lnTo>
                  <a:pt x="17279" y="211"/>
                </a:lnTo>
                <a:lnTo>
                  <a:pt x="17738" y="250"/>
                </a:lnTo>
                <a:lnTo>
                  <a:pt x="18179" y="307"/>
                </a:lnTo>
                <a:lnTo>
                  <a:pt x="18619" y="384"/>
                </a:lnTo>
                <a:lnTo>
                  <a:pt x="19059" y="479"/>
                </a:lnTo>
                <a:lnTo>
                  <a:pt x="19480" y="613"/>
                </a:lnTo>
                <a:lnTo>
                  <a:pt x="19901" y="747"/>
                </a:lnTo>
                <a:lnTo>
                  <a:pt x="20303" y="900"/>
                </a:lnTo>
                <a:lnTo>
                  <a:pt x="20704" y="1092"/>
                </a:lnTo>
                <a:lnTo>
                  <a:pt x="21087" y="1283"/>
                </a:lnTo>
                <a:lnTo>
                  <a:pt x="21451" y="1493"/>
                </a:lnTo>
                <a:lnTo>
                  <a:pt x="21814" y="1723"/>
                </a:lnTo>
                <a:lnTo>
                  <a:pt x="22178" y="1972"/>
                </a:lnTo>
                <a:lnTo>
                  <a:pt x="22503" y="2240"/>
                </a:lnTo>
                <a:lnTo>
                  <a:pt x="22828" y="2527"/>
                </a:lnTo>
                <a:lnTo>
                  <a:pt x="23135" y="2814"/>
                </a:lnTo>
                <a:lnTo>
                  <a:pt x="23441" y="3139"/>
                </a:lnTo>
                <a:lnTo>
                  <a:pt x="23728" y="3464"/>
                </a:lnTo>
                <a:lnTo>
                  <a:pt x="23977" y="3790"/>
                </a:lnTo>
                <a:lnTo>
                  <a:pt x="24225" y="4153"/>
                </a:lnTo>
                <a:lnTo>
                  <a:pt x="24474" y="4517"/>
                </a:lnTo>
                <a:lnTo>
                  <a:pt x="24685" y="4880"/>
                </a:lnTo>
                <a:lnTo>
                  <a:pt x="24876" y="5263"/>
                </a:lnTo>
                <a:lnTo>
                  <a:pt x="25067" y="5665"/>
                </a:lnTo>
                <a:lnTo>
                  <a:pt x="25220" y="6067"/>
                </a:lnTo>
                <a:lnTo>
                  <a:pt x="25354" y="6488"/>
                </a:lnTo>
                <a:lnTo>
                  <a:pt x="25488" y="6909"/>
                </a:lnTo>
                <a:lnTo>
                  <a:pt x="25584" y="7349"/>
                </a:lnTo>
                <a:lnTo>
                  <a:pt x="25660" y="7789"/>
                </a:lnTo>
                <a:lnTo>
                  <a:pt x="25718" y="8229"/>
                </a:lnTo>
                <a:lnTo>
                  <a:pt x="25756" y="8688"/>
                </a:lnTo>
                <a:lnTo>
                  <a:pt x="25756" y="9148"/>
                </a:lnTo>
                <a:lnTo>
                  <a:pt x="25756" y="9607"/>
                </a:lnTo>
                <a:lnTo>
                  <a:pt x="25718" y="10047"/>
                </a:lnTo>
                <a:lnTo>
                  <a:pt x="25660" y="10506"/>
                </a:lnTo>
                <a:lnTo>
                  <a:pt x="25584" y="10946"/>
                </a:lnTo>
                <a:lnTo>
                  <a:pt x="25488" y="11367"/>
                </a:lnTo>
                <a:lnTo>
                  <a:pt x="25354" y="11807"/>
                </a:lnTo>
                <a:lnTo>
                  <a:pt x="25220" y="12209"/>
                </a:lnTo>
                <a:lnTo>
                  <a:pt x="25067" y="12630"/>
                </a:lnTo>
                <a:lnTo>
                  <a:pt x="24876" y="13013"/>
                </a:lnTo>
                <a:lnTo>
                  <a:pt x="24685" y="13396"/>
                </a:lnTo>
                <a:lnTo>
                  <a:pt x="24474" y="13778"/>
                </a:lnTo>
                <a:lnTo>
                  <a:pt x="24225" y="14142"/>
                </a:lnTo>
                <a:lnTo>
                  <a:pt x="23977" y="14486"/>
                </a:lnTo>
                <a:lnTo>
                  <a:pt x="23728" y="14831"/>
                </a:lnTo>
                <a:lnTo>
                  <a:pt x="23441" y="15156"/>
                </a:lnTo>
                <a:lnTo>
                  <a:pt x="23135" y="15462"/>
                </a:lnTo>
                <a:lnTo>
                  <a:pt x="22828" y="15768"/>
                </a:lnTo>
                <a:lnTo>
                  <a:pt x="22503" y="16036"/>
                </a:lnTo>
                <a:lnTo>
                  <a:pt x="22178" y="16304"/>
                </a:lnTo>
                <a:lnTo>
                  <a:pt x="21814" y="16553"/>
                </a:lnTo>
                <a:lnTo>
                  <a:pt x="21451" y="16783"/>
                </a:lnTo>
                <a:lnTo>
                  <a:pt x="21087" y="17012"/>
                </a:lnTo>
                <a:lnTo>
                  <a:pt x="20704" y="17204"/>
                </a:lnTo>
                <a:lnTo>
                  <a:pt x="20303" y="17376"/>
                </a:lnTo>
                <a:lnTo>
                  <a:pt x="19901" y="17548"/>
                </a:lnTo>
                <a:lnTo>
                  <a:pt x="19480" y="17682"/>
                </a:lnTo>
                <a:lnTo>
                  <a:pt x="19059" y="17797"/>
                </a:lnTo>
                <a:lnTo>
                  <a:pt x="18619" y="17912"/>
                </a:lnTo>
                <a:lnTo>
                  <a:pt x="18179" y="17988"/>
                </a:lnTo>
                <a:lnTo>
                  <a:pt x="17738" y="18045"/>
                </a:lnTo>
                <a:lnTo>
                  <a:pt x="17279" y="18065"/>
                </a:lnTo>
                <a:lnTo>
                  <a:pt x="16820" y="18084"/>
                </a:lnTo>
                <a:lnTo>
                  <a:pt x="16418" y="18065"/>
                </a:lnTo>
                <a:lnTo>
                  <a:pt x="15997" y="18007"/>
                </a:lnTo>
                <a:lnTo>
                  <a:pt x="15538" y="17931"/>
                </a:lnTo>
                <a:lnTo>
                  <a:pt x="15040" y="17797"/>
                </a:lnTo>
                <a:lnTo>
                  <a:pt x="14505" y="17644"/>
                </a:lnTo>
                <a:lnTo>
                  <a:pt x="13931" y="17433"/>
                </a:lnTo>
                <a:lnTo>
                  <a:pt x="13337" y="17204"/>
                </a:lnTo>
                <a:lnTo>
                  <a:pt x="12725" y="16936"/>
                </a:lnTo>
                <a:lnTo>
                  <a:pt x="12074" y="16629"/>
                </a:lnTo>
                <a:lnTo>
                  <a:pt x="11386" y="16304"/>
                </a:lnTo>
                <a:lnTo>
                  <a:pt x="10658" y="15941"/>
                </a:lnTo>
                <a:lnTo>
                  <a:pt x="9931" y="15520"/>
                </a:lnTo>
                <a:lnTo>
                  <a:pt x="9147" y="15099"/>
                </a:lnTo>
                <a:lnTo>
                  <a:pt x="8362" y="14620"/>
                </a:lnTo>
                <a:lnTo>
                  <a:pt x="7539" y="14123"/>
                </a:lnTo>
                <a:lnTo>
                  <a:pt x="6678" y="13587"/>
                </a:lnTo>
                <a:lnTo>
                  <a:pt x="5530" y="12841"/>
                </a:lnTo>
                <a:lnTo>
                  <a:pt x="4440" y="12114"/>
                </a:lnTo>
                <a:lnTo>
                  <a:pt x="3444" y="11406"/>
                </a:lnTo>
                <a:lnTo>
                  <a:pt x="2545" y="10774"/>
                </a:lnTo>
                <a:lnTo>
                  <a:pt x="1110" y="9741"/>
                </a:lnTo>
                <a:lnTo>
                  <a:pt x="325" y="9148"/>
                </a:lnTo>
                <a:lnTo>
                  <a:pt x="1110" y="8554"/>
                </a:lnTo>
                <a:lnTo>
                  <a:pt x="2545" y="7521"/>
                </a:lnTo>
                <a:lnTo>
                  <a:pt x="3444" y="6870"/>
                </a:lnTo>
                <a:lnTo>
                  <a:pt x="4440" y="6182"/>
                </a:lnTo>
                <a:lnTo>
                  <a:pt x="5530" y="5454"/>
                </a:lnTo>
                <a:lnTo>
                  <a:pt x="6678" y="4708"/>
                </a:lnTo>
                <a:lnTo>
                  <a:pt x="7520" y="4172"/>
                </a:lnTo>
                <a:lnTo>
                  <a:pt x="8362" y="3675"/>
                </a:lnTo>
                <a:lnTo>
                  <a:pt x="9147" y="3197"/>
                </a:lnTo>
                <a:lnTo>
                  <a:pt x="9931" y="2756"/>
                </a:lnTo>
                <a:lnTo>
                  <a:pt x="10658" y="2355"/>
                </a:lnTo>
                <a:lnTo>
                  <a:pt x="11386" y="1991"/>
                </a:lnTo>
                <a:lnTo>
                  <a:pt x="12074" y="1647"/>
                </a:lnTo>
                <a:lnTo>
                  <a:pt x="12725" y="1340"/>
                </a:lnTo>
                <a:lnTo>
                  <a:pt x="13337" y="1073"/>
                </a:lnTo>
                <a:lnTo>
                  <a:pt x="13931" y="843"/>
                </a:lnTo>
                <a:lnTo>
                  <a:pt x="14505" y="652"/>
                </a:lnTo>
                <a:lnTo>
                  <a:pt x="15040" y="498"/>
                </a:lnTo>
                <a:lnTo>
                  <a:pt x="15538" y="365"/>
                </a:lnTo>
                <a:lnTo>
                  <a:pt x="15997" y="269"/>
                </a:lnTo>
                <a:lnTo>
                  <a:pt x="16418" y="211"/>
                </a:lnTo>
                <a:lnTo>
                  <a:pt x="16820" y="192"/>
                </a:lnTo>
                <a:close/>
                <a:moveTo>
                  <a:pt x="16590" y="1"/>
                </a:moveTo>
                <a:lnTo>
                  <a:pt x="16342" y="20"/>
                </a:lnTo>
                <a:lnTo>
                  <a:pt x="15825" y="97"/>
                </a:lnTo>
                <a:lnTo>
                  <a:pt x="15270" y="211"/>
                </a:lnTo>
                <a:lnTo>
                  <a:pt x="14696" y="384"/>
                </a:lnTo>
                <a:lnTo>
                  <a:pt x="14103" y="575"/>
                </a:lnTo>
                <a:lnTo>
                  <a:pt x="13471" y="805"/>
                </a:lnTo>
                <a:lnTo>
                  <a:pt x="12840" y="1073"/>
                </a:lnTo>
                <a:lnTo>
                  <a:pt x="12189" y="1360"/>
                </a:lnTo>
                <a:lnTo>
                  <a:pt x="11520" y="1685"/>
                </a:lnTo>
                <a:lnTo>
                  <a:pt x="10831" y="2029"/>
                </a:lnTo>
                <a:lnTo>
                  <a:pt x="10161" y="2393"/>
                </a:lnTo>
                <a:lnTo>
                  <a:pt x="9472" y="2776"/>
                </a:lnTo>
                <a:lnTo>
                  <a:pt x="8113" y="3560"/>
                </a:lnTo>
                <a:lnTo>
                  <a:pt x="6774" y="4402"/>
                </a:lnTo>
                <a:lnTo>
                  <a:pt x="5492" y="5225"/>
                </a:lnTo>
                <a:lnTo>
                  <a:pt x="4286" y="6029"/>
                </a:lnTo>
                <a:lnTo>
                  <a:pt x="3196" y="6794"/>
                </a:lnTo>
                <a:lnTo>
                  <a:pt x="2220" y="7483"/>
                </a:lnTo>
                <a:lnTo>
                  <a:pt x="766" y="8574"/>
                </a:lnTo>
                <a:lnTo>
                  <a:pt x="115" y="9071"/>
                </a:lnTo>
                <a:lnTo>
                  <a:pt x="0" y="9148"/>
                </a:lnTo>
                <a:lnTo>
                  <a:pt x="115" y="9224"/>
                </a:lnTo>
                <a:lnTo>
                  <a:pt x="766" y="9722"/>
                </a:lnTo>
                <a:lnTo>
                  <a:pt x="2220" y="10793"/>
                </a:lnTo>
                <a:lnTo>
                  <a:pt x="3196" y="11482"/>
                </a:lnTo>
                <a:lnTo>
                  <a:pt x="4286" y="12248"/>
                </a:lnTo>
                <a:lnTo>
                  <a:pt x="5492" y="13070"/>
                </a:lnTo>
                <a:lnTo>
                  <a:pt x="6774" y="13893"/>
                </a:lnTo>
                <a:lnTo>
                  <a:pt x="8113" y="14716"/>
                </a:lnTo>
                <a:lnTo>
                  <a:pt x="9472" y="15520"/>
                </a:lnTo>
                <a:lnTo>
                  <a:pt x="10161" y="15902"/>
                </a:lnTo>
                <a:lnTo>
                  <a:pt x="10831" y="16266"/>
                </a:lnTo>
                <a:lnTo>
                  <a:pt x="11520" y="16610"/>
                </a:lnTo>
                <a:lnTo>
                  <a:pt x="12189" y="16916"/>
                </a:lnTo>
                <a:lnTo>
                  <a:pt x="12840" y="17223"/>
                </a:lnTo>
                <a:lnTo>
                  <a:pt x="13471" y="17491"/>
                </a:lnTo>
                <a:lnTo>
                  <a:pt x="14103" y="17720"/>
                </a:lnTo>
                <a:lnTo>
                  <a:pt x="14696" y="17912"/>
                </a:lnTo>
                <a:lnTo>
                  <a:pt x="15270" y="18065"/>
                </a:lnTo>
                <a:lnTo>
                  <a:pt x="15825" y="18179"/>
                </a:lnTo>
                <a:lnTo>
                  <a:pt x="16342" y="18256"/>
                </a:lnTo>
                <a:lnTo>
                  <a:pt x="16590" y="18275"/>
                </a:lnTo>
                <a:lnTo>
                  <a:pt x="16820" y="18294"/>
                </a:lnTo>
                <a:lnTo>
                  <a:pt x="17298" y="18275"/>
                </a:lnTo>
                <a:lnTo>
                  <a:pt x="17758" y="18237"/>
                </a:lnTo>
                <a:lnTo>
                  <a:pt x="18217" y="18179"/>
                </a:lnTo>
                <a:lnTo>
                  <a:pt x="18657" y="18103"/>
                </a:lnTo>
                <a:lnTo>
                  <a:pt x="19097" y="18007"/>
                </a:lnTo>
                <a:lnTo>
                  <a:pt x="19537" y="17873"/>
                </a:lnTo>
                <a:lnTo>
                  <a:pt x="19958" y="17739"/>
                </a:lnTo>
                <a:lnTo>
                  <a:pt x="20379" y="17567"/>
                </a:lnTo>
                <a:lnTo>
                  <a:pt x="20781" y="17376"/>
                </a:lnTo>
                <a:lnTo>
                  <a:pt x="21183" y="17184"/>
                </a:lnTo>
                <a:lnTo>
                  <a:pt x="21566" y="16955"/>
                </a:lnTo>
                <a:lnTo>
                  <a:pt x="21929" y="16725"/>
                </a:lnTo>
                <a:lnTo>
                  <a:pt x="22293" y="16476"/>
                </a:lnTo>
                <a:lnTo>
                  <a:pt x="22637" y="16189"/>
                </a:lnTo>
                <a:lnTo>
                  <a:pt x="22962" y="15902"/>
                </a:lnTo>
                <a:lnTo>
                  <a:pt x="23288" y="15596"/>
                </a:lnTo>
                <a:lnTo>
                  <a:pt x="23594" y="15290"/>
                </a:lnTo>
                <a:lnTo>
                  <a:pt x="23881" y="14965"/>
                </a:lnTo>
                <a:lnTo>
                  <a:pt x="24149" y="14601"/>
                </a:lnTo>
                <a:lnTo>
                  <a:pt x="24398" y="14257"/>
                </a:lnTo>
                <a:lnTo>
                  <a:pt x="24646" y="13874"/>
                </a:lnTo>
                <a:lnTo>
                  <a:pt x="24857" y="13491"/>
                </a:lnTo>
                <a:lnTo>
                  <a:pt x="25067" y="13109"/>
                </a:lnTo>
                <a:lnTo>
                  <a:pt x="25240" y="12707"/>
                </a:lnTo>
                <a:lnTo>
                  <a:pt x="25412" y="12286"/>
                </a:lnTo>
                <a:lnTo>
                  <a:pt x="25546" y="11865"/>
                </a:lnTo>
                <a:lnTo>
                  <a:pt x="25680" y="11425"/>
                </a:lnTo>
                <a:lnTo>
                  <a:pt x="25775" y="10985"/>
                </a:lnTo>
                <a:lnTo>
                  <a:pt x="25852" y="10525"/>
                </a:lnTo>
                <a:lnTo>
                  <a:pt x="25909" y="10085"/>
                </a:lnTo>
                <a:lnTo>
                  <a:pt x="25948" y="9607"/>
                </a:lnTo>
                <a:lnTo>
                  <a:pt x="25967" y="9148"/>
                </a:lnTo>
                <a:lnTo>
                  <a:pt x="25948" y="8669"/>
                </a:lnTo>
                <a:lnTo>
                  <a:pt x="25909" y="8210"/>
                </a:lnTo>
                <a:lnTo>
                  <a:pt x="25852" y="7751"/>
                </a:lnTo>
                <a:lnTo>
                  <a:pt x="25775" y="7311"/>
                </a:lnTo>
                <a:lnTo>
                  <a:pt x="25680" y="6870"/>
                </a:lnTo>
                <a:lnTo>
                  <a:pt x="25546" y="6430"/>
                </a:lnTo>
                <a:lnTo>
                  <a:pt x="25412" y="6009"/>
                </a:lnTo>
                <a:lnTo>
                  <a:pt x="25240" y="5588"/>
                </a:lnTo>
                <a:lnTo>
                  <a:pt x="25067" y="5187"/>
                </a:lnTo>
                <a:lnTo>
                  <a:pt x="24857" y="4785"/>
                </a:lnTo>
                <a:lnTo>
                  <a:pt x="24646" y="4402"/>
                </a:lnTo>
                <a:lnTo>
                  <a:pt x="24398" y="4038"/>
                </a:lnTo>
                <a:lnTo>
                  <a:pt x="24149" y="3675"/>
                </a:lnTo>
                <a:lnTo>
                  <a:pt x="23881" y="3330"/>
                </a:lnTo>
                <a:lnTo>
                  <a:pt x="23594" y="3005"/>
                </a:lnTo>
                <a:lnTo>
                  <a:pt x="23288" y="2680"/>
                </a:lnTo>
                <a:lnTo>
                  <a:pt x="22962" y="2374"/>
                </a:lnTo>
                <a:lnTo>
                  <a:pt x="22637" y="2087"/>
                </a:lnTo>
                <a:lnTo>
                  <a:pt x="22293" y="1819"/>
                </a:lnTo>
                <a:lnTo>
                  <a:pt x="21929" y="1570"/>
                </a:lnTo>
                <a:lnTo>
                  <a:pt x="21566" y="1321"/>
                </a:lnTo>
                <a:lnTo>
                  <a:pt x="21183" y="1111"/>
                </a:lnTo>
                <a:lnTo>
                  <a:pt x="20781" y="900"/>
                </a:lnTo>
                <a:lnTo>
                  <a:pt x="20379" y="728"/>
                </a:lnTo>
                <a:lnTo>
                  <a:pt x="19958" y="556"/>
                </a:lnTo>
                <a:lnTo>
                  <a:pt x="19537" y="403"/>
                </a:lnTo>
                <a:lnTo>
                  <a:pt x="19097" y="288"/>
                </a:lnTo>
                <a:lnTo>
                  <a:pt x="18657" y="192"/>
                </a:lnTo>
                <a:lnTo>
                  <a:pt x="18217" y="97"/>
                </a:lnTo>
                <a:lnTo>
                  <a:pt x="17758" y="39"/>
                </a:lnTo>
                <a:lnTo>
                  <a:pt x="17298" y="20"/>
                </a:lnTo>
                <a:lnTo>
                  <a:pt x="1682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 name="Google Shape;54;p4"/>
          <p:cNvGrpSpPr/>
          <p:nvPr/>
        </p:nvGrpSpPr>
        <p:grpSpPr>
          <a:xfrm>
            <a:off x="8120872" y="4601713"/>
            <a:ext cx="1099325" cy="1029975"/>
            <a:chOff x="6694150" y="-2166650"/>
            <a:chExt cx="1099325" cy="1029975"/>
          </a:xfrm>
        </p:grpSpPr>
        <p:sp>
          <p:nvSpPr>
            <p:cNvPr id="55" name="Google Shape;55;p4"/>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9" name="Shape 59"/>
        <p:cNvGrpSpPr/>
        <p:nvPr/>
      </p:nvGrpSpPr>
      <p:grpSpPr>
        <a:xfrm>
          <a:off x="0" y="0"/>
          <a:ext cx="0" cy="0"/>
          <a:chOff x="0" y="0"/>
          <a:chExt cx="0" cy="0"/>
        </a:xfrm>
      </p:grpSpPr>
      <p:sp>
        <p:nvSpPr>
          <p:cNvPr id="60" name="Google Shape;60;p5"/>
          <p:cNvSpPr txBox="1"/>
          <p:nvPr>
            <p:ph type="title"/>
          </p:nvPr>
        </p:nvSpPr>
        <p:spPr>
          <a:xfrm>
            <a:off x="2840401" y="1319350"/>
            <a:ext cx="43737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1" name="Google Shape;61;p5"/>
          <p:cNvSpPr txBox="1"/>
          <p:nvPr>
            <p:ph idx="2" type="title"/>
          </p:nvPr>
        </p:nvSpPr>
        <p:spPr>
          <a:xfrm>
            <a:off x="2840401" y="2846150"/>
            <a:ext cx="43737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2" name="Google Shape;62;p5"/>
          <p:cNvSpPr txBox="1"/>
          <p:nvPr>
            <p:ph idx="1" type="subTitle"/>
          </p:nvPr>
        </p:nvSpPr>
        <p:spPr>
          <a:xfrm>
            <a:off x="2840401" y="3062775"/>
            <a:ext cx="4373700" cy="109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3" name="Google Shape;63;p5"/>
          <p:cNvSpPr txBox="1"/>
          <p:nvPr>
            <p:ph idx="3" type="subTitle"/>
          </p:nvPr>
        </p:nvSpPr>
        <p:spPr>
          <a:xfrm>
            <a:off x="2840401" y="1535975"/>
            <a:ext cx="4374600" cy="109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4" name="Google Shape;64;p5"/>
          <p:cNvSpPr txBox="1"/>
          <p:nvPr>
            <p:ph idx="4"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Clr>
                <a:schemeClr val="lt1"/>
              </a:buClr>
              <a:buSzPts val="3500"/>
              <a:buNone/>
              <a:defRPr>
                <a:solidFill>
                  <a:schemeClr val="lt1"/>
                </a:solidFill>
              </a:defRPr>
            </a:lvl2pPr>
            <a:lvl3pPr lvl="2" rtl="0" algn="ctr">
              <a:spcBef>
                <a:spcPts val="0"/>
              </a:spcBef>
              <a:spcAft>
                <a:spcPts val="0"/>
              </a:spcAft>
              <a:buClr>
                <a:schemeClr val="lt1"/>
              </a:buClr>
              <a:buSzPts val="3500"/>
              <a:buNone/>
              <a:defRPr>
                <a:solidFill>
                  <a:schemeClr val="lt1"/>
                </a:solidFill>
              </a:defRPr>
            </a:lvl3pPr>
            <a:lvl4pPr lvl="3" rtl="0" algn="ctr">
              <a:spcBef>
                <a:spcPts val="0"/>
              </a:spcBef>
              <a:spcAft>
                <a:spcPts val="0"/>
              </a:spcAft>
              <a:buClr>
                <a:schemeClr val="lt1"/>
              </a:buClr>
              <a:buSzPts val="3500"/>
              <a:buNone/>
              <a:defRPr>
                <a:solidFill>
                  <a:schemeClr val="lt1"/>
                </a:solidFill>
              </a:defRPr>
            </a:lvl4pPr>
            <a:lvl5pPr lvl="4" rtl="0" algn="ctr">
              <a:spcBef>
                <a:spcPts val="0"/>
              </a:spcBef>
              <a:spcAft>
                <a:spcPts val="0"/>
              </a:spcAft>
              <a:buClr>
                <a:schemeClr val="lt1"/>
              </a:buClr>
              <a:buSzPts val="3500"/>
              <a:buNone/>
              <a:defRPr>
                <a:solidFill>
                  <a:schemeClr val="lt1"/>
                </a:solidFill>
              </a:defRPr>
            </a:lvl5pPr>
            <a:lvl6pPr lvl="5" rtl="0" algn="ctr">
              <a:spcBef>
                <a:spcPts val="0"/>
              </a:spcBef>
              <a:spcAft>
                <a:spcPts val="0"/>
              </a:spcAft>
              <a:buClr>
                <a:schemeClr val="lt1"/>
              </a:buClr>
              <a:buSzPts val="3500"/>
              <a:buNone/>
              <a:defRPr>
                <a:solidFill>
                  <a:schemeClr val="lt1"/>
                </a:solidFill>
              </a:defRPr>
            </a:lvl6pPr>
            <a:lvl7pPr lvl="6" rtl="0" algn="ctr">
              <a:spcBef>
                <a:spcPts val="0"/>
              </a:spcBef>
              <a:spcAft>
                <a:spcPts val="0"/>
              </a:spcAft>
              <a:buClr>
                <a:schemeClr val="lt1"/>
              </a:buClr>
              <a:buSzPts val="3500"/>
              <a:buNone/>
              <a:defRPr>
                <a:solidFill>
                  <a:schemeClr val="lt1"/>
                </a:solidFill>
              </a:defRPr>
            </a:lvl7pPr>
            <a:lvl8pPr lvl="7" rtl="0" algn="ctr">
              <a:spcBef>
                <a:spcPts val="0"/>
              </a:spcBef>
              <a:spcAft>
                <a:spcPts val="0"/>
              </a:spcAft>
              <a:buClr>
                <a:schemeClr val="lt1"/>
              </a:buClr>
              <a:buSzPts val="3500"/>
              <a:buNone/>
              <a:defRPr>
                <a:solidFill>
                  <a:schemeClr val="lt1"/>
                </a:solidFill>
              </a:defRPr>
            </a:lvl8pPr>
            <a:lvl9pPr lvl="8" rtl="0" algn="ctr">
              <a:spcBef>
                <a:spcPts val="0"/>
              </a:spcBef>
              <a:spcAft>
                <a:spcPts val="0"/>
              </a:spcAft>
              <a:buClr>
                <a:schemeClr val="lt1"/>
              </a:buClr>
              <a:buSzPts val="3500"/>
              <a:buNone/>
              <a:defRPr>
                <a:solidFill>
                  <a:schemeClr val="lt1"/>
                </a:solidFill>
              </a:defRPr>
            </a:lvl9pPr>
          </a:lstStyle>
          <a:p/>
        </p:txBody>
      </p:sp>
      <p:grpSp>
        <p:nvGrpSpPr>
          <p:cNvPr id="65" name="Google Shape;65;p5"/>
          <p:cNvGrpSpPr/>
          <p:nvPr/>
        </p:nvGrpSpPr>
        <p:grpSpPr>
          <a:xfrm rot="5400000">
            <a:off x="-607300" y="456625"/>
            <a:ext cx="1534675" cy="621425"/>
            <a:chOff x="4285725" y="-2390275"/>
            <a:chExt cx="1534675" cy="621425"/>
          </a:xfrm>
        </p:grpSpPr>
        <p:sp>
          <p:nvSpPr>
            <p:cNvPr id="66" name="Google Shape;66;p5"/>
            <p:cNvSpPr/>
            <p:nvPr/>
          </p:nvSpPr>
          <p:spPr>
            <a:xfrm>
              <a:off x="5148250" y="-1891325"/>
              <a:ext cx="672150" cy="122475"/>
            </a:xfrm>
            <a:custGeom>
              <a:rect b="b" l="l" r="r" t="t"/>
              <a:pathLst>
                <a:path extrusionOk="0" h="4899" w="26886">
                  <a:moveTo>
                    <a:pt x="0" y="0"/>
                  </a:moveTo>
                  <a:lnTo>
                    <a:pt x="0" y="4899"/>
                  </a:lnTo>
                  <a:lnTo>
                    <a:pt x="26885" y="4899"/>
                  </a:lnTo>
                  <a:lnTo>
                    <a:pt x="268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4475650" y="-2013800"/>
              <a:ext cx="672625" cy="122500"/>
            </a:xfrm>
            <a:custGeom>
              <a:rect b="b" l="l" r="r" t="t"/>
              <a:pathLst>
                <a:path extrusionOk="0" h="4900" w="26905">
                  <a:moveTo>
                    <a:pt x="0" y="1"/>
                  </a:moveTo>
                  <a:lnTo>
                    <a:pt x="0" y="4899"/>
                  </a:lnTo>
                  <a:lnTo>
                    <a:pt x="26904" y="4899"/>
                  </a:lnTo>
                  <a:lnTo>
                    <a:pt x="26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4285725" y="-2203250"/>
              <a:ext cx="192325" cy="192350"/>
            </a:xfrm>
            <a:custGeom>
              <a:rect b="b" l="l" r="r" t="t"/>
              <a:pathLst>
                <a:path extrusionOk="0" h="7694" w="7693">
                  <a:moveTo>
                    <a:pt x="7482" y="211"/>
                  </a:moveTo>
                  <a:lnTo>
                    <a:pt x="7482" y="7483"/>
                  </a:lnTo>
                  <a:lnTo>
                    <a:pt x="211" y="7483"/>
                  </a:lnTo>
                  <a:lnTo>
                    <a:pt x="211" y="211"/>
                  </a:lnTo>
                  <a:close/>
                  <a:moveTo>
                    <a:pt x="0" y="1"/>
                  </a:moveTo>
                  <a:lnTo>
                    <a:pt x="0" y="7693"/>
                  </a:lnTo>
                  <a:lnTo>
                    <a:pt x="7693" y="7693"/>
                  </a:lnTo>
                  <a:lnTo>
                    <a:pt x="76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4472775" y="-2390275"/>
              <a:ext cx="192325" cy="192325"/>
            </a:xfrm>
            <a:custGeom>
              <a:rect b="b" l="l" r="r" t="t"/>
              <a:pathLst>
                <a:path extrusionOk="0" h="7693" w="7693">
                  <a:moveTo>
                    <a:pt x="7501" y="211"/>
                  </a:moveTo>
                  <a:lnTo>
                    <a:pt x="7501" y="7482"/>
                  </a:lnTo>
                  <a:lnTo>
                    <a:pt x="211" y="7482"/>
                  </a:lnTo>
                  <a:lnTo>
                    <a:pt x="211" y="211"/>
                  </a:lnTo>
                  <a:close/>
                  <a:moveTo>
                    <a:pt x="0" y="0"/>
                  </a:moveTo>
                  <a:lnTo>
                    <a:pt x="0" y="7692"/>
                  </a:lnTo>
                  <a:lnTo>
                    <a:pt x="7693" y="7692"/>
                  </a:lnTo>
                  <a:lnTo>
                    <a:pt x="76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5"/>
          <p:cNvGrpSpPr/>
          <p:nvPr/>
        </p:nvGrpSpPr>
        <p:grpSpPr>
          <a:xfrm rot="-5400000">
            <a:off x="-1134064" y="4160754"/>
            <a:ext cx="2414685" cy="1395307"/>
            <a:chOff x="3069825" y="-1346071"/>
            <a:chExt cx="1782450" cy="1029975"/>
          </a:xfrm>
        </p:grpSpPr>
        <p:sp>
          <p:nvSpPr>
            <p:cNvPr id="71" name="Google Shape;71;p5"/>
            <p:cNvSpPr/>
            <p:nvPr/>
          </p:nvSpPr>
          <p:spPr>
            <a:xfrm>
              <a:off x="3069825" y="-1346071"/>
              <a:ext cx="1456675" cy="1029975"/>
            </a:xfrm>
            <a:custGeom>
              <a:rect b="b" l="l" r="r" t="t"/>
              <a:pathLst>
                <a:path extrusionOk="0" h="41199" w="58267">
                  <a:moveTo>
                    <a:pt x="29124" y="0"/>
                  </a:moveTo>
                  <a:lnTo>
                    <a:pt x="28129" y="19"/>
                  </a:lnTo>
                  <a:lnTo>
                    <a:pt x="27153" y="39"/>
                  </a:lnTo>
                  <a:lnTo>
                    <a:pt x="26158" y="115"/>
                  </a:lnTo>
                  <a:lnTo>
                    <a:pt x="25182" y="192"/>
                  </a:lnTo>
                  <a:lnTo>
                    <a:pt x="24187" y="287"/>
                  </a:lnTo>
                  <a:lnTo>
                    <a:pt x="23211" y="421"/>
                  </a:lnTo>
                  <a:lnTo>
                    <a:pt x="22235" y="574"/>
                  </a:lnTo>
                  <a:lnTo>
                    <a:pt x="21259" y="747"/>
                  </a:lnTo>
                  <a:lnTo>
                    <a:pt x="20283" y="957"/>
                  </a:lnTo>
                  <a:lnTo>
                    <a:pt x="19307" y="1187"/>
                  </a:lnTo>
                  <a:lnTo>
                    <a:pt x="18351" y="1435"/>
                  </a:lnTo>
                  <a:lnTo>
                    <a:pt x="17394" y="1703"/>
                  </a:lnTo>
                  <a:lnTo>
                    <a:pt x="16437" y="1990"/>
                  </a:lnTo>
                  <a:lnTo>
                    <a:pt x="15500" y="2316"/>
                  </a:lnTo>
                  <a:lnTo>
                    <a:pt x="14562" y="2660"/>
                  </a:lnTo>
                  <a:lnTo>
                    <a:pt x="13624" y="3024"/>
                  </a:lnTo>
                  <a:lnTo>
                    <a:pt x="12687" y="3406"/>
                  </a:lnTo>
                  <a:lnTo>
                    <a:pt x="11768" y="3827"/>
                  </a:lnTo>
                  <a:lnTo>
                    <a:pt x="10869" y="4248"/>
                  </a:lnTo>
                  <a:lnTo>
                    <a:pt x="9969" y="4708"/>
                  </a:lnTo>
                  <a:lnTo>
                    <a:pt x="9070" y="5205"/>
                  </a:lnTo>
                  <a:lnTo>
                    <a:pt x="8190" y="5703"/>
                  </a:lnTo>
                  <a:lnTo>
                    <a:pt x="7310" y="6238"/>
                  </a:lnTo>
                  <a:lnTo>
                    <a:pt x="6449" y="6793"/>
                  </a:lnTo>
                  <a:lnTo>
                    <a:pt x="5607" y="7367"/>
                  </a:lnTo>
                  <a:lnTo>
                    <a:pt x="4765" y="7961"/>
                  </a:lnTo>
                  <a:lnTo>
                    <a:pt x="3942" y="8592"/>
                  </a:lnTo>
                  <a:lnTo>
                    <a:pt x="3119" y="9243"/>
                  </a:lnTo>
                  <a:lnTo>
                    <a:pt x="2315" y="9912"/>
                  </a:lnTo>
                  <a:lnTo>
                    <a:pt x="1531" y="10601"/>
                  </a:lnTo>
                  <a:lnTo>
                    <a:pt x="746" y="11328"/>
                  </a:lnTo>
                  <a:lnTo>
                    <a:pt x="0" y="12075"/>
                  </a:lnTo>
                  <a:lnTo>
                    <a:pt x="29124" y="41198"/>
                  </a:lnTo>
                  <a:lnTo>
                    <a:pt x="58267" y="12075"/>
                  </a:lnTo>
                  <a:lnTo>
                    <a:pt x="57501" y="11328"/>
                  </a:lnTo>
                  <a:lnTo>
                    <a:pt x="56717" y="10601"/>
                  </a:lnTo>
                  <a:lnTo>
                    <a:pt x="55932" y="9912"/>
                  </a:lnTo>
                  <a:lnTo>
                    <a:pt x="55129" y="9243"/>
                  </a:lnTo>
                  <a:lnTo>
                    <a:pt x="54306" y="8592"/>
                  </a:lnTo>
                  <a:lnTo>
                    <a:pt x="53483" y="7961"/>
                  </a:lnTo>
                  <a:lnTo>
                    <a:pt x="52641" y="7367"/>
                  </a:lnTo>
                  <a:lnTo>
                    <a:pt x="51799" y="6793"/>
                  </a:lnTo>
                  <a:lnTo>
                    <a:pt x="50938" y="6238"/>
                  </a:lnTo>
                  <a:lnTo>
                    <a:pt x="50058" y="5703"/>
                  </a:lnTo>
                  <a:lnTo>
                    <a:pt x="49178" y="5205"/>
                  </a:lnTo>
                  <a:lnTo>
                    <a:pt x="48278" y="4708"/>
                  </a:lnTo>
                  <a:lnTo>
                    <a:pt x="47379" y="4248"/>
                  </a:lnTo>
                  <a:lnTo>
                    <a:pt x="46479" y="3827"/>
                  </a:lnTo>
                  <a:lnTo>
                    <a:pt x="45561" y="3406"/>
                  </a:lnTo>
                  <a:lnTo>
                    <a:pt x="44623" y="3024"/>
                  </a:lnTo>
                  <a:lnTo>
                    <a:pt x="43705" y="2660"/>
                  </a:lnTo>
                  <a:lnTo>
                    <a:pt x="42748" y="2316"/>
                  </a:lnTo>
                  <a:lnTo>
                    <a:pt x="41811" y="1990"/>
                  </a:lnTo>
                  <a:lnTo>
                    <a:pt x="40854" y="1703"/>
                  </a:lnTo>
                  <a:lnTo>
                    <a:pt x="39897" y="1435"/>
                  </a:lnTo>
                  <a:lnTo>
                    <a:pt x="38940" y="1187"/>
                  </a:lnTo>
                  <a:lnTo>
                    <a:pt x="37964" y="957"/>
                  </a:lnTo>
                  <a:lnTo>
                    <a:pt x="36988" y="747"/>
                  </a:lnTo>
                  <a:lnTo>
                    <a:pt x="36013" y="574"/>
                  </a:lnTo>
                  <a:lnTo>
                    <a:pt x="35037" y="421"/>
                  </a:lnTo>
                  <a:lnTo>
                    <a:pt x="34061" y="287"/>
                  </a:lnTo>
                  <a:lnTo>
                    <a:pt x="33066" y="192"/>
                  </a:lnTo>
                  <a:lnTo>
                    <a:pt x="32090" y="115"/>
                  </a:lnTo>
                  <a:lnTo>
                    <a:pt x="31095" y="39"/>
                  </a:lnTo>
                  <a:lnTo>
                    <a:pt x="30119" y="19"/>
                  </a:lnTo>
                  <a:lnTo>
                    <a:pt x="291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3999300" y="-1230079"/>
              <a:ext cx="852975" cy="85297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p:nvPr/>
        </p:nvSpPr>
        <p:spPr>
          <a:xfrm flipH="1">
            <a:off x="8672325" y="4788400"/>
            <a:ext cx="648983" cy="457378"/>
          </a:xfrm>
          <a:custGeom>
            <a:rect b="b" l="l" r="r" t="t"/>
            <a:pathLst>
              <a:path extrusionOk="0" h="22792" w="32340">
                <a:moveTo>
                  <a:pt x="11386" y="211"/>
                </a:moveTo>
                <a:lnTo>
                  <a:pt x="11884" y="231"/>
                </a:lnTo>
                <a:lnTo>
                  <a:pt x="12419" y="307"/>
                </a:lnTo>
                <a:lnTo>
                  <a:pt x="12993" y="422"/>
                </a:lnTo>
                <a:lnTo>
                  <a:pt x="13625" y="575"/>
                </a:lnTo>
                <a:lnTo>
                  <a:pt x="14276" y="766"/>
                </a:lnTo>
                <a:lnTo>
                  <a:pt x="14984" y="1015"/>
                </a:lnTo>
                <a:lnTo>
                  <a:pt x="15730" y="1302"/>
                </a:lnTo>
                <a:lnTo>
                  <a:pt x="16514" y="1647"/>
                </a:lnTo>
                <a:lnTo>
                  <a:pt x="17318" y="2029"/>
                </a:lnTo>
                <a:lnTo>
                  <a:pt x="18179" y="2431"/>
                </a:lnTo>
                <a:lnTo>
                  <a:pt x="19078" y="2910"/>
                </a:lnTo>
                <a:lnTo>
                  <a:pt x="19997" y="3407"/>
                </a:lnTo>
                <a:lnTo>
                  <a:pt x="20973" y="3943"/>
                </a:lnTo>
                <a:lnTo>
                  <a:pt x="21968" y="4536"/>
                </a:lnTo>
                <a:lnTo>
                  <a:pt x="23001" y="5167"/>
                </a:lnTo>
                <a:lnTo>
                  <a:pt x="24054" y="5837"/>
                </a:lnTo>
                <a:lnTo>
                  <a:pt x="25508" y="6775"/>
                </a:lnTo>
                <a:lnTo>
                  <a:pt x="26886" y="7712"/>
                </a:lnTo>
                <a:lnTo>
                  <a:pt x="28149" y="8574"/>
                </a:lnTo>
                <a:lnTo>
                  <a:pt x="29278" y="9377"/>
                </a:lnTo>
                <a:lnTo>
                  <a:pt x="31057" y="10678"/>
                </a:lnTo>
                <a:lnTo>
                  <a:pt x="31995" y="11406"/>
                </a:lnTo>
                <a:lnTo>
                  <a:pt x="31057" y="12114"/>
                </a:lnTo>
                <a:lnTo>
                  <a:pt x="29278" y="13415"/>
                </a:lnTo>
                <a:lnTo>
                  <a:pt x="28149" y="14218"/>
                </a:lnTo>
                <a:lnTo>
                  <a:pt x="26886" y="15099"/>
                </a:lnTo>
                <a:lnTo>
                  <a:pt x="25508" y="16017"/>
                </a:lnTo>
                <a:lnTo>
                  <a:pt x="24054" y="16955"/>
                </a:lnTo>
                <a:lnTo>
                  <a:pt x="23001" y="17625"/>
                </a:lnTo>
                <a:lnTo>
                  <a:pt x="21968" y="18256"/>
                </a:lnTo>
                <a:lnTo>
                  <a:pt x="20973" y="18849"/>
                </a:lnTo>
                <a:lnTo>
                  <a:pt x="19997" y="19385"/>
                </a:lnTo>
                <a:lnTo>
                  <a:pt x="19078" y="19902"/>
                </a:lnTo>
                <a:lnTo>
                  <a:pt x="18179" y="20361"/>
                </a:lnTo>
                <a:lnTo>
                  <a:pt x="17318" y="20782"/>
                </a:lnTo>
                <a:lnTo>
                  <a:pt x="16514" y="21145"/>
                </a:lnTo>
                <a:lnTo>
                  <a:pt x="15730" y="21490"/>
                </a:lnTo>
                <a:lnTo>
                  <a:pt x="14984" y="21777"/>
                </a:lnTo>
                <a:lnTo>
                  <a:pt x="14276" y="22026"/>
                </a:lnTo>
                <a:lnTo>
                  <a:pt x="13625" y="22217"/>
                </a:lnTo>
                <a:lnTo>
                  <a:pt x="12993" y="22370"/>
                </a:lnTo>
                <a:lnTo>
                  <a:pt x="12419" y="22485"/>
                </a:lnTo>
                <a:lnTo>
                  <a:pt x="11884" y="22561"/>
                </a:lnTo>
                <a:lnTo>
                  <a:pt x="11386" y="22581"/>
                </a:lnTo>
                <a:lnTo>
                  <a:pt x="10812" y="22561"/>
                </a:lnTo>
                <a:lnTo>
                  <a:pt x="10238" y="22523"/>
                </a:lnTo>
                <a:lnTo>
                  <a:pt x="9683" y="22447"/>
                </a:lnTo>
                <a:lnTo>
                  <a:pt x="9128" y="22351"/>
                </a:lnTo>
                <a:lnTo>
                  <a:pt x="8592" y="22236"/>
                </a:lnTo>
                <a:lnTo>
                  <a:pt x="8057" y="22083"/>
                </a:lnTo>
                <a:lnTo>
                  <a:pt x="7540" y="21911"/>
                </a:lnTo>
                <a:lnTo>
                  <a:pt x="7023" y="21700"/>
                </a:lnTo>
                <a:lnTo>
                  <a:pt x="6545" y="21471"/>
                </a:lnTo>
                <a:lnTo>
                  <a:pt x="6047" y="21222"/>
                </a:lnTo>
                <a:lnTo>
                  <a:pt x="5588" y="20954"/>
                </a:lnTo>
                <a:lnTo>
                  <a:pt x="5129" y="20667"/>
                </a:lnTo>
                <a:lnTo>
                  <a:pt x="4689" y="20361"/>
                </a:lnTo>
                <a:lnTo>
                  <a:pt x="4268" y="20016"/>
                </a:lnTo>
                <a:lnTo>
                  <a:pt x="3866" y="19672"/>
                </a:lnTo>
                <a:lnTo>
                  <a:pt x="3483" y="19308"/>
                </a:lnTo>
                <a:lnTo>
                  <a:pt x="3101" y="18907"/>
                </a:lnTo>
                <a:lnTo>
                  <a:pt x="2756" y="18505"/>
                </a:lnTo>
                <a:lnTo>
                  <a:pt x="2431" y="18084"/>
                </a:lnTo>
                <a:lnTo>
                  <a:pt x="2106" y="17644"/>
                </a:lnTo>
                <a:lnTo>
                  <a:pt x="1818" y="17184"/>
                </a:lnTo>
                <a:lnTo>
                  <a:pt x="1551" y="16725"/>
                </a:lnTo>
                <a:lnTo>
                  <a:pt x="1302" y="16247"/>
                </a:lnTo>
                <a:lnTo>
                  <a:pt x="1072" y="15749"/>
                </a:lnTo>
                <a:lnTo>
                  <a:pt x="881" y="15233"/>
                </a:lnTo>
                <a:lnTo>
                  <a:pt x="709" y="14716"/>
                </a:lnTo>
                <a:lnTo>
                  <a:pt x="556" y="14180"/>
                </a:lnTo>
                <a:lnTo>
                  <a:pt x="422" y="13644"/>
                </a:lnTo>
                <a:lnTo>
                  <a:pt x="326" y="13089"/>
                </a:lnTo>
                <a:lnTo>
                  <a:pt x="249" y="12535"/>
                </a:lnTo>
                <a:lnTo>
                  <a:pt x="211" y="11980"/>
                </a:lnTo>
                <a:lnTo>
                  <a:pt x="192" y="11406"/>
                </a:lnTo>
                <a:lnTo>
                  <a:pt x="211" y="10831"/>
                </a:lnTo>
                <a:lnTo>
                  <a:pt x="249" y="10257"/>
                </a:lnTo>
                <a:lnTo>
                  <a:pt x="326" y="9703"/>
                </a:lnTo>
                <a:lnTo>
                  <a:pt x="422" y="9148"/>
                </a:lnTo>
                <a:lnTo>
                  <a:pt x="556" y="8612"/>
                </a:lnTo>
                <a:lnTo>
                  <a:pt x="709" y="8076"/>
                </a:lnTo>
                <a:lnTo>
                  <a:pt x="881" y="7559"/>
                </a:lnTo>
                <a:lnTo>
                  <a:pt x="1072" y="7043"/>
                </a:lnTo>
                <a:lnTo>
                  <a:pt x="1302" y="6545"/>
                </a:lnTo>
                <a:lnTo>
                  <a:pt x="1551" y="6067"/>
                </a:lnTo>
                <a:lnTo>
                  <a:pt x="1818" y="5608"/>
                </a:lnTo>
                <a:lnTo>
                  <a:pt x="2106" y="5148"/>
                </a:lnTo>
                <a:lnTo>
                  <a:pt x="2431" y="4708"/>
                </a:lnTo>
                <a:lnTo>
                  <a:pt x="2756" y="4287"/>
                </a:lnTo>
                <a:lnTo>
                  <a:pt x="3101" y="3885"/>
                </a:lnTo>
                <a:lnTo>
                  <a:pt x="3483" y="3484"/>
                </a:lnTo>
                <a:lnTo>
                  <a:pt x="3866" y="3120"/>
                </a:lnTo>
                <a:lnTo>
                  <a:pt x="4268" y="2776"/>
                </a:lnTo>
                <a:lnTo>
                  <a:pt x="4689" y="2431"/>
                </a:lnTo>
                <a:lnTo>
                  <a:pt x="5129" y="2125"/>
                </a:lnTo>
                <a:lnTo>
                  <a:pt x="5588" y="1838"/>
                </a:lnTo>
                <a:lnTo>
                  <a:pt x="6047" y="1570"/>
                </a:lnTo>
                <a:lnTo>
                  <a:pt x="6545" y="1321"/>
                </a:lnTo>
                <a:lnTo>
                  <a:pt x="7023" y="1092"/>
                </a:lnTo>
                <a:lnTo>
                  <a:pt x="7540" y="900"/>
                </a:lnTo>
                <a:lnTo>
                  <a:pt x="8057" y="709"/>
                </a:lnTo>
                <a:lnTo>
                  <a:pt x="8592" y="556"/>
                </a:lnTo>
                <a:lnTo>
                  <a:pt x="9128" y="441"/>
                </a:lnTo>
                <a:lnTo>
                  <a:pt x="9683" y="345"/>
                </a:lnTo>
                <a:lnTo>
                  <a:pt x="10238" y="269"/>
                </a:lnTo>
                <a:lnTo>
                  <a:pt x="10812" y="231"/>
                </a:lnTo>
                <a:lnTo>
                  <a:pt x="11386" y="211"/>
                </a:lnTo>
                <a:close/>
                <a:moveTo>
                  <a:pt x="11386" y="1"/>
                </a:moveTo>
                <a:lnTo>
                  <a:pt x="10793" y="20"/>
                </a:lnTo>
                <a:lnTo>
                  <a:pt x="10219" y="77"/>
                </a:lnTo>
                <a:lnTo>
                  <a:pt x="9645" y="135"/>
                </a:lnTo>
                <a:lnTo>
                  <a:pt x="9090" y="250"/>
                </a:lnTo>
                <a:lnTo>
                  <a:pt x="8535" y="365"/>
                </a:lnTo>
                <a:lnTo>
                  <a:pt x="7999" y="518"/>
                </a:lnTo>
                <a:lnTo>
                  <a:pt x="7463" y="709"/>
                </a:lnTo>
                <a:lnTo>
                  <a:pt x="6947" y="900"/>
                </a:lnTo>
                <a:lnTo>
                  <a:pt x="6449" y="1130"/>
                </a:lnTo>
                <a:lnTo>
                  <a:pt x="5952" y="1379"/>
                </a:lnTo>
                <a:lnTo>
                  <a:pt x="5473" y="1666"/>
                </a:lnTo>
                <a:lnTo>
                  <a:pt x="5014" y="1953"/>
                </a:lnTo>
                <a:lnTo>
                  <a:pt x="4574" y="2278"/>
                </a:lnTo>
                <a:lnTo>
                  <a:pt x="4153" y="2622"/>
                </a:lnTo>
                <a:lnTo>
                  <a:pt x="3732" y="2967"/>
                </a:lnTo>
                <a:lnTo>
                  <a:pt x="3330" y="3350"/>
                </a:lnTo>
                <a:lnTo>
                  <a:pt x="2967" y="3751"/>
                </a:lnTo>
                <a:lnTo>
                  <a:pt x="2603" y="4153"/>
                </a:lnTo>
                <a:lnTo>
                  <a:pt x="2259" y="4593"/>
                </a:lnTo>
                <a:lnTo>
                  <a:pt x="1952" y="5034"/>
                </a:lnTo>
                <a:lnTo>
                  <a:pt x="1646" y="5493"/>
                </a:lnTo>
                <a:lnTo>
                  <a:pt x="1378" y="5971"/>
                </a:lnTo>
                <a:lnTo>
                  <a:pt x="1130" y="6469"/>
                </a:lnTo>
                <a:lnTo>
                  <a:pt x="900" y="6966"/>
                </a:lnTo>
                <a:lnTo>
                  <a:pt x="690" y="7483"/>
                </a:lnTo>
                <a:lnTo>
                  <a:pt x="517" y="8019"/>
                </a:lnTo>
                <a:lnTo>
                  <a:pt x="364" y="8554"/>
                </a:lnTo>
                <a:lnTo>
                  <a:pt x="230" y="9109"/>
                </a:lnTo>
                <a:lnTo>
                  <a:pt x="135" y="9664"/>
                </a:lnTo>
                <a:lnTo>
                  <a:pt x="58" y="10238"/>
                </a:lnTo>
                <a:lnTo>
                  <a:pt x="20" y="10812"/>
                </a:lnTo>
                <a:lnTo>
                  <a:pt x="1" y="11406"/>
                </a:lnTo>
                <a:lnTo>
                  <a:pt x="20" y="11980"/>
                </a:lnTo>
                <a:lnTo>
                  <a:pt x="58" y="12554"/>
                </a:lnTo>
                <a:lnTo>
                  <a:pt x="135" y="13128"/>
                </a:lnTo>
                <a:lnTo>
                  <a:pt x="230" y="13683"/>
                </a:lnTo>
                <a:lnTo>
                  <a:pt x="364" y="14238"/>
                </a:lnTo>
                <a:lnTo>
                  <a:pt x="517" y="14773"/>
                </a:lnTo>
                <a:lnTo>
                  <a:pt x="690" y="15309"/>
                </a:lnTo>
                <a:lnTo>
                  <a:pt x="900" y="15826"/>
                </a:lnTo>
                <a:lnTo>
                  <a:pt x="1130" y="16323"/>
                </a:lnTo>
                <a:lnTo>
                  <a:pt x="1378" y="16821"/>
                </a:lnTo>
                <a:lnTo>
                  <a:pt x="1646" y="17299"/>
                </a:lnTo>
                <a:lnTo>
                  <a:pt x="1952" y="17758"/>
                </a:lnTo>
                <a:lnTo>
                  <a:pt x="2259" y="18199"/>
                </a:lnTo>
                <a:lnTo>
                  <a:pt x="2603" y="18639"/>
                </a:lnTo>
                <a:lnTo>
                  <a:pt x="2967" y="19041"/>
                </a:lnTo>
                <a:lnTo>
                  <a:pt x="3330" y="19442"/>
                </a:lnTo>
                <a:lnTo>
                  <a:pt x="3732" y="19825"/>
                </a:lnTo>
                <a:lnTo>
                  <a:pt x="4153" y="20189"/>
                </a:lnTo>
                <a:lnTo>
                  <a:pt x="4574" y="20514"/>
                </a:lnTo>
                <a:lnTo>
                  <a:pt x="5014" y="20839"/>
                </a:lnTo>
                <a:lnTo>
                  <a:pt x="5473" y="21126"/>
                </a:lnTo>
                <a:lnTo>
                  <a:pt x="5952" y="21413"/>
                </a:lnTo>
                <a:lnTo>
                  <a:pt x="6449" y="21662"/>
                </a:lnTo>
                <a:lnTo>
                  <a:pt x="6947" y="21892"/>
                </a:lnTo>
                <a:lnTo>
                  <a:pt x="7463" y="22083"/>
                </a:lnTo>
                <a:lnTo>
                  <a:pt x="7999" y="22274"/>
                </a:lnTo>
                <a:lnTo>
                  <a:pt x="8535" y="22427"/>
                </a:lnTo>
                <a:lnTo>
                  <a:pt x="9090" y="22542"/>
                </a:lnTo>
                <a:lnTo>
                  <a:pt x="9645" y="22657"/>
                </a:lnTo>
                <a:lnTo>
                  <a:pt x="10219" y="22734"/>
                </a:lnTo>
                <a:lnTo>
                  <a:pt x="10793" y="22772"/>
                </a:lnTo>
                <a:lnTo>
                  <a:pt x="11386" y="22791"/>
                </a:lnTo>
                <a:lnTo>
                  <a:pt x="11673" y="22772"/>
                </a:lnTo>
                <a:lnTo>
                  <a:pt x="11979" y="22753"/>
                </a:lnTo>
                <a:lnTo>
                  <a:pt x="12305" y="22714"/>
                </a:lnTo>
                <a:lnTo>
                  <a:pt x="12630" y="22657"/>
                </a:lnTo>
                <a:lnTo>
                  <a:pt x="13319" y="22523"/>
                </a:lnTo>
                <a:lnTo>
                  <a:pt x="14027" y="22313"/>
                </a:lnTo>
                <a:lnTo>
                  <a:pt x="14773" y="22064"/>
                </a:lnTo>
                <a:lnTo>
                  <a:pt x="15558" y="21777"/>
                </a:lnTo>
                <a:lnTo>
                  <a:pt x="16361" y="21452"/>
                </a:lnTo>
                <a:lnTo>
                  <a:pt x="17165" y="21088"/>
                </a:lnTo>
                <a:lnTo>
                  <a:pt x="18007" y="20686"/>
                </a:lnTo>
                <a:lnTo>
                  <a:pt x="18849" y="20246"/>
                </a:lnTo>
                <a:lnTo>
                  <a:pt x="19691" y="19806"/>
                </a:lnTo>
                <a:lnTo>
                  <a:pt x="20552" y="19328"/>
                </a:lnTo>
                <a:lnTo>
                  <a:pt x="21394" y="18830"/>
                </a:lnTo>
                <a:lnTo>
                  <a:pt x="22236" y="18333"/>
                </a:lnTo>
                <a:lnTo>
                  <a:pt x="23901" y="17299"/>
                </a:lnTo>
                <a:lnTo>
                  <a:pt x="25508" y="16266"/>
                </a:lnTo>
                <a:lnTo>
                  <a:pt x="27000" y="15252"/>
                </a:lnTo>
                <a:lnTo>
                  <a:pt x="28378" y="14295"/>
                </a:lnTo>
                <a:lnTo>
                  <a:pt x="29584" y="13434"/>
                </a:lnTo>
                <a:lnTo>
                  <a:pt x="30617" y="12688"/>
                </a:lnTo>
                <a:lnTo>
                  <a:pt x="31421" y="12094"/>
                </a:lnTo>
                <a:lnTo>
                  <a:pt x="32224" y="11482"/>
                </a:lnTo>
                <a:lnTo>
                  <a:pt x="32339" y="11406"/>
                </a:lnTo>
                <a:lnTo>
                  <a:pt x="32224" y="11310"/>
                </a:lnTo>
                <a:lnTo>
                  <a:pt x="31421" y="10698"/>
                </a:lnTo>
                <a:lnTo>
                  <a:pt x="30617" y="10104"/>
                </a:lnTo>
                <a:lnTo>
                  <a:pt x="29584" y="9358"/>
                </a:lnTo>
                <a:lnTo>
                  <a:pt x="28378" y="8497"/>
                </a:lnTo>
                <a:lnTo>
                  <a:pt x="27000" y="7540"/>
                </a:lnTo>
                <a:lnTo>
                  <a:pt x="25508" y="6526"/>
                </a:lnTo>
                <a:lnTo>
                  <a:pt x="23901" y="5493"/>
                </a:lnTo>
                <a:lnTo>
                  <a:pt x="22236" y="4459"/>
                </a:lnTo>
                <a:lnTo>
                  <a:pt x="21394" y="3962"/>
                </a:lnTo>
                <a:lnTo>
                  <a:pt x="20552" y="3464"/>
                </a:lnTo>
                <a:lnTo>
                  <a:pt x="19691" y="2986"/>
                </a:lnTo>
                <a:lnTo>
                  <a:pt x="18849" y="2546"/>
                </a:lnTo>
                <a:lnTo>
                  <a:pt x="18007" y="2106"/>
                </a:lnTo>
                <a:lnTo>
                  <a:pt x="17165" y="1704"/>
                </a:lnTo>
                <a:lnTo>
                  <a:pt x="16361" y="1340"/>
                </a:lnTo>
                <a:lnTo>
                  <a:pt x="15558" y="1015"/>
                </a:lnTo>
                <a:lnTo>
                  <a:pt x="14773" y="728"/>
                </a:lnTo>
                <a:lnTo>
                  <a:pt x="14027" y="479"/>
                </a:lnTo>
                <a:lnTo>
                  <a:pt x="13319" y="288"/>
                </a:lnTo>
                <a:lnTo>
                  <a:pt x="12630" y="135"/>
                </a:lnTo>
                <a:lnTo>
                  <a:pt x="12305" y="77"/>
                </a:lnTo>
                <a:lnTo>
                  <a:pt x="11979" y="39"/>
                </a:lnTo>
                <a:lnTo>
                  <a:pt x="11673" y="20"/>
                </a:lnTo>
                <a:lnTo>
                  <a:pt x="1138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 name="Google Shape;74;p5"/>
          <p:cNvGrpSpPr/>
          <p:nvPr/>
        </p:nvGrpSpPr>
        <p:grpSpPr>
          <a:xfrm>
            <a:off x="8719684" y="-242323"/>
            <a:ext cx="826746" cy="1654004"/>
            <a:chOff x="8056100" y="-2370900"/>
            <a:chExt cx="725725" cy="1451900"/>
          </a:xfrm>
        </p:grpSpPr>
        <p:sp>
          <p:nvSpPr>
            <p:cNvPr id="75" name="Google Shape;75;p5"/>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 name="Shape 77"/>
        <p:cNvGrpSpPr/>
        <p:nvPr/>
      </p:nvGrpSpPr>
      <p:grpSpPr>
        <a:xfrm>
          <a:off x="0" y="0"/>
          <a:ext cx="0" cy="0"/>
          <a:chOff x="0" y="0"/>
          <a:chExt cx="0" cy="0"/>
        </a:xfrm>
      </p:grpSpPr>
      <p:sp>
        <p:nvSpPr>
          <p:cNvPr id="78" name="Google Shape;78;p6"/>
          <p:cNvSpPr txBox="1"/>
          <p:nvPr>
            <p:ph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Clr>
                <a:schemeClr val="lt1"/>
              </a:buClr>
              <a:buSzPts val="3500"/>
              <a:buNone/>
              <a:defRPr>
                <a:solidFill>
                  <a:schemeClr val="lt1"/>
                </a:solidFill>
              </a:defRPr>
            </a:lvl2pPr>
            <a:lvl3pPr lvl="2" rtl="0" algn="ctr">
              <a:spcBef>
                <a:spcPts val="0"/>
              </a:spcBef>
              <a:spcAft>
                <a:spcPts val="0"/>
              </a:spcAft>
              <a:buClr>
                <a:schemeClr val="lt1"/>
              </a:buClr>
              <a:buSzPts val="3500"/>
              <a:buNone/>
              <a:defRPr>
                <a:solidFill>
                  <a:schemeClr val="lt1"/>
                </a:solidFill>
              </a:defRPr>
            </a:lvl3pPr>
            <a:lvl4pPr lvl="3" rtl="0" algn="ctr">
              <a:spcBef>
                <a:spcPts val="0"/>
              </a:spcBef>
              <a:spcAft>
                <a:spcPts val="0"/>
              </a:spcAft>
              <a:buClr>
                <a:schemeClr val="lt1"/>
              </a:buClr>
              <a:buSzPts val="3500"/>
              <a:buNone/>
              <a:defRPr>
                <a:solidFill>
                  <a:schemeClr val="lt1"/>
                </a:solidFill>
              </a:defRPr>
            </a:lvl4pPr>
            <a:lvl5pPr lvl="4" rtl="0" algn="ctr">
              <a:spcBef>
                <a:spcPts val="0"/>
              </a:spcBef>
              <a:spcAft>
                <a:spcPts val="0"/>
              </a:spcAft>
              <a:buClr>
                <a:schemeClr val="lt1"/>
              </a:buClr>
              <a:buSzPts val="3500"/>
              <a:buNone/>
              <a:defRPr>
                <a:solidFill>
                  <a:schemeClr val="lt1"/>
                </a:solidFill>
              </a:defRPr>
            </a:lvl5pPr>
            <a:lvl6pPr lvl="5" rtl="0" algn="ctr">
              <a:spcBef>
                <a:spcPts val="0"/>
              </a:spcBef>
              <a:spcAft>
                <a:spcPts val="0"/>
              </a:spcAft>
              <a:buClr>
                <a:schemeClr val="lt1"/>
              </a:buClr>
              <a:buSzPts val="3500"/>
              <a:buNone/>
              <a:defRPr>
                <a:solidFill>
                  <a:schemeClr val="lt1"/>
                </a:solidFill>
              </a:defRPr>
            </a:lvl6pPr>
            <a:lvl7pPr lvl="6" rtl="0" algn="ctr">
              <a:spcBef>
                <a:spcPts val="0"/>
              </a:spcBef>
              <a:spcAft>
                <a:spcPts val="0"/>
              </a:spcAft>
              <a:buClr>
                <a:schemeClr val="lt1"/>
              </a:buClr>
              <a:buSzPts val="3500"/>
              <a:buNone/>
              <a:defRPr>
                <a:solidFill>
                  <a:schemeClr val="lt1"/>
                </a:solidFill>
              </a:defRPr>
            </a:lvl7pPr>
            <a:lvl8pPr lvl="7" rtl="0" algn="ctr">
              <a:spcBef>
                <a:spcPts val="0"/>
              </a:spcBef>
              <a:spcAft>
                <a:spcPts val="0"/>
              </a:spcAft>
              <a:buClr>
                <a:schemeClr val="lt1"/>
              </a:buClr>
              <a:buSzPts val="3500"/>
              <a:buNone/>
              <a:defRPr>
                <a:solidFill>
                  <a:schemeClr val="lt1"/>
                </a:solidFill>
              </a:defRPr>
            </a:lvl8pPr>
            <a:lvl9pPr lvl="8" rtl="0" algn="ctr">
              <a:spcBef>
                <a:spcPts val="0"/>
              </a:spcBef>
              <a:spcAft>
                <a:spcPts val="0"/>
              </a:spcAft>
              <a:buClr>
                <a:schemeClr val="lt1"/>
              </a:buClr>
              <a:buSzPts val="3500"/>
              <a:buNone/>
              <a:defRPr>
                <a:solidFill>
                  <a:schemeClr val="lt1"/>
                </a:solidFill>
              </a:defRPr>
            </a:lvl9pPr>
          </a:lstStyle>
          <a:p/>
        </p:txBody>
      </p:sp>
      <p:sp>
        <p:nvSpPr>
          <p:cNvPr id="79" name="Google Shape;79;p6"/>
          <p:cNvSpPr/>
          <p:nvPr/>
        </p:nvSpPr>
        <p:spPr>
          <a:xfrm rot="10800000">
            <a:off x="8505597" y="4355400"/>
            <a:ext cx="1534628" cy="1534628"/>
          </a:xfrm>
          <a:custGeom>
            <a:rect b="b" l="l" r="r" t="t"/>
            <a:pathLst>
              <a:path extrusionOk="0" h="117551" w="117551">
                <a:moveTo>
                  <a:pt x="44268" y="0"/>
                </a:moveTo>
                <a:lnTo>
                  <a:pt x="44110" y="68"/>
                </a:lnTo>
                <a:lnTo>
                  <a:pt x="42435" y="33246"/>
                </a:lnTo>
                <a:lnTo>
                  <a:pt x="10433" y="23379"/>
                </a:lnTo>
                <a:lnTo>
                  <a:pt x="30644" y="50107"/>
                </a:lnTo>
                <a:lnTo>
                  <a:pt x="0" y="63030"/>
                </a:lnTo>
                <a:lnTo>
                  <a:pt x="23" y="63189"/>
                </a:lnTo>
                <a:lnTo>
                  <a:pt x="32432" y="70589"/>
                </a:lnTo>
                <a:lnTo>
                  <a:pt x="17313" y="100147"/>
                </a:lnTo>
                <a:lnTo>
                  <a:pt x="17427" y="100283"/>
                </a:lnTo>
                <a:lnTo>
                  <a:pt x="46984" y="85142"/>
                </a:lnTo>
                <a:lnTo>
                  <a:pt x="54407" y="117551"/>
                </a:lnTo>
                <a:lnTo>
                  <a:pt x="54566" y="117551"/>
                </a:lnTo>
                <a:lnTo>
                  <a:pt x="67489" y="86930"/>
                </a:lnTo>
                <a:lnTo>
                  <a:pt x="94194" y="107163"/>
                </a:lnTo>
                <a:lnTo>
                  <a:pt x="94194" y="107163"/>
                </a:lnTo>
                <a:lnTo>
                  <a:pt x="84327" y="75138"/>
                </a:lnTo>
                <a:lnTo>
                  <a:pt x="117528" y="73464"/>
                </a:lnTo>
                <a:lnTo>
                  <a:pt x="117550" y="73305"/>
                </a:lnTo>
                <a:lnTo>
                  <a:pt x="89645" y="55267"/>
                </a:lnTo>
                <a:lnTo>
                  <a:pt x="113997" y="32658"/>
                </a:lnTo>
                <a:lnTo>
                  <a:pt x="113929" y="32500"/>
                </a:lnTo>
                <a:lnTo>
                  <a:pt x="80955" y="36619"/>
                </a:lnTo>
                <a:lnTo>
                  <a:pt x="85074" y="3644"/>
                </a:lnTo>
                <a:lnTo>
                  <a:pt x="84915" y="3598"/>
                </a:lnTo>
                <a:lnTo>
                  <a:pt x="62306" y="27928"/>
                </a:lnTo>
                <a:lnTo>
                  <a:pt x="44268"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6"/>
          <p:cNvGrpSpPr/>
          <p:nvPr/>
        </p:nvGrpSpPr>
        <p:grpSpPr>
          <a:xfrm flipH="1" rot="5400000">
            <a:off x="-548175" y="549903"/>
            <a:ext cx="1344750" cy="244950"/>
            <a:chOff x="4475650" y="-2013800"/>
            <a:chExt cx="1344750" cy="244950"/>
          </a:xfrm>
        </p:grpSpPr>
        <p:sp>
          <p:nvSpPr>
            <p:cNvPr id="81" name="Google Shape;81;p6"/>
            <p:cNvSpPr/>
            <p:nvPr/>
          </p:nvSpPr>
          <p:spPr>
            <a:xfrm>
              <a:off x="5148250" y="-1891325"/>
              <a:ext cx="672150" cy="122475"/>
            </a:xfrm>
            <a:custGeom>
              <a:rect b="b" l="l" r="r" t="t"/>
              <a:pathLst>
                <a:path extrusionOk="0" h="4899" w="26886">
                  <a:moveTo>
                    <a:pt x="0" y="0"/>
                  </a:moveTo>
                  <a:lnTo>
                    <a:pt x="0" y="4899"/>
                  </a:lnTo>
                  <a:lnTo>
                    <a:pt x="26885" y="4899"/>
                  </a:lnTo>
                  <a:lnTo>
                    <a:pt x="268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p:cNvSpPr/>
            <p:nvPr/>
          </p:nvSpPr>
          <p:spPr>
            <a:xfrm>
              <a:off x="4475650" y="-2013800"/>
              <a:ext cx="672625" cy="122500"/>
            </a:xfrm>
            <a:custGeom>
              <a:rect b="b" l="l" r="r" t="t"/>
              <a:pathLst>
                <a:path extrusionOk="0" h="4900" w="26905">
                  <a:moveTo>
                    <a:pt x="0" y="1"/>
                  </a:moveTo>
                  <a:lnTo>
                    <a:pt x="0" y="4899"/>
                  </a:lnTo>
                  <a:lnTo>
                    <a:pt x="26904" y="4899"/>
                  </a:lnTo>
                  <a:lnTo>
                    <a:pt x="26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 name="Google Shape;83;p6"/>
          <p:cNvGrpSpPr/>
          <p:nvPr/>
        </p:nvGrpSpPr>
        <p:grpSpPr>
          <a:xfrm flipH="1">
            <a:off x="-220428" y="3854028"/>
            <a:ext cx="583373" cy="457380"/>
            <a:chOff x="6080600" y="-1763600"/>
            <a:chExt cx="576000" cy="451600"/>
          </a:xfrm>
        </p:grpSpPr>
        <p:sp>
          <p:nvSpPr>
            <p:cNvPr id="84" name="Google Shape;84;p6"/>
            <p:cNvSpPr/>
            <p:nvPr/>
          </p:nvSpPr>
          <p:spPr>
            <a:xfrm>
              <a:off x="6080600" y="-1763600"/>
              <a:ext cx="576000" cy="153575"/>
            </a:xfrm>
            <a:custGeom>
              <a:rect b="b" l="l" r="r" t="t"/>
              <a:pathLst>
                <a:path extrusionOk="0" h="6143" w="23040">
                  <a:moveTo>
                    <a:pt x="11520" y="192"/>
                  </a:moveTo>
                  <a:lnTo>
                    <a:pt x="12649" y="211"/>
                  </a:lnTo>
                  <a:lnTo>
                    <a:pt x="13759" y="249"/>
                  </a:lnTo>
                  <a:lnTo>
                    <a:pt x="14850" y="326"/>
                  </a:lnTo>
                  <a:lnTo>
                    <a:pt x="15883" y="421"/>
                  </a:lnTo>
                  <a:lnTo>
                    <a:pt x="16859" y="536"/>
                  </a:lnTo>
                  <a:lnTo>
                    <a:pt x="17797" y="689"/>
                  </a:lnTo>
                  <a:lnTo>
                    <a:pt x="18677" y="861"/>
                  </a:lnTo>
                  <a:lnTo>
                    <a:pt x="19481" y="1053"/>
                  </a:lnTo>
                  <a:lnTo>
                    <a:pt x="20208" y="1244"/>
                  </a:lnTo>
                  <a:lnTo>
                    <a:pt x="20877" y="1474"/>
                  </a:lnTo>
                  <a:lnTo>
                    <a:pt x="21164" y="1589"/>
                  </a:lnTo>
                  <a:lnTo>
                    <a:pt x="21451" y="1703"/>
                  </a:lnTo>
                  <a:lnTo>
                    <a:pt x="21700" y="1837"/>
                  </a:lnTo>
                  <a:lnTo>
                    <a:pt x="21930" y="1971"/>
                  </a:lnTo>
                  <a:lnTo>
                    <a:pt x="22140" y="2086"/>
                  </a:lnTo>
                  <a:lnTo>
                    <a:pt x="22313" y="2220"/>
                  </a:lnTo>
                  <a:lnTo>
                    <a:pt x="22485" y="2354"/>
                  </a:lnTo>
                  <a:lnTo>
                    <a:pt x="22600" y="2507"/>
                  </a:lnTo>
                  <a:lnTo>
                    <a:pt x="22714" y="2641"/>
                  </a:lnTo>
                  <a:lnTo>
                    <a:pt x="22772" y="2775"/>
                  </a:lnTo>
                  <a:lnTo>
                    <a:pt x="22829" y="2928"/>
                  </a:lnTo>
                  <a:lnTo>
                    <a:pt x="22848" y="3062"/>
                  </a:lnTo>
                  <a:lnTo>
                    <a:pt x="22829" y="3215"/>
                  </a:lnTo>
                  <a:lnTo>
                    <a:pt x="22772" y="3368"/>
                  </a:lnTo>
                  <a:lnTo>
                    <a:pt x="22714" y="3502"/>
                  </a:lnTo>
                  <a:lnTo>
                    <a:pt x="22600" y="3636"/>
                  </a:lnTo>
                  <a:lnTo>
                    <a:pt x="22485" y="3770"/>
                  </a:lnTo>
                  <a:lnTo>
                    <a:pt x="22313" y="3923"/>
                  </a:lnTo>
                  <a:lnTo>
                    <a:pt x="22140" y="4057"/>
                  </a:lnTo>
                  <a:lnTo>
                    <a:pt x="21930" y="4172"/>
                  </a:lnTo>
                  <a:lnTo>
                    <a:pt x="21700" y="4306"/>
                  </a:lnTo>
                  <a:lnTo>
                    <a:pt x="21451" y="4421"/>
                  </a:lnTo>
                  <a:lnTo>
                    <a:pt x="21164" y="4554"/>
                  </a:lnTo>
                  <a:lnTo>
                    <a:pt x="20877" y="4669"/>
                  </a:lnTo>
                  <a:lnTo>
                    <a:pt x="20208" y="4880"/>
                  </a:lnTo>
                  <a:lnTo>
                    <a:pt x="19481" y="5090"/>
                  </a:lnTo>
                  <a:lnTo>
                    <a:pt x="18677" y="5282"/>
                  </a:lnTo>
                  <a:lnTo>
                    <a:pt x="17797" y="5454"/>
                  </a:lnTo>
                  <a:lnTo>
                    <a:pt x="16859" y="5588"/>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588"/>
                  </a:lnTo>
                  <a:lnTo>
                    <a:pt x="5244" y="5454"/>
                  </a:lnTo>
                  <a:lnTo>
                    <a:pt x="4364" y="5282"/>
                  </a:lnTo>
                  <a:lnTo>
                    <a:pt x="3560" y="5090"/>
                  </a:lnTo>
                  <a:lnTo>
                    <a:pt x="2814" y="4880"/>
                  </a:lnTo>
                  <a:lnTo>
                    <a:pt x="2163" y="4669"/>
                  </a:lnTo>
                  <a:lnTo>
                    <a:pt x="1857" y="4554"/>
                  </a:lnTo>
                  <a:lnTo>
                    <a:pt x="1589" y="4421"/>
                  </a:lnTo>
                  <a:lnTo>
                    <a:pt x="1321" y="4306"/>
                  </a:lnTo>
                  <a:lnTo>
                    <a:pt x="1092" y="4172"/>
                  </a:lnTo>
                  <a:lnTo>
                    <a:pt x="900" y="4057"/>
                  </a:lnTo>
                  <a:lnTo>
                    <a:pt x="709" y="3923"/>
                  </a:lnTo>
                  <a:lnTo>
                    <a:pt x="556" y="3770"/>
                  </a:lnTo>
                  <a:lnTo>
                    <a:pt x="422" y="3636"/>
                  </a:lnTo>
                  <a:lnTo>
                    <a:pt x="326" y="3502"/>
                  </a:lnTo>
                  <a:lnTo>
                    <a:pt x="250" y="3368"/>
                  </a:lnTo>
                  <a:lnTo>
                    <a:pt x="211" y="3215"/>
                  </a:lnTo>
                  <a:lnTo>
                    <a:pt x="192" y="3062"/>
                  </a:lnTo>
                  <a:lnTo>
                    <a:pt x="211" y="2928"/>
                  </a:lnTo>
                  <a:lnTo>
                    <a:pt x="250" y="2775"/>
                  </a:lnTo>
                  <a:lnTo>
                    <a:pt x="326" y="2641"/>
                  </a:lnTo>
                  <a:lnTo>
                    <a:pt x="422" y="2507"/>
                  </a:lnTo>
                  <a:lnTo>
                    <a:pt x="556" y="2354"/>
                  </a:lnTo>
                  <a:lnTo>
                    <a:pt x="709" y="2220"/>
                  </a:lnTo>
                  <a:lnTo>
                    <a:pt x="900" y="2086"/>
                  </a:lnTo>
                  <a:lnTo>
                    <a:pt x="1092" y="1971"/>
                  </a:lnTo>
                  <a:lnTo>
                    <a:pt x="1321" y="1837"/>
                  </a:lnTo>
                  <a:lnTo>
                    <a:pt x="1589" y="1703"/>
                  </a:lnTo>
                  <a:lnTo>
                    <a:pt x="1857" y="1589"/>
                  </a:lnTo>
                  <a:lnTo>
                    <a:pt x="2163" y="1474"/>
                  </a:lnTo>
                  <a:lnTo>
                    <a:pt x="2814" y="1244"/>
                  </a:lnTo>
                  <a:lnTo>
                    <a:pt x="3560" y="1053"/>
                  </a:lnTo>
                  <a:lnTo>
                    <a:pt x="4364" y="861"/>
                  </a:lnTo>
                  <a:lnTo>
                    <a:pt x="5244" y="689"/>
                  </a:lnTo>
                  <a:lnTo>
                    <a:pt x="6162" y="536"/>
                  </a:lnTo>
                  <a:lnTo>
                    <a:pt x="7157" y="421"/>
                  </a:lnTo>
                  <a:lnTo>
                    <a:pt x="8191" y="326"/>
                  </a:lnTo>
                  <a:lnTo>
                    <a:pt x="9262" y="249"/>
                  </a:lnTo>
                  <a:lnTo>
                    <a:pt x="10372" y="211"/>
                  </a:lnTo>
                  <a:lnTo>
                    <a:pt x="11520" y="192"/>
                  </a:lnTo>
                  <a:close/>
                  <a:moveTo>
                    <a:pt x="10315" y="0"/>
                  </a:moveTo>
                  <a:lnTo>
                    <a:pt x="9167" y="58"/>
                  </a:lnTo>
                  <a:lnTo>
                    <a:pt x="8057" y="134"/>
                  </a:lnTo>
                  <a:lnTo>
                    <a:pt x="6985" y="230"/>
                  </a:lnTo>
                  <a:lnTo>
                    <a:pt x="5971" y="364"/>
                  </a:lnTo>
                  <a:lnTo>
                    <a:pt x="5033" y="517"/>
                  </a:lnTo>
                  <a:lnTo>
                    <a:pt x="4153" y="689"/>
                  </a:lnTo>
                  <a:lnTo>
                    <a:pt x="3330" y="881"/>
                  </a:lnTo>
                  <a:lnTo>
                    <a:pt x="2584" y="1110"/>
                  </a:lnTo>
                  <a:lnTo>
                    <a:pt x="1934" y="1340"/>
                  </a:lnTo>
                  <a:lnTo>
                    <a:pt x="1647" y="1455"/>
                  </a:lnTo>
                  <a:lnTo>
                    <a:pt x="1359" y="1589"/>
                  </a:lnTo>
                  <a:lnTo>
                    <a:pt x="1111" y="1722"/>
                  </a:lnTo>
                  <a:lnTo>
                    <a:pt x="881" y="1856"/>
                  </a:lnTo>
                  <a:lnTo>
                    <a:pt x="671" y="2009"/>
                  </a:lnTo>
                  <a:lnTo>
                    <a:pt x="498" y="2143"/>
                  </a:lnTo>
                  <a:lnTo>
                    <a:pt x="345" y="2297"/>
                  </a:lnTo>
                  <a:lnTo>
                    <a:pt x="231" y="2450"/>
                  </a:lnTo>
                  <a:lnTo>
                    <a:pt x="116" y="2603"/>
                  </a:lnTo>
                  <a:lnTo>
                    <a:pt x="58" y="2756"/>
                  </a:lnTo>
                  <a:lnTo>
                    <a:pt x="1" y="2909"/>
                  </a:lnTo>
                  <a:lnTo>
                    <a:pt x="1" y="3062"/>
                  </a:lnTo>
                  <a:lnTo>
                    <a:pt x="1" y="3234"/>
                  </a:lnTo>
                  <a:lnTo>
                    <a:pt x="58" y="3387"/>
                  </a:lnTo>
                  <a:lnTo>
                    <a:pt x="116" y="3540"/>
                  </a:lnTo>
                  <a:lnTo>
                    <a:pt x="231" y="3693"/>
                  </a:lnTo>
                  <a:lnTo>
                    <a:pt x="345" y="3846"/>
                  </a:lnTo>
                  <a:lnTo>
                    <a:pt x="498" y="4000"/>
                  </a:lnTo>
                  <a:lnTo>
                    <a:pt x="671" y="4133"/>
                  </a:lnTo>
                  <a:lnTo>
                    <a:pt x="881" y="4287"/>
                  </a:lnTo>
                  <a:lnTo>
                    <a:pt x="1111" y="4421"/>
                  </a:lnTo>
                  <a:lnTo>
                    <a:pt x="1359" y="4554"/>
                  </a:lnTo>
                  <a:lnTo>
                    <a:pt x="1647" y="4669"/>
                  </a:lnTo>
                  <a:lnTo>
                    <a:pt x="1934" y="4803"/>
                  </a:lnTo>
                  <a:lnTo>
                    <a:pt x="2584" y="5033"/>
                  </a:lnTo>
                  <a:lnTo>
                    <a:pt x="3330" y="5262"/>
                  </a:lnTo>
                  <a:lnTo>
                    <a:pt x="4153" y="5454"/>
                  </a:lnTo>
                  <a:lnTo>
                    <a:pt x="5033" y="5626"/>
                  </a:lnTo>
                  <a:lnTo>
                    <a:pt x="5971" y="5779"/>
                  </a:lnTo>
                  <a:lnTo>
                    <a:pt x="6985" y="5913"/>
                  </a:lnTo>
                  <a:lnTo>
                    <a:pt x="8057" y="6009"/>
                  </a:lnTo>
                  <a:lnTo>
                    <a:pt x="9167" y="6085"/>
                  </a:lnTo>
                  <a:lnTo>
                    <a:pt x="10315" y="6124"/>
                  </a:lnTo>
                  <a:lnTo>
                    <a:pt x="11520" y="6143"/>
                  </a:lnTo>
                  <a:lnTo>
                    <a:pt x="12707" y="6124"/>
                  </a:lnTo>
                  <a:lnTo>
                    <a:pt x="13874" y="6085"/>
                  </a:lnTo>
                  <a:lnTo>
                    <a:pt x="14984" y="6009"/>
                  </a:lnTo>
                  <a:lnTo>
                    <a:pt x="16036" y="5913"/>
                  </a:lnTo>
                  <a:lnTo>
                    <a:pt x="17050" y="5779"/>
                  </a:lnTo>
                  <a:lnTo>
                    <a:pt x="18007" y="5626"/>
                  </a:lnTo>
                  <a:lnTo>
                    <a:pt x="18887" y="5454"/>
                  </a:lnTo>
                  <a:lnTo>
                    <a:pt x="19710" y="5262"/>
                  </a:lnTo>
                  <a:lnTo>
                    <a:pt x="20437" y="5033"/>
                  </a:lnTo>
                  <a:lnTo>
                    <a:pt x="21107" y="4803"/>
                  </a:lnTo>
                  <a:lnTo>
                    <a:pt x="21394" y="4669"/>
                  </a:lnTo>
                  <a:lnTo>
                    <a:pt x="21662" y="4554"/>
                  </a:lnTo>
                  <a:lnTo>
                    <a:pt x="21930" y="4421"/>
                  </a:lnTo>
                  <a:lnTo>
                    <a:pt x="22140" y="4287"/>
                  </a:lnTo>
                  <a:lnTo>
                    <a:pt x="22351" y="4133"/>
                  </a:lnTo>
                  <a:lnTo>
                    <a:pt x="22523" y="4000"/>
                  </a:lnTo>
                  <a:lnTo>
                    <a:pt x="22676" y="3846"/>
                  </a:lnTo>
                  <a:lnTo>
                    <a:pt x="22810" y="3693"/>
                  </a:lnTo>
                  <a:lnTo>
                    <a:pt x="22906" y="3540"/>
                  </a:lnTo>
                  <a:lnTo>
                    <a:pt x="22982" y="3387"/>
                  </a:lnTo>
                  <a:lnTo>
                    <a:pt x="23021" y="3234"/>
                  </a:lnTo>
                  <a:lnTo>
                    <a:pt x="23040" y="3062"/>
                  </a:lnTo>
                  <a:lnTo>
                    <a:pt x="23021" y="2909"/>
                  </a:lnTo>
                  <a:lnTo>
                    <a:pt x="22982" y="2756"/>
                  </a:lnTo>
                  <a:lnTo>
                    <a:pt x="22906" y="2603"/>
                  </a:lnTo>
                  <a:lnTo>
                    <a:pt x="22810" y="2450"/>
                  </a:lnTo>
                  <a:lnTo>
                    <a:pt x="22676" y="2297"/>
                  </a:lnTo>
                  <a:lnTo>
                    <a:pt x="22523" y="2143"/>
                  </a:lnTo>
                  <a:lnTo>
                    <a:pt x="22351" y="2009"/>
                  </a:lnTo>
                  <a:lnTo>
                    <a:pt x="22140" y="1856"/>
                  </a:lnTo>
                  <a:lnTo>
                    <a:pt x="21930" y="1722"/>
                  </a:lnTo>
                  <a:lnTo>
                    <a:pt x="21662" y="1589"/>
                  </a:lnTo>
                  <a:lnTo>
                    <a:pt x="21394" y="1455"/>
                  </a:lnTo>
                  <a:lnTo>
                    <a:pt x="21107" y="1340"/>
                  </a:lnTo>
                  <a:lnTo>
                    <a:pt x="20437" y="1110"/>
                  </a:lnTo>
                  <a:lnTo>
                    <a:pt x="19710" y="881"/>
                  </a:lnTo>
                  <a:lnTo>
                    <a:pt x="18887" y="689"/>
                  </a:lnTo>
                  <a:lnTo>
                    <a:pt x="18007" y="517"/>
                  </a:lnTo>
                  <a:lnTo>
                    <a:pt x="17050" y="364"/>
                  </a:lnTo>
                  <a:lnTo>
                    <a:pt x="16036" y="230"/>
                  </a:lnTo>
                  <a:lnTo>
                    <a:pt x="14984" y="134"/>
                  </a:lnTo>
                  <a:lnTo>
                    <a:pt x="13874" y="58"/>
                  </a:lnTo>
                  <a:lnTo>
                    <a:pt x="1270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p:cNvSpPr/>
            <p:nvPr/>
          </p:nvSpPr>
          <p:spPr>
            <a:xfrm>
              <a:off x="6080600" y="-1614825"/>
              <a:ext cx="576000" cy="154050"/>
            </a:xfrm>
            <a:custGeom>
              <a:rect b="b" l="l" r="r" t="t"/>
              <a:pathLst>
                <a:path extrusionOk="0" h="6162" w="23040">
                  <a:moveTo>
                    <a:pt x="11520" y="192"/>
                  </a:moveTo>
                  <a:lnTo>
                    <a:pt x="12649" y="211"/>
                  </a:lnTo>
                  <a:lnTo>
                    <a:pt x="13759" y="249"/>
                  </a:lnTo>
                  <a:lnTo>
                    <a:pt x="14850" y="326"/>
                  </a:lnTo>
                  <a:lnTo>
                    <a:pt x="15883" y="421"/>
                  </a:lnTo>
                  <a:lnTo>
                    <a:pt x="16859" y="555"/>
                  </a:lnTo>
                  <a:lnTo>
                    <a:pt x="17797" y="689"/>
                  </a:lnTo>
                  <a:lnTo>
                    <a:pt x="18677" y="861"/>
                  </a:lnTo>
                  <a:lnTo>
                    <a:pt x="19481" y="1053"/>
                  </a:lnTo>
                  <a:lnTo>
                    <a:pt x="20208" y="1263"/>
                  </a:lnTo>
                  <a:lnTo>
                    <a:pt x="20877" y="1474"/>
                  </a:lnTo>
                  <a:lnTo>
                    <a:pt x="21164" y="1589"/>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15"/>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090"/>
                  </a:lnTo>
                  <a:lnTo>
                    <a:pt x="18677" y="5282"/>
                  </a:lnTo>
                  <a:lnTo>
                    <a:pt x="17797" y="5454"/>
                  </a:lnTo>
                  <a:lnTo>
                    <a:pt x="16859" y="5607"/>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607"/>
                  </a:lnTo>
                  <a:lnTo>
                    <a:pt x="5244" y="5454"/>
                  </a:lnTo>
                  <a:lnTo>
                    <a:pt x="4364" y="5282"/>
                  </a:lnTo>
                  <a:lnTo>
                    <a:pt x="3560" y="509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15"/>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589"/>
                  </a:lnTo>
                  <a:lnTo>
                    <a:pt x="2163" y="1474"/>
                  </a:lnTo>
                  <a:lnTo>
                    <a:pt x="2814" y="1263"/>
                  </a:lnTo>
                  <a:lnTo>
                    <a:pt x="3560" y="1053"/>
                  </a:lnTo>
                  <a:lnTo>
                    <a:pt x="4364" y="861"/>
                  </a:lnTo>
                  <a:lnTo>
                    <a:pt x="5244" y="689"/>
                  </a:lnTo>
                  <a:lnTo>
                    <a:pt x="6162" y="555"/>
                  </a:lnTo>
                  <a:lnTo>
                    <a:pt x="7157" y="421"/>
                  </a:lnTo>
                  <a:lnTo>
                    <a:pt x="8191" y="326"/>
                  </a:lnTo>
                  <a:lnTo>
                    <a:pt x="9262" y="249"/>
                  </a:lnTo>
                  <a:lnTo>
                    <a:pt x="10372" y="211"/>
                  </a:lnTo>
                  <a:lnTo>
                    <a:pt x="11520" y="192"/>
                  </a:lnTo>
                  <a:close/>
                  <a:moveTo>
                    <a:pt x="11520" y="0"/>
                  </a:moveTo>
                  <a:lnTo>
                    <a:pt x="10315" y="19"/>
                  </a:lnTo>
                  <a:lnTo>
                    <a:pt x="9167" y="58"/>
                  </a:lnTo>
                  <a:lnTo>
                    <a:pt x="8057" y="134"/>
                  </a:lnTo>
                  <a:lnTo>
                    <a:pt x="6985" y="230"/>
                  </a:lnTo>
                  <a:lnTo>
                    <a:pt x="5971" y="364"/>
                  </a:lnTo>
                  <a:lnTo>
                    <a:pt x="5033" y="517"/>
                  </a:lnTo>
                  <a:lnTo>
                    <a:pt x="4153" y="689"/>
                  </a:lnTo>
                  <a:lnTo>
                    <a:pt x="3330" y="881"/>
                  </a:lnTo>
                  <a:lnTo>
                    <a:pt x="2584" y="1110"/>
                  </a:lnTo>
                  <a:lnTo>
                    <a:pt x="1934" y="1340"/>
                  </a:lnTo>
                  <a:lnTo>
                    <a:pt x="1647" y="1474"/>
                  </a:lnTo>
                  <a:lnTo>
                    <a:pt x="1359" y="1589"/>
                  </a:lnTo>
                  <a:lnTo>
                    <a:pt x="1111" y="1723"/>
                  </a:lnTo>
                  <a:lnTo>
                    <a:pt x="881" y="1856"/>
                  </a:lnTo>
                  <a:lnTo>
                    <a:pt x="671" y="2010"/>
                  </a:lnTo>
                  <a:lnTo>
                    <a:pt x="498" y="2143"/>
                  </a:lnTo>
                  <a:lnTo>
                    <a:pt x="345" y="2297"/>
                  </a:lnTo>
                  <a:lnTo>
                    <a:pt x="231" y="2450"/>
                  </a:lnTo>
                  <a:lnTo>
                    <a:pt x="116" y="2603"/>
                  </a:lnTo>
                  <a:lnTo>
                    <a:pt x="58" y="2756"/>
                  </a:lnTo>
                  <a:lnTo>
                    <a:pt x="1" y="2909"/>
                  </a:lnTo>
                  <a:lnTo>
                    <a:pt x="1" y="3081"/>
                  </a:lnTo>
                  <a:lnTo>
                    <a:pt x="1" y="3234"/>
                  </a:lnTo>
                  <a:lnTo>
                    <a:pt x="58" y="3387"/>
                  </a:lnTo>
                  <a:lnTo>
                    <a:pt x="116" y="3540"/>
                  </a:lnTo>
                  <a:lnTo>
                    <a:pt x="231" y="3693"/>
                  </a:lnTo>
                  <a:lnTo>
                    <a:pt x="345" y="3847"/>
                  </a:lnTo>
                  <a:lnTo>
                    <a:pt x="498" y="4000"/>
                  </a:lnTo>
                  <a:lnTo>
                    <a:pt x="671" y="4153"/>
                  </a:lnTo>
                  <a:lnTo>
                    <a:pt x="881" y="4287"/>
                  </a:lnTo>
                  <a:lnTo>
                    <a:pt x="1111" y="4421"/>
                  </a:lnTo>
                  <a:lnTo>
                    <a:pt x="1359" y="4555"/>
                  </a:lnTo>
                  <a:lnTo>
                    <a:pt x="1647" y="4688"/>
                  </a:lnTo>
                  <a:lnTo>
                    <a:pt x="1934" y="4803"/>
                  </a:lnTo>
                  <a:lnTo>
                    <a:pt x="2584" y="5052"/>
                  </a:lnTo>
                  <a:lnTo>
                    <a:pt x="3330" y="5263"/>
                  </a:lnTo>
                  <a:lnTo>
                    <a:pt x="4153" y="5454"/>
                  </a:lnTo>
                  <a:lnTo>
                    <a:pt x="5033" y="5626"/>
                  </a:lnTo>
                  <a:lnTo>
                    <a:pt x="5971" y="5779"/>
                  </a:lnTo>
                  <a:lnTo>
                    <a:pt x="6985" y="5913"/>
                  </a:lnTo>
                  <a:lnTo>
                    <a:pt x="8057" y="6009"/>
                  </a:lnTo>
                  <a:lnTo>
                    <a:pt x="9167" y="6085"/>
                  </a:lnTo>
                  <a:lnTo>
                    <a:pt x="10315" y="6143"/>
                  </a:lnTo>
                  <a:lnTo>
                    <a:pt x="11520" y="6162"/>
                  </a:lnTo>
                  <a:lnTo>
                    <a:pt x="12707" y="6143"/>
                  </a:lnTo>
                  <a:lnTo>
                    <a:pt x="13874" y="6085"/>
                  </a:lnTo>
                  <a:lnTo>
                    <a:pt x="14984" y="6009"/>
                  </a:lnTo>
                  <a:lnTo>
                    <a:pt x="16036" y="5913"/>
                  </a:lnTo>
                  <a:lnTo>
                    <a:pt x="17050" y="5779"/>
                  </a:lnTo>
                  <a:lnTo>
                    <a:pt x="18007" y="5626"/>
                  </a:lnTo>
                  <a:lnTo>
                    <a:pt x="18887" y="5454"/>
                  </a:lnTo>
                  <a:lnTo>
                    <a:pt x="19710" y="5263"/>
                  </a:lnTo>
                  <a:lnTo>
                    <a:pt x="20437" y="5052"/>
                  </a:lnTo>
                  <a:lnTo>
                    <a:pt x="21107" y="4803"/>
                  </a:lnTo>
                  <a:lnTo>
                    <a:pt x="21394" y="4688"/>
                  </a:lnTo>
                  <a:lnTo>
                    <a:pt x="21662" y="4555"/>
                  </a:lnTo>
                  <a:lnTo>
                    <a:pt x="21930" y="4421"/>
                  </a:lnTo>
                  <a:lnTo>
                    <a:pt x="22140" y="4287"/>
                  </a:lnTo>
                  <a:lnTo>
                    <a:pt x="22351" y="4153"/>
                  </a:lnTo>
                  <a:lnTo>
                    <a:pt x="22523" y="4000"/>
                  </a:lnTo>
                  <a:lnTo>
                    <a:pt x="22676" y="3847"/>
                  </a:lnTo>
                  <a:lnTo>
                    <a:pt x="22810" y="3693"/>
                  </a:lnTo>
                  <a:lnTo>
                    <a:pt x="22906" y="3540"/>
                  </a:lnTo>
                  <a:lnTo>
                    <a:pt x="22982" y="3387"/>
                  </a:lnTo>
                  <a:lnTo>
                    <a:pt x="23021" y="3234"/>
                  </a:lnTo>
                  <a:lnTo>
                    <a:pt x="23040" y="3081"/>
                  </a:lnTo>
                  <a:lnTo>
                    <a:pt x="23021" y="2909"/>
                  </a:lnTo>
                  <a:lnTo>
                    <a:pt x="22982" y="2756"/>
                  </a:lnTo>
                  <a:lnTo>
                    <a:pt x="22906" y="2603"/>
                  </a:lnTo>
                  <a:lnTo>
                    <a:pt x="22810" y="2450"/>
                  </a:lnTo>
                  <a:lnTo>
                    <a:pt x="22676" y="2297"/>
                  </a:lnTo>
                  <a:lnTo>
                    <a:pt x="22523" y="2143"/>
                  </a:lnTo>
                  <a:lnTo>
                    <a:pt x="22351" y="2010"/>
                  </a:lnTo>
                  <a:lnTo>
                    <a:pt x="22140" y="1856"/>
                  </a:lnTo>
                  <a:lnTo>
                    <a:pt x="21930" y="1723"/>
                  </a:lnTo>
                  <a:lnTo>
                    <a:pt x="21662" y="1589"/>
                  </a:lnTo>
                  <a:lnTo>
                    <a:pt x="21394" y="1474"/>
                  </a:lnTo>
                  <a:lnTo>
                    <a:pt x="21107" y="1340"/>
                  </a:lnTo>
                  <a:lnTo>
                    <a:pt x="20437" y="1110"/>
                  </a:lnTo>
                  <a:lnTo>
                    <a:pt x="19710" y="881"/>
                  </a:lnTo>
                  <a:lnTo>
                    <a:pt x="18887" y="689"/>
                  </a:lnTo>
                  <a:lnTo>
                    <a:pt x="18007" y="517"/>
                  </a:lnTo>
                  <a:lnTo>
                    <a:pt x="17050" y="364"/>
                  </a:lnTo>
                  <a:lnTo>
                    <a:pt x="16036" y="230"/>
                  </a:lnTo>
                  <a:lnTo>
                    <a:pt x="14984" y="134"/>
                  </a:lnTo>
                  <a:lnTo>
                    <a:pt x="13874" y="58"/>
                  </a:lnTo>
                  <a:lnTo>
                    <a:pt x="12707" y="19"/>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a:off x="6080600" y="-1466050"/>
              <a:ext cx="576000" cy="154050"/>
            </a:xfrm>
            <a:custGeom>
              <a:rect b="b" l="l" r="r" t="t"/>
              <a:pathLst>
                <a:path extrusionOk="0" h="6162" w="23040">
                  <a:moveTo>
                    <a:pt x="12649" y="211"/>
                  </a:moveTo>
                  <a:lnTo>
                    <a:pt x="13759" y="268"/>
                  </a:lnTo>
                  <a:lnTo>
                    <a:pt x="14850" y="326"/>
                  </a:lnTo>
                  <a:lnTo>
                    <a:pt x="15883" y="441"/>
                  </a:lnTo>
                  <a:lnTo>
                    <a:pt x="16859" y="555"/>
                  </a:lnTo>
                  <a:lnTo>
                    <a:pt x="17797" y="708"/>
                  </a:lnTo>
                  <a:lnTo>
                    <a:pt x="18677" y="861"/>
                  </a:lnTo>
                  <a:lnTo>
                    <a:pt x="19481" y="1053"/>
                  </a:lnTo>
                  <a:lnTo>
                    <a:pt x="20208" y="1263"/>
                  </a:lnTo>
                  <a:lnTo>
                    <a:pt x="20877" y="1493"/>
                  </a:lnTo>
                  <a:lnTo>
                    <a:pt x="21164" y="1608"/>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34"/>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110"/>
                  </a:lnTo>
                  <a:lnTo>
                    <a:pt x="18677" y="5282"/>
                  </a:lnTo>
                  <a:lnTo>
                    <a:pt x="17797" y="5454"/>
                  </a:lnTo>
                  <a:lnTo>
                    <a:pt x="16859" y="5607"/>
                  </a:lnTo>
                  <a:lnTo>
                    <a:pt x="15883" y="5722"/>
                  </a:lnTo>
                  <a:lnTo>
                    <a:pt x="14850" y="5818"/>
                  </a:lnTo>
                  <a:lnTo>
                    <a:pt x="13759" y="5894"/>
                  </a:lnTo>
                  <a:lnTo>
                    <a:pt x="12649" y="5951"/>
                  </a:lnTo>
                  <a:lnTo>
                    <a:pt x="10372" y="5951"/>
                  </a:lnTo>
                  <a:lnTo>
                    <a:pt x="9262" y="5894"/>
                  </a:lnTo>
                  <a:lnTo>
                    <a:pt x="8191" y="5818"/>
                  </a:lnTo>
                  <a:lnTo>
                    <a:pt x="7157" y="5722"/>
                  </a:lnTo>
                  <a:lnTo>
                    <a:pt x="6162" y="5607"/>
                  </a:lnTo>
                  <a:lnTo>
                    <a:pt x="5244" y="5454"/>
                  </a:lnTo>
                  <a:lnTo>
                    <a:pt x="4364" y="5282"/>
                  </a:lnTo>
                  <a:lnTo>
                    <a:pt x="3560" y="511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34"/>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608"/>
                  </a:lnTo>
                  <a:lnTo>
                    <a:pt x="2163" y="1493"/>
                  </a:lnTo>
                  <a:lnTo>
                    <a:pt x="2814" y="1263"/>
                  </a:lnTo>
                  <a:lnTo>
                    <a:pt x="3560" y="1053"/>
                  </a:lnTo>
                  <a:lnTo>
                    <a:pt x="4364" y="861"/>
                  </a:lnTo>
                  <a:lnTo>
                    <a:pt x="5244" y="708"/>
                  </a:lnTo>
                  <a:lnTo>
                    <a:pt x="6162" y="555"/>
                  </a:lnTo>
                  <a:lnTo>
                    <a:pt x="7157" y="441"/>
                  </a:lnTo>
                  <a:lnTo>
                    <a:pt x="8191" y="326"/>
                  </a:lnTo>
                  <a:lnTo>
                    <a:pt x="9262" y="268"/>
                  </a:lnTo>
                  <a:lnTo>
                    <a:pt x="10372" y="211"/>
                  </a:lnTo>
                  <a:close/>
                  <a:moveTo>
                    <a:pt x="11520" y="0"/>
                  </a:moveTo>
                  <a:lnTo>
                    <a:pt x="10315" y="20"/>
                  </a:lnTo>
                  <a:lnTo>
                    <a:pt x="9167" y="58"/>
                  </a:lnTo>
                  <a:lnTo>
                    <a:pt x="8057" y="134"/>
                  </a:lnTo>
                  <a:lnTo>
                    <a:pt x="6985" y="249"/>
                  </a:lnTo>
                  <a:lnTo>
                    <a:pt x="5971" y="364"/>
                  </a:lnTo>
                  <a:lnTo>
                    <a:pt x="5033" y="517"/>
                  </a:lnTo>
                  <a:lnTo>
                    <a:pt x="4153" y="689"/>
                  </a:lnTo>
                  <a:lnTo>
                    <a:pt x="3330" y="900"/>
                  </a:lnTo>
                  <a:lnTo>
                    <a:pt x="2584" y="1110"/>
                  </a:lnTo>
                  <a:lnTo>
                    <a:pt x="1934" y="1340"/>
                  </a:lnTo>
                  <a:lnTo>
                    <a:pt x="1647" y="1474"/>
                  </a:lnTo>
                  <a:lnTo>
                    <a:pt x="1359" y="1608"/>
                  </a:lnTo>
                  <a:lnTo>
                    <a:pt x="1111" y="1742"/>
                  </a:lnTo>
                  <a:lnTo>
                    <a:pt x="881" y="1876"/>
                  </a:lnTo>
                  <a:lnTo>
                    <a:pt x="671" y="2010"/>
                  </a:lnTo>
                  <a:lnTo>
                    <a:pt x="498" y="2163"/>
                  </a:lnTo>
                  <a:lnTo>
                    <a:pt x="345" y="2297"/>
                  </a:lnTo>
                  <a:lnTo>
                    <a:pt x="231" y="2450"/>
                  </a:lnTo>
                  <a:lnTo>
                    <a:pt x="116" y="2603"/>
                  </a:lnTo>
                  <a:lnTo>
                    <a:pt x="58" y="2756"/>
                  </a:lnTo>
                  <a:lnTo>
                    <a:pt x="1" y="2928"/>
                  </a:lnTo>
                  <a:lnTo>
                    <a:pt x="1" y="3081"/>
                  </a:lnTo>
                  <a:lnTo>
                    <a:pt x="1" y="3234"/>
                  </a:lnTo>
                  <a:lnTo>
                    <a:pt x="58" y="3406"/>
                  </a:lnTo>
                  <a:lnTo>
                    <a:pt x="116" y="3560"/>
                  </a:lnTo>
                  <a:lnTo>
                    <a:pt x="231" y="3713"/>
                  </a:lnTo>
                  <a:lnTo>
                    <a:pt x="345" y="3866"/>
                  </a:lnTo>
                  <a:lnTo>
                    <a:pt x="498" y="4000"/>
                  </a:lnTo>
                  <a:lnTo>
                    <a:pt x="671" y="4153"/>
                  </a:lnTo>
                  <a:lnTo>
                    <a:pt x="881" y="4287"/>
                  </a:lnTo>
                  <a:lnTo>
                    <a:pt x="1111" y="4421"/>
                  </a:lnTo>
                  <a:lnTo>
                    <a:pt x="1359" y="4555"/>
                  </a:lnTo>
                  <a:lnTo>
                    <a:pt x="1647" y="4689"/>
                  </a:lnTo>
                  <a:lnTo>
                    <a:pt x="1934" y="4803"/>
                  </a:lnTo>
                  <a:lnTo>
                    <a:pt x="2584" y="5052"/>
                  </a:lnTo>
                  <a:lnTo>
                    <a:pt x="3330" y="5263"/>
                  </a:lnTo>
                  <a:lnTo>
                    <a:pt x="4153" y="5473"/>
                  </a:lnTo>
                  <a:lnTo>
                    <a:pt x="5033" y="5645"/>
                  </a:lnTo>
                  <a:lnTo>
                    <a:pt x="5971" y="5798"/>
                  </a:lnTo>
                  <a:lnTo>
                    <a:pt x="6985" y="5913"/>
                  </a:lnTo>
                  <a:lnTo>
                    <a:pt x="8057" y="6028"/>
                  </a:lnTo>
                  <a:lnTo>
                    <a:pt x="9167" y="6105"/>
                  </a:lnTo>
                  <a:lnTo>
                    <a:pt x="10315" y="6143"/>
                  </a:lnTo>
                  <a:lnTo>
                    <a:pt x="11520" y="6162"/>
                  </a:lnTo>
                  <a:lnTo>
                    <a:pt x="12707" y="6143"/>
                  </a:lnTo>
                  <a:lnTo>
                    <a:pt x="13874" y="6105"/>
                  </a:lnTo>
                  <a:lnTo>
                    <a:pt x="14984" y="6028"/>
                  </a:lnTo>
                  <a:lnTo>
                    <a:pt x="16036" y="5913"/>
                  </a:lnTo>
                  <a:lnTo>
                    <a:pt x="17050" y="5798"/>
                  </a:lnTo>
                  <a:lnTo>
                    <a:pt x="18007" y="5645"/>
                  </a:lnTo>
                  <a:lnTo>
                    <a:pt x="18887" y="5473"/>
                  </a:lnTo>
                  <a:lnTo>
                    <a:pt x="19710" y="5263"/>
                  </a:lnTo>
                  <a:lnTo>
                    <a:pt x="20437" y="5052"/>
                  </a:lnTo>
                  <a:lnTo>
                    <a:pt x="21107" y="4803"/>
                  </a:lnTo>
                  <a:lnTo>
                    <a:pt x="21394" y="4689"/>
                  </a:lnTo>
                  <a:lnTo>
                    <a:pt x="21662" y="4555"/>
                  </a:lnTo>
                  <a:lnTo>
                    <a:pt x="21930" y="4421"/>
                  </a:lnTo>
                  <a:lnTo>
                    <a:pt x="22140" y="4287"/>
                  </a:lnTo>
                  <a:lnTo>
                    <a:pt x="22351" y="4153"/>
                  </a:lnTo>
                  <a:lnTo>
                    <a:pt x="22523" y="4000"/>
                  </a:lnTo>
                  <a:lnTo>
                    <a:pt x="22676" y="3866"/>
                  </a:lnTo>
                  <a:lnTo>
                    <a:pt x="22810" y="3713"/>
                  </a:lnTo>
                  <a:lnTo>
                    <a:pt x="22906" y="3560"/>
                  </a:lnTo>
                  <a:lnTo>
                    <a:pt x="22982" y="3406"/>
                  </a:lnTo>
                  <a:lnTo>
                    <a:pt x="23021" y="3234"/>
                  </a:lnTo>
                  <a:lnTo>
                    <a:pt x="23040" y="3081"/>
                  </a:lnTo>
                  <a:lnTo>
                    <a:pt x="23021" y="2928"/>
                  </a:lnTo>
                  <a:lnTo>
                    <a:pt x="22982" y="2756"/>
                  </a:lnTo>
                  <a:lnTo>
                    <a:pt x="22906" y="2603"/>
                  </a:lnTo>
                  <a:lnTo>
                    <a:pt x="22810" y="2450"/>
                  </a:lnTo>
                  <a:lnTo>
                    <a:pt x="22676" y="2297"/>
                  </a:lnTo>
                  <a:lnTo>
                    <a:pt x="22523" y="2163"/>
                  </a:lnTo>
                  <a:lnTo>
                    <a:pt x="22351" y="2010"/>
                  </a:lnTo>
                  <a:lnTo>
                    <a:pt x="22140" y="1876"/>
                  </a:lnTo>
                  <a:lnTo>
                    <a:pt x="21930" y="1742"/>
                  </a:lnTo>
                  <a:lnTo>
                    <a:pt x="21662" y="1608"/>
                  </a:lnTo>
                  <a:lnTo>
                    <a:pt x="21394" y="1474"/>
                  </a:lnTo>
                  <a:lnTo>
                    <a:pt x="21107" y="1340"/>
                  </a:lnTo>
                  <a:lnTo>
                    <a:pt x="20437" y="1110"/>
                  </a:lnTo>
                  <a:lnTo>
                    <a:pt x="19710" y="900"/>
                  </a:lnTo>
                  <a:lnTo>
                    <a:pt x="18887" y="689"/>
                  </a:lnTo>
                  <a:lnTo>
                    <a:pt x="18007" y="517"/>
                  </a:lnTo>
                  <a:lnTo>
                    <a:pt x="17050" y="364"/>
                  </a:lnTo>
                  <a:lnTo>
                    <a:pt x="16036" y="249"/>
                  </a:lnTo>
                  <a:lnTo>
                    <a:pt x="14984" y="134"/>
                  </a:lnTo>
                  <a:lnTo>
                    <a:pt x="13874" y="58"/>
                  </a:lnTo>
                  <a:lnTo>
                    <a:pt x="12707" y="20"/>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p:nvPr/>
        </p:nvSpPr>
        <p:spPr>
          <a:xfrm rot="5400000">
            <a:off x="8758407" y="-288875"/>
            <a:ext cx="1155525" cy="115552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6"/>
          <p:cNvGrpSpPr/>
          <p:nvPr/>
        </p:nvGrpSpPr>
        <p:grpSpPr>
          <a:xfrm rot="-5400000">
            <a:off x="-20002" y="4185802"/>
            <a:ext cx="826746" cy="1654004"/>
            <a:chOff x="8056100" y="-2370900"/>
            <a:chExt cx="725725" cy="1451900"/>
          </a:xfrm>
        </p:grpSpPr>
        <p:sp>
          <p:nvSpPr>
            <p:cNvPr id="89" name="Google Shape;89;p6"/>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1" name="Shape 91"/>
        <p:cNvGrpSpPr/>
        <p:nvPr/>
      </p:nvGrpSpPr>
      <p:grpSpPr>
        <a:xfrm>
          <a:off x="0" y="0"/>
          <a:ext cx="0" cy="0"/>
          <a:chOff x="0" y="0"/>
          <a:chExt cx="0" cy="0"/>
        </a:xfrm>
      </p:grpSpPr>
      <p:sp>
        <p:nvSpPr>
          <p:cNvPr id="92" name="Google Shape;92;p7"/>
          <p:cNvSpPr txBox="1"/>
          <p:nvPr>
            <p:ph idx="1" type="body"/>
          </p:nvPr>
        </p:nvSpPr>
        <p:spPr>
          <a:xfrm>
            <a:off x="3882450" y="1604879"/>
            <a:ext cx="4124700" cy="21945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Clr>
                <a:schemeClr val="lt1"/>
              </a:buClr>
              <a:buSzPts val="1600"/>
              <a:buFont typeface="Nunito Light"/>
              <a:buChar char="●"/>
              <a:defRPr/>
            </a:lvl1pPr>
            <a:lvl2pPr indent="-330200" lvl="1" marL="914400" rtl="0">
              <a:lnSpc>
                <a:spcPct val="100000"/>
              </a:lnSpc>
              <a:spcBef>
                <a:spcPts val="0"/>
              </a:spcBef>
              <a:spcAft>
                <a:spcPts val="0"/>
              </a:spcAft>
              <a:buSzPts val="1600"/>
              <a:buFont typeface="Nunito Light"/>
              <a:buChar char="○"/>
              <a:defRPr/>
            </a:lvl2pPr>
            <a:lvl3pPr indent="-323850" lvl="2" marL="1371600" rtl="0">
              <a:lnSpc>
                <a:spcPct val="100000"/>
              </a:lnSpc>
              <a:spcBef>
                <a:spcPts val="1600"/>
              </a:spcBef>
              <a:spcAft>
                <a:spcPts val="0"/>
              </a:spcAft>
              <a:buSzPts val="1500"/>
              <a:buFont typeface="Nunito Light"/>
              <a:buChar char="■"/>
              <a:defRPr/>
            </a:lvl3pPr>
            <a:lvl4pPr indent="-323850" lvl="3" marL="1828800" rtl="0">
              <a:lnSpc>
                <a:spcPct val="100000"/>
              </a:lnSpc>
              <a:spcBef>
                <a:spcPts val="1600"/>
              </a:spcBef>
              <a:spcAft>
                <a:spcPts val="0"/>
              </a:spcAft>
              <a:buSzPts val="1500"/>
              <a:buFont typeface="Nunito Light"/>
              <a:buChar char="●"/>
              <a:defRPr/>
            </a:lvl4pPr>
            <a:lvl5pPr indent="-304800" lvl="4" marL="2286000" rtl="0">
              <a:lnSpc>
                <a:spcPct val="100000"/>
              </a:lnSpc>
              <a:spcBef>
                <a:spcPts val="1600"/>
              </a:spcBef>
              <a:spcAft>
                <a:spcPts val="0"/>
              </a:spcAft>
              <a:buSzPts val="1200"/>
              <a:buFont typeface="Nunito Light"/>
              <a:buChar char="○"/>
              <a:defRPr/>
            </a:lvl5pPr>
            <a:lvl6pPr indent="-304800" lvl="5" marL="2743200" rtl="0">
              <a:lnSpc>
                <a:spcPct val="100000"/>
              </a:lnSpc>
              <a:spcBef>
                <a:spcPts val="1600"/>
              </a:spcBef>
              <a:spcAft>
                <a:spcPts val="0"/>
              </a:spcAft>
              <a:buSzPts val="1200"/>
              <a:buFont typeface="Nunito Light"/>
              <a:buChar char="■"/>
              <a:defRPr/>
            </a:lvl6pPr>
            <a:lvl7pPr indent="-311150" lvl="6" marL="3200400" rtl="0">
              <a:lnSpc>
                <a:spcPct val="100000"/>
              </a:lnSpc>
              <a:spcBef>
                <a:spcPts val="1600"/>
              </a:spcBef>
              <a:spcAft>
                <a:spcPts val="0"/>
              </a:spcAft>
              <a:buSzPts val="1300"/>
              <a:buFont typeface="Nunito Light"/>
              <a:buChar char="●"/>
              <a:defRPr/>
            </a:lvl7pPr>
            <a:lvl8pPr indent="-311150" lvl="7" marL="3657600" rtl="0">
              <a:lnSpc>
                <a:spcPct val="100000"/>
              </a:lnSpc>
              <a:spcBef>
                <a:spcPts val="1600"/>
              </a:spcBef>
              <a:spcAft>
                <a:spcPts val="0"/>
              </a:spcAft>
              <a:buSzPts val="1300"/>
              <a:buFont typeface="Nunito Light"/>
              <a:buChar char="○"/>
              <a:defRPr/>
            </a:lvl8pPr>
            <a:lvl9pPr indent="-304800" lvl="8" marL="4114800" rtl="0">
              <a:lnSpc>
                <a:spcPct val="100000"/>
              </a:lnSpc>
              <a:spcBef>
                <a:spcPts val="1600"/>
              </a:spcBef>
              <a:spcAft>
                <a:spcPts val="1600"/>
              </a:spcAft>
              <a:buSzPts val="1200"/>
              <a:buFont typeface="Nunito Light"/>
              <a:buChar char="■"/>
              <a:defRPr/>
            </a:lvl9pPr>
          </a:lstStyle>
          <a:p/>
        </p:txBody>
      </p:sp>
      <p:sp>
        <p:nvSpPr>
          <p:cNvPr id="93" name="Google Shape;93;p7"/>
          <p:cNvSpPr txBox="1"/>
          <p:nvPr>
            <p:ph type="title"/>
          </p:nvPr>
        </p:nvSpPr>
        <p:spPr>
          <a:xfrm>
            <a:off x="3465600" y="365750"/>
            <a:ext cx="4958400" cy="548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4" name="Google Shape;94;p7"/>
          <p:cNvSpPr/>
          <p:nvPr>
            <p:ph idx="2" type="pic"/>
          </p:nvPr>
        </p:nvSpPr>
        <p:spPr>
          <a:xfrm>
            <a:off x="0" y="0"/>
            <a:ext cx="3465600" cy="5143500"/>
          </a:xfrm>
          <a:prstGeom prst="rect">
            <a:avLst/>
          </a:prstGeom>
          <a:noFill/>
          <a:ln cap="flat" cmpd="sng" w="9525">
            <a:solidFill>
              <a:schemeClr val="dk1"/>
            </a:solidFill>
            <a:prstDash val="solid"/>
            <a:round/>
            <a:headEnd len="sm" w="sm" type="none"/>
            <a:tailEnd len="sm" w="sm" type="none"/>
          </a:ln>
        </p:spPr>
      </p:sp>
      <p:grpSp>
        <p:nvGrpSpPr>
          <p:cNvPr id="95" name="Google Shape;95;p7"/>
          <p:cNvGrpSpPr/>
          <p:nvPr/>
        </p:nvGrpSpPr>
        <p:grpSpPr>
          <a:xfrm flipH="1" rot="-5400000">
            <a:off x="8349154" y="167075"/>
            <a:ext cx="1344750" cy="244950"/>
            <a:chOff x="4475650" y="-2013800"/>
            <a:chExt cx="1344750" cy="244950"/>
          </a:xfrm>
        </p:grpSpPr>
        <p:sp>
          <p:nvSpPr>
            <p:cNvPr id="96" name="Google Shape;96;p7"/>
            <p:cNvSpPr/>
            <p:nvPr/>
          </p:nvSpPr>
          <p:spPr>
            <a:xfrm>
              <a:off x="4475650" y="-2013800"/>
              <a:ext cx="672625" cy="122500"/>
            </a:xfrm>
            <a:custGeom>
              <a:rect b="b" l="l" r="r" t="t"/>
              <a:pathLst>
                <a:path extrusionOk="0" h="4900" w="26905">
                  <a:moveTo>
                    <a:pt x="0" y="1"/>
                  </a:moveTo>
                  <a:lnTo>
                    <a:pt x="0" y="4899"/>
                  </a:lnTo>
                  <a:lnTo>
                    <a:pt x="26904" y="4899"/>
                  </a:lnTo>
                  <a:lnTo>
                    <a:pt x="26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
            <p:cNvSpPr/>
            <p:nvPr/>
          </p:nvSpPr>
          <p:spPr>
            <a:xfrm>
              <a:off x="5148250" y="-1891325"/>
              <a:ext cx="672150" cy="122475"/>
            </a:xfrm>
            <a:custGeom>
              <a:rect b="b" l="l" r="r" t="t"/>
              <a:pathLst>
                <a:path extrusionOk="0" h="4899" w="26886">
                  <a:moveTo>
                    <a:pt x="0" y="0"/>
                  </a:moveTo>
                  <a:lnTo>
                    <a:pt x="0" y="4899"/>
                  </a:lnTo>
                  <a:lnTo>
                    <a:pt x="26885" y="4899"/>
                  </a:lnTo>
                  <a:lnTo>
                    <a:pt x="268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7"/>
          <p:cNvGrpSpPr/>
          <p:nvPr/>
        </p:nvGrpSpPr>
        <p:grpSpPr>
          <a:xfrm flipH="1">
            <a:off x="-36757" y="9"/>
            <a:ext cx="1099325" cy="1029975"/>
            <a:chOff x="6694150" y="-2166650"/>
            <a:chExt cx="1099325" cy="1029975"/>
          </a:xfrm>
        </p:grpSpPr>
        <p:sp>
          <p:nvSpPr>
            <p:cNvPr id="99" name="Google Shape;99;p7"/>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7"/>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7"/>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 name="Google Shape;103;p7"/>
          <p:cNvGrpSpPr/>
          <p:nvPr/>
        </p:nvGrpSpPr>
        <p:grpSpPr>
          <a:xfrm>
            <a:off x="8007150" y="4675625"/>
            <a:ext cx="1544725" cy="864925"/>
            <a:chOff x="5544625" y="5264125"/>
            <a:chExt cx="1544725" cy="864925"/>
          </a:xfrm>
        </p:grpSpPr>
        <p:sp>
          <p:nvSpPr>
            <p:cNvPr id="104" name="Google Shape;104;p7"/>
            <p:cNvSpPr/>
            <p:nvPr/>
          </p:nvSpPr>
          <p:spPr>
            <a:xfrm>
              <a:off x="6030175" y="5264125"/>
              <a:ext cx="461675" cy="462125"/>
            </a:xfrm>
            <a:custGeom>
              <a:rect b="b" l="l" r="r" t="t"/>
              <a:pathLst>
                <a:path extrusionOk="0" h="18485" w="18467">
                  <a:moveTo>
                    <a:pt x="3522" y="0"/>
                  </a:moveTo>
                  <a:lnTo>
                    <a:pt x="3158" y="19"/>
                  </a:lnTo>
                  <a:lnTo>
                    <a:pt x="2814" y="77"/>
                  </a:lnTo>
                  <a:lnTo>
                    <a:pt x="2469" y="172"/>
                  </a:lnTo>
                  <a:lnTo>
                    <a:pt x="2163" y="287"/>
                  </a:lnTo>
                  <a:lnTo>
                    <a:pt x="1857" y="421"/>
                  </a:lnTo>
                  <a:lnTo>
                    <a:pt x="1551" y="612"/>
                  </a:lnTo>
                  <a:lnTo>
                    <a:pt x="1283" y="804"/>
                  </a:lnTo>
                  <a:lnTo>
                    <a:pt x="1034" y="1033"/>
                  </a:lnTo>
                  <a:lnTo>
                    <a:pt x="805" y="1282"/>
                  </a:lnTo>
                  <a:lnTo>
                    <a:pt x="613" y="1550"/>
                  </a:lnTo>
                  <a:lnTo>
                    <a:pt x="422" y="1856"/>
                  </a:lnTo>
                  <a:lnTo>
                    <a:pt x="288" y="2162"/>
                  </a:lnTo>
                  <a:lnTo>
                    <a:pt x="173" y="2488"/>
                  </a:lnTo>
                  <a:lnTo>
                    <a:pt x="77" y="2813"/>
                  </a:lnTo>
                  <a:lnTo>
                    <a:pt x="20" y="3157"/>
                  </a:lnTo>
                  <a:lnTo>
                    <a:pt x="1" y="3521"/>
                  </a:lnTo>
                  <a:lnTo>
                    <a:pt x="1" y="18485"/>
                  </a:lnTo>
                  <a:lnTo>
                    <a:pt x="18466" y="18485"/>
                  </a:lnTo>
                  <a:lnTo>
                    <a:pt x="18466" y="3521"/>
                  </a:lnTo>
                  <a:lnTo>
                    <a:pt x="18466" y="3157"/>
                  </a:lnTo>
                  <a:lnTo>
                    <a:pt x="18409" y="2813"/>
                  </a:lnTo>
                  <a:lnTo>
                    <a:pt x="18313" y="2488"/>
                  </a:lnTo>
                  <a:lnTo>
                    <a:pt x="18199" y="2162"/>
                  </a:lnTo>
                  <a:lnTo>
                    <a:pt x="18045" y="1856"/>
                  </a:lnTo>
                  <a:lnTo>
                    <a:pt x="17873" y="1550"/>
                  </a:lnTo>
                  <a:lnTo>
                    <a:pt x="17663" y="1282"/>
                  </a:lnTo>
                  <a:lnTo>
                    <a:pt x="17452" y="1033"/>
                  </a:lnTo>
                  <a:lnTo>
                    <a:pt x="17203" y="804"/>
                  </a:lnTo>
                  <a:lnTo>
                    <a:pt x="16916" y="612"/>
                  </a:lnTo>
                  <a:lnTo>
                    <a:pt x="16629" y="421"/>
                  </a:lnTo>
                  <a:lnTo>
                    <a:pt x="16323" y="287"/>
                  </a:lnTo>
                  <a:lnTo>
                    <a:pt x="15998" y="172"/>
                  </a:lnTo>
                  <a:lnTo>
                    <a:pt x="15673" y="77"/>
                  </a:lnTo>
                  <a:lnTo>
                    <a:pt x="15309" y="19"/>
                  </a:lnTo>
                  <a:lnTo>
                    <a:pt x="149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7"/>
            <p:cNvSpPr/>
            <p:nvPr/>
          </p:nvSpPr>
          <p:spPr>
            <a:xfrm>
              <a:off x="5544625" y="5472200"/>
              <a:ext cx="1544725" cy="656850"/>
            </a:xfrm>
            <a:custGeom>
              <a:rect b="b" l="l" r="r" t="t"/>
              <a:pathLst>
                <a:path extrusionOk="0" h="26274" w="61789">
                  <a:moveTo>
                    <a:pt x="55168" y="6641"/>
                  </a:moveTo>
                  <a:lnTo>
                    <a:pt x="55168" y="19634"/>
                  </a:lnTo>
                  <a:lnTo>
                    <a:pt x="12783" y="19634"/>
                  </a:lnTo>
                  <a:lnTo>
                    <a:pt x="12458" y="19595"/>
                  </a:lnTo>
                  <a:lnTo>
                    <a:pt x="12132" y="19557"/>
                  </a:lnTo>
                  <a:lnTo>
                    <a:pt x="11826" y="19500"/>
                  </a:lnTo>
                  <a:lnTo>
                    <a:pt x="11501" y="19423"/>
                  </a:lnTo>
                  <a:lnTo>
                    <a:pt x="11195" y="19347"/>
                  </a:lnTo>
                  <a:lnTo>
                    <a:pt x="10889" y="19251"/>
                  </a:lnTo>
                  <a:lnTo>
                    <a:pt x="10602" y="19117"/>
                  </a:lnTo>
                  <a:lnTo>
                    <a:pt x="10315" y="19002"/>
                  </a:lnTo>
                  <a:lnTo>
                    <a:pt x="10027" y="18849"/>
                  </a:lnTo>
                  <a:lnTo>
                    <a:pt x="9760" y="18696"/>
                  </a:lnTo>
                  <a:lnTo>
                    <a:pt x="9492" y="18524"/>
                  </a:lnTo>
                  <a:lnTo>
                    <a:pt x="9243" y="18352"/>
                  </a:lnTo>
                  <a:lnTo>
                    <a:pt x="8994" y="18160"/>
                  </a:lnTo>
                  <a:lnTo>
                    <a:pt x="8765" y="17950"/>
                  </a:lnTo>
                  <a:lnTo>
                    <a:pt x="8535" y="17739"/>
                  </a:lnTo>
                  <a:lnTo>
                    <a:pt x="8324" y="17510"/>
                  </a:lnTo>
                  <a:lnTo>
                    <a:pt x="8114" y="17261"/>
                  </a:lnTo>
                  <a:lnTo>
                    <a:pt x="7923" y="17031"/>
                  </a:lnTo>
                  <a:lnTo>
                    <a:pt x="7731" y="16763"/>
                  </a:lnTo>
                  <a:lnTo>
                    <a:pt x="7578" y="16495"/>
                  </a:lnTo>
                  <a:lnTo>
                    <a:pt x="7406" y="16228"/>
                  </a:lnTo>
                  <a:lnTo>
                    <a:pt x="7272" y="15960"/>
                  </a:lnTo>
                  <a:lnTo>
                    <a:pt x="7138" y="15673"/>
                  </a:lnTo>
                  <a:lnTo>
                    <a:pt x="7023" y="15366"/>
                  </a:lnTo>
                  <a:lnTo>
                    <a:pt x="6928" y="15060"/>
                  </a:lnTo>
                  <a:lnTo>
                    <a:pt x="6832" y="14754"/>
                  </a:lnTo>
                  <a:lnTo>
                    <a:pt x="6755" y="14448"/>
                  </a:lnTo>
                  <a:lnTo>
                    <a:pt x="6698" y="14123"/>
                  </a:lnTo>
                  <a:lnTo>
                    <a:pt x="6660" y="13797"/>
                  </a:lnTo>
                  <a:lnTo>
                    <a:pt x="6641" y="13472"/>
                  </a:lnTo>
                  <a:lnTo>
                    <a:pt x="6621" y="13147"/>
                  </a:lnTo>
                  <a:lnTo>
                    <a:pt x="6641" y="12802"/>
                  </a:lnTo>
                  <a:lnTo>
                    <a:pt x="6660" y="12477"/>
                  </a:lnTo>
                  <a:lnTo>
                    <a:pt x="6698" y="12152"/>
                  </a:lnTo>
                  <a:lnTo>
                    <a:pt x="6755" y="11826"/>
                  </a:lnTo>
                  <a:lnTo>
                    <a:pt x="6832" y="11520"/>
                  </a:lnTo>
                  <a:lnTo>
                    <a:pt x="6928" y="11214"/>
                  </a:lnTo>
                  <a:lnTo>
                    <a:pt x="7023" y="10908"/>
                  </a:lnTo>
                  <a:lnTo>
                    <a:pt x="7138" y="10602"/>
                  </a:lnTo>
                  <a:lnTo>
                    <a:pt x="7272" y="10315"/>
                  </a:lnTo>
                  <a:lnTo>
                    <a:pt x="7406" y="10047"/>
                  </a:lnTo>
                  <a:lnTo>
                    <a:pt x="7578" y="9779"/>
                  </a:lnTo>
                  <a:lnTo>
                    <a:pt x="7731" y="9511"/>
                  </a:lnTo>
                  <a:lnTo>
                    <a:pt x="7923" y="9243"/>
                  </a:lnTo>
                  <a:lnTo>
                    <a:pt x="8114" y="9014"/>
                  </a:lnTo>
                  <a:lnTo>
                    <a:pt x="8324" y="8765"/>
                  </a:lnTo>
                  <a:lnTo>
                    <a:pt x="8535" y="8535"/>
                  </a:lnTo>
                  <a:lnTo>
                    <a:pt x="8765" y="8325"/>
                  </a:lnTo>
                  <a:lnTo>
                    <a:pt x="8994" y="8133"/>
                  </a:lnTo>
                  <a:lnTo>
                    <a:pt x="9243" y="7923"/>
                  </a:lnTo>
                  <a:lnTo>
                    <a:pt x="9492" y="7751"/>
                  </a:lnTo>
                  <a:lnTo>
                    <a:pt x="9760" y="7578"/>
                  </a:lnTo>
                  <a:lnTo>
                    <a:pt x="10027" y="7425"/>
                  </a:lnTo>
                  <a:lnTo>
                    <a:pt x="10315" y="7272"/>
                  </a:lnTo>
                  <a:lnTo>
                    <a:pt x="10602" y="7157"/>
                  </a:lnTo>
                  <a:lnTo>
                    <a:pt x="10889" y="7024"/>
                  </a:lnTo>
                  <a:lnTo>
                    <a:pt x="11195" y="6928"/>
                  </a:lnTo>
                  <a:lnTo>
                    <a:pt x="11501" y="6851"/>
                  </a:lnTo>
                  <a:lnTo>
                    <a:pt x="11826" y="6775"/>
                  </a:lnTo>
                  <a:lnTo>
                    <a:pt x="12132" y="6717"/>
                  </a:lnTo>
                  <a:lnTo>
                    <a:pt x="12458" y="6679"/>
                  </a:lnTo>
                  <a:lnTo>
                    <a:pt x="12783" y="6641"/>
                  </a:lnTo>
                  <a:close/>
                  <a:moveTo>
                    <a:pt x="13127" y="1"/>
                  </a:move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7"/>
            <p:cNvSpPr/>
            <p:nvPr/>
          </p:nvSpPr>
          <p:spPr>
            <a:xfrm>
              <a:off x="5544625" y="5472200"/>
              <a:ext cx="1544725" cy="656850"/>
            </a:xfrm>
            <a:custGeom>
              <a:rect b="b" l="l" r="r" t="t"/>
              <a:pathLst>
                <a:path extrusionOk="0" fill="none" h="26274" w="61789">
                  <a:moveTo>
                    <a:pt x="61788" y="1"/>
                  </a:moveTo>
                  <a:lnTo>
                    <a:pt x="13127" y="1"/>
                  </a:lnTo>
                  <a:lnTo>
                    <a:pt x="13127" y="1"/>
                  </a:lnTo>
                  <a:lnTo>
                    <a:pt x="12458" y="20"/>
                  </a:lnTo>
                  <a:lnTo>
                    <a:pt x="11788" y="77"/>
                  </a:lnTo>
                  <a:lnTo>
                    <a:pt x="11118" y="154"/>
                  </a:lnTo>
                  <a:lnTo>
                    <a:pt x="10487" y="269"/>
                  </a:lnTo>
                  <a:lnTo>
                    <a:pt x="9836" y="422"/>
                  </a:lnTo>
                  <a:lnTo>
                    <a:pt x="9224" y="594"/>
                  </a:lnTo>
                  <a:lnTo>
                    <a:pt x="8611" y="805"/>
                  </a:lnTo>
                  <a:lnTo>
                    <a:pt x="8018" y="1034"/>
                  </a:lnTo>
                  <a:lnTo>
                    <a:pt x="7425" y="1302"/>
                  </a:lnTo>
                  <a:lnTo>
                    <a:pt x="6870" y="1589"/>
                  </a:lnTo>
                  <a:lnTo>
                    <a:pt x="6315" y="1914"/>
                  </a:lnTo>
                  <a:lnTo>
                    <a:pt x="5779" y="2259"/>
                  </a:lnTo>
                  <a:lnTo>
                    <a:pt x="5263" y="2622"/>
                  </a:lnTo>
                  <a:lnTo>
                    <a:pt x="4784" y="3005"/>
                  </a:lnTo>
                  <a:lnTo>
                    <a:pt x="4306" y="3426"/>
                  </a:lnTo>
                  <a:lnTo>
                    <a:pt x="3847" y="3847"/>
                  </a:lnTo>
                  <a:lnTo>
                    <a:pt x="3407" y="4306"/>
                  </a:lnTo>
                  <a:lnTo>
                    <a:pt x="3005" y="4785"/>
                  </a:lnTo>
                  <a:lnTo>
                    <a:pt x="2603" y="5282"/>
                  </a:lnTo>
                  <a:lnTo>
                    <a:pt x="2239" y="5799"/>
                  </a:lnTo>
                  <a:lnTo>
                    <a:pt x="1895" y="6335"/>
                  </a:lnTo>
                  <a:lnTo>
                    <a:pt x="1589" y="6870"/>
                  </a:lnTo>
                  <a:lnTo>
                    <a:pt x="1302" y="7444"/>
                  </a:lnTo>
                  <a:lnTo>
                    <a:pt x="1034" y="8019"/>
                  </a:lnTo>
                  <a:lnTo>
                    <a:pt x="804" y="8631"/>
                  </a:lnTo>
                  <a:lnTo>
                    <a:pt x="594" y="9224"/>
                  </a:lnTo>
                  <a:lnTo>
                    <a:pt x="402" y="9856"/>
                  </a:lnTo>
                  <a:lnTo>
                    <a:pt x="269" y="10487"/>
                  </a:lnTo>
                  <a:lnTo>
                    <a:pt x="154" y="11138"/>
                  </a:lnTo>
                  <a:lnTo>
                    <a:pt x="58" y="11788"/>
                  </a:lnTo>
                  <a:lnTo>
                    <a:pt x="20" y="12458"/>
                  </a:lnTo>
                  <a:lnTo>
                    <a:pt x="1" y="13147"/>
                  </a:lnTo>
                  <a:lnTo>
                    <a:pt x="1" y="13147"/>
                  </a:lnTo>
                  <a:lnTo>
                    <a:pt x="20" y="13817"/>
                  </a:lnTo>
                  <a:lnTo>
                    <a:pt x="58" y="14486"/>
                  </a:lnTo>
                  <a:lnTo>
                    <a:pt x="154" y="15137"/>
                  </a:lnTo>
                  <a:lnTo>
                    <a:pt x="269" y="15787"/>
                  </a:lnTo>
                  <a:lnTo>
                    <a:pt x="402" y="16419"/>
                  </a:lnTo>
                  <a:lnTo>
                    <a:pt x="594" y="17050"/>
                  </a:lnTo>
                  <a:lnTo>
                    <a:pt x="804" y="17644"/>
                  </a:lnTo>
                  <a:lnTo>
                    <a:pt x="1034" y="18256"/>
                  </a:lnTo>
                  <a:lnTo>
                    <a:pt x="1302" y="18830"/>
                  </a:lnTo>
                  <a:lnTo>
                    <a:pt x="1589" y="19404"/>
                  </a:lnTo>
                  <a:lnTo>
                    <a:pt x="1895" y="19940"/>
                  </a:lnTo>
                  <a:lnTo>
                    <a:pt x="2239" y="20476"/>
                  </a:lnTo>
                  <a:lnTo>
                    <a:pt x="2603" y="20992"/>
                  </a:lnTo>
                  <a:lnTo>
                    <a:pt x="3005" y="21490"/>
                  </a:lnTo>
                  <a:lnTo>
                    <a:pt x="3407" y="21968"/>
                  </a:lnTo>
                  <a:lnTo>
                    <a:pt x="3847" y="22427"/>
                  </a:lnTo>
                  <a:lnTo>
                    <a:pt x="4306" y="22848"/>
                  </a:lnTo>
                  <a:lnTo>
                    <a:pt x="4784" y="23269"/>
                  </a:lnTo>
                  <a:lnTo>
                    <a:pt x="5263" y="23652"/>
                  </a:lnTo>
                  <a:lnTo>
                    <a:pt x="5779" y="24016"/>
                  </a:lnTo>
                  <a:lnTo>
                    <a:pt x="6315" y="24360"/>
                  </a:lnTo>
                  <a:lnTo>
                    <a:pt x="6870" y="24685"/>
                  </a:lnTo>
                  <a:lnTo>
                    <a:pt x="7425" y="24972"/>
                  </a:lnTo>
                  <a:lnTo>
                    <a:pt x="8018" y="25240"/>
                  </a:lnTo>
                  <a:lnTo>
                    <a:pt x="8611" y="25470"/>
                  </a:lnTo>
                  <a:lnTo>
                    <a:pt x="9224" y="25680"/>
                  </a:lnTo>
                  <a:lnTo>
                    <a:pt x="9836" y="25853"/>
                  </a:lnTo>
                  <a:lnTo>
                    <a:pt x="10487" y="26006"/>
                  </a:lnTo>
                  <a:lnTo>
                    <a:pt x="11118" y="26120"/>
                  </a:lnTo>
                  <a:lnTo>
                    <a:pt x="11788" y="26197"/>
                  </a:lnTo>
                  <a:lnTo>
                    <a:pt x="12458" y="26254"/>
                  </a:lnTo>
                  <a:lnTo>
                    <a:pt x="13127" y="26274"/>
                  </a:lnTo>
                  <a:lnTo>
                    <a:pt x="61788" y="26274"/>
                  </a:lnTo>
                  <a:lnTo>
                    <a:pt x="61788" y="1"/>
                  </a:lnTo>
                  <a:lnTo>
                    <a:pt x="617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7"/>
            <p:cNvSpPr/>
            <p:nvPr/>
          </p:nvSpPr>
          <p:spPr>
            <a:xfrm>
              <a:off x="5710150" y="5638200"/>
              <a:ext cx="1213675" cy="324850"/>
            </a:xfrm>
            <a:custGeom>
              <a:rect b="b" l="l" r="r" t="t"/>
              <a:pathLst>
                <a:path extrusionOk="0" fill="none" h="12994" w="48547">
                  <a:moveTo>
                    <a:pt x="48547" y="1"/>
                  </a:moveTo>
                  <a:lnTo>
                    <a:pt x="48547" y="12994"/>
                  </a:lnTo>
                  <a:lnTo>
                    <a:pt x="6506" y="12994"/>
                  </a:lnTo>
                  <a:lnTo>
                    <a:pt x="6506" y="12994"/>
                  </a:lnTo>
                  <a:lnTo>
                    <a:pt x="6162" y="12994"/>
                  </a:lnTo>
                  <a:lnTo>
                    <a:pt x="5837" y="12955"/>
                  </a:lnTo>
                  <a:lnTo>
                    <a:pt x="5511" y="12917"/>
                  </a:lnTo>
                  <a:lnTo>
                    <a:pt x="5205" y="12860"/>
                  </a:lnTo>
                  <a:lnTo>
                    <a:pt x="4880" y="12783"/>
                  </a:lnTo>
                  <a:lnTo>
                    <a:pt x="4574" y="12707"/>
                  </a:lnTo>
                  <a:lnTo>
                    <a:pt x="4268" y="12611"/>
                  </a:lnTo>
                  <a:lnTo>
                    <a:pt x="3981" y="12477"/>
                  </a:lnTo>
                  <a:lnTo>
                    <a:pt x="3694" y="12362"/>
                  </a:lnTo>
                  <a:lnTo>
                    <a:pt x="3406" y="12209"/>
                  </a:lnTo>
                  <a:lnTo>
                    <a:pt x="3139" y="12056"/>
                  </a:lnTo>
                  <a:lnTo>
                    <a:pt x="2871" y="11884"/>
                  </a:lnTo>
                  <a:lnTo>
                    <a:pt x="2622" y="11712"/>
                  </a:lnTo>
                  <a:lnTo>
                    <a:pt x="2373" y="11520"/>
                  </a:lnTo>
                  <a:lnTo>
                    <a:pt x="2144" y="11310"/>
                  </a:lnTo>
                  <a:lnTo>
                    <a:pt x="1914" y="11099"/>
                  </a:lnTo>
                  <a:lnTo>
                    <a:pt x="1703" y="10870"/>
                  </a:lnTo>
                  <a:lnTo>
                    <a:pt x="1493" y="10621"/>
                  </a:lnTo>
                  <a:lnTo>
                    <a:pt x="1302" y="10391"/>
                  </a:lnTo>
                  <a:lnTo>
                    <a:pt x="1110" y="10123"/>
                  </a:lnTo>
                  <a:lnTo>
                    <a:pt x="957" y="9855"/>
                  </a:lnTo>
                  <a:lnTo>
                    <a:pt x="785" y="9588"/>
                  </a:lnTo>
                  <a:lnTo>
                    <a:pt x="651" y="9320"/>
                  </a:lnTo>
                  <a:lnTo>
                    <a:pt x="517" y="9033"/>
                  </a:lnTo>
                  <a:lnTo>
                    <a:pt x="402" y="8726"/>
                  </a:lnTo>
                  <a:lnTo>
                    <a:pt x="307" y="8420"/>
                  </a:lnTo>
                  <a:lnTo>
                    <a:pt x="211" y="8114"/>
                  </a:lnTo>
                  <a:lnTo>
                    <a:pt x="134" y="7808"/>
                  </a:lnTo>
                  <a:lnTo>
                    <a:pt x="77" y="7483"/>
                  </a:lnTo>
                  <a:lnTo>
                    <a:pt x="39" y="7157"/>
                  </a:lnTo>
                  <a:lnTo>
                    <a:pt x="20" y="6832"/>
                  </a:lnTo>
                  <a:lnTo>
                    <a:pt x="0" y="6507"/>
                  </a:lnTo>
                  <a:lnTo>
                    <a:pt x="0" y="6507"/>
                  </a:lnTo>
                  <a:lnTo>
                    <a:pt x="20" y="6162"/>
                  </a:lnTo>
                  <a:lnTo>
                    <a:pt x="39" y="5837"/>
                  </a:lnTo>
                  <a:lnTo>
                    <a:pt x="77" y="5512"/>
                  </a:lnTo>
                  <a:lnTo>
                    <a:pt x="134" y="5186"/>
                  </a:lnTo>
                  <a:lnTo>
                    <a:pt x="211" y="4880"/>
                  </a:lnTo>
                  <a:lnTo>
                    <a:pt x="307" y="4574"/>
                  </a:lnTo>
                  <a:lnTo>
                    <a:pt x="402" y="4268"/>
                  </a:lnTo>
                  <a:lnTo>
                    <a:pt x="517" y="3962"/>
                  </a:lnTo>
                  <a:lnTo>
                    <a:pt x="651" y="3675"/>
                  </a:lnTo>
                  <a:lnTo>
                    <a:pt x="785" y="3407"/>
                  </a:lnTo>
                  <a:lnTo>
                    <a:pt x="957" y="3139"/>
                  </a:lnTo>
                  <a:lnTo>
                    <a:pt x="1110" y="2871"/>
                  </a:lnTo>
                  <a:lnTo>
                    <a:pt x="1302" y="2603"/>
                  </a:lnTo>
                  <a:lnTo>
                    <a:pt x="1493" y="2374"/>
                  </a:lnTo>
                  <a:lnTo>
                    <a:pt x="1703" y="2125"/>
                  </a:lnTo>
                  <a:lnTo>
                    <a:pt x="1914" y="1895"/>
                  </a:lnTo>
                  <a:lnTo>
                    <a:pt x="2144" y="1685"/>
                  </a:lnTo>
                  <a:lnTo>
                    <a:pt x="2373" y="1493"/>
                  </a:lnTo>
                  <a:lnTo>
                    <a:pt x="2622" y="1283"/>
                  </a:lnTo>
                  <a:lnTo>
                    <a:pt x="2871" y="1111"/>
                  </a:lnTo>
                  <a:lnTo>
                    <a:pt x="3139" y="938"/>
                  </a:lnTo>
                  <a:lnTo>
                    <a:pt x="3406" y="785"/>
                  </a:lnTo>
                  <a:lnTo>
                    <a:pt x="3694" y="632"/>
                  </a:lnTo>
                  <a:lnTo>
                    <a:pt x="3981" y="517"/>
                  </a:lnTo>
                  <a:lnTo>
                    <a:pt x="4268" y="384"/>
                  </a:lnTo>
                  <a:lnTo>
                    <a:pt x="4574" y="288"/>
                  </a:lnTo>
                  <a:lnTo>
                    <a:pt x="4880" y="211"/>
                  </a:lnTo>
                  <a:lnTo>
                    <a:pt x="5205" y="135"/>
                  </a:lnTo>
                  <a:lnTo>
                    <a:pt x="5511" y="77"/>
                  </a:lnTo>
                  <a:lnTo>
                    <a:pt x="5837" y="39"/>
                  </a:lnTo>
                  <a:lnTo>
                    <a:pt x="6162" y="1"/>
                  </a:lnTo>
                  <a:lnTo>
                    <a:pt x="6506" y="1"/>
                  </a:lnTo>
                  <a:lnTo>
                    <a:pt x="485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 name="Google Shape;108;p7"/>
          <p:cNvSpPr/>
          <p:nvPr/>
        </p:nvSpPr>
        <p:spPr>
          <a:xfrm flipH="1" rot="10800000">
            <a:off x="-601268" y="4294557"/>
            <a:ext cx="1390703" cy="1322938"/>
          </a:xfrm>
          <a:custGeom>
            <a:rect b="b" l="l" r="r" t="t"/>
            <a:pathLst>
              <a:path extrusionOk="0" h="28015" w="29450">
                <a:moveTo>
                  <a:pt x="18982" y="938"/>
                </a:moveTo>
                <a:lnTo>
                  <a:pt x="18006" y="9472"/>
                </a:lnTo>
                <a:lnTo>
                  <a:pt x="25833" y="5932"/>
                </a:lnTo>
                <a:lnTo>
                  <a:pt x="20054" y="12266"/>
                </a:lnTo>
                <a:lnTo>
                  <a:pt x="28454" y="14007"/>
                </a:lnTo>
                <a:lnTo>
                  <a:pt x="20054" y="15729"/>
                </a:lnTo>
                <a:lnTo>
                  <a:pt x="25833" y="22063"/>
                </a:lnTo>
                <a:lnTo>
                  <a:pt x="25833" y="22063"/>
                </a:lnTo>
                <a:lnTo>
                  <a:pt x="18006" y="18523"/>
                </a:lnTo>
                <a:lnTo>
                  <a:pt x="18982" y="27057"/>
                </a:lnTo>
                <a:lnTo>
                  <a:pt x="14734" y="19595"/>
                </a:lnTo>
                <a:lnTo>
                  <a:pt x="10486" y="27057"/>
                </a:lnTo>
                <a:lnTo>
                  <a:pt x="11443" y="18523"/>
                </a:lnTo>
                <a:lnTo>
                  <a:pt x="3636" y="22063"/>
                </a:lnTo>
                <a:lnTo>
                  <a:pt x="9415" y="15729"/>
                </a:lnTo>
                <a:lnTo>
                  <a:pt x="1014" y="14007"/>
                </a:lnTo>
                <a:lnTo>
                  <a:pt x="9415" y="12266"/>
                </a:lnTo>
                <a:lnTo>
                  <a:pt x="3636" y="5932"/>
                </a:lnTo>
                <a:lnTo>
                  <a:pt x="11443" y="9472"/>
                </a:lnTo>
                <a:lnTo>
                  <a:pt x="11443" y="9472"/>
                </a:lnTo>
                <a:lnTo>
                  <a:pt x="10486" y="938"/>
                </a:lnTo>
                <a:lnTo>
                  <a:pt x="14734" y="8420"/>
                </a:lnTo>
                <a:lnTo>
                  <a:pt x="18982" y="938"/>
                </a:lnTo>
                <a:close/>
                <a:moveTo>
                  <a:pt x="10180" y="0"/>
                </a:moveTo>
                <a:lnTo>
                  <a:pt x="11213" y="9147"/>
                </a:lnTo>
                <a:lnTo>
                  <a:pt x="2813" y="5339"/>
                </a:lnTo>
                <a:lnTo>
                  <a:pt x="2813" y="5339"/>
                </a:lnTo>
                <a:lnTo>
                  <a:pt x="9032" y="12151"/>
                </a:lnTo>
                <a:lnTo>
                  <a:pt x="0" y="14007"/>
                </a:lnTo>
                <a:lnTo>
                  <a:pt x="9032" y="15863"/>
                </a:lnTo>
                <a:lnTo>
                  <a:pt x="2813" y="22656"/>
                </a:lnTo>
                <a:lnTo>
                  <a:pt x="11213" y="18848"/>
                </a:lnTo>
                <a:lnTo>
                  <a:pt x="10180" y="28014"/>
                </a:lnTo>
                <a:lnTo>
                  <a:pt x="14734" y="19996"/>
                </a:lnTo>
                <a:lnTo>
                  <a:pt x="19288" y="28014"/>
                </a:lnTo>
                <a:lnTo>
                  <a:pt x="18255" y="18848"/>
                </a:lnTo>
                <a:lnTo>
                  <a:pt x="18255" y="18848"/>
                </a:lnTo>
                <a:lnTo>
                  <a:pt x="26636" y="22656"/>
                </a:lnTo>
                <a:lnTo>
                  <a:pt x="20437" y="15863"/>
                </a:lnTo>
                <a:lnTo>
                  <a:pt x="29449" y="14007"/>
                </a:lnTo>
                <a:lnTo>
                  <a:pt x="20437" y="12151"/>
                </a:lnTo>
                <a:lnTo>
                  <a:pt x="26636" y="5339"/>
                </a:lnTo>
                <a:lnTo>
                  <a:pt x="26636" y="5339"/>
                </a:lnTo>
                <a:lnTo>
                  <a:pt x="18255" y="9147"/>
                </a:lnTo>
                <a:lnTo>
                  <a:pt x="19288" y="0"/>
                </a:lnTo>
                <a:lnTo>
                  <a:pt x="14734" y="7999"/>
                </a:lnTo>
                <a:lnTo>
                  <a:pt x="1018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9" name="Shape 109"/>
        <p:cNvGrpSpPr/>
        <p:nvPr/>
      </p:nvGrpSpPr>
      <p:grpSpPr>
        <a:xfrm>
          <a:off x="0" y="0"/>
          <a:ext cx="0" cy="0"/>
          <a:chOff x="0" y="0"/>
          <a:chExt cx="0" cy="0"/>
        </a:xfrm>
      </p:grpSpPr>
      <p:sp>
        <p:nvSpPr>
          <p:cNvPr id="110" name="Google Shape;110;p8"/>
          <p:cNvSpPr txBox="1"/>
          <p:nvPr>
            <p:ph type="title"/>
          </p:nvPr>
        </p:nvSpPr>
        <p:spPr>
          <a:xfrm>
            <a:off x="1280250" y="1482300"/>
            <a:ext cx="6583500" cy="217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1" name="Google Shape;111;p8"/>
          <p:cNvSpPr/>
          <p:nvPr/>
        </p:nvSpPr>
        <p:spPr>
          <a:xfrm rot="10800000">
            <a:off x="8675158" y="4381409"/>
            <a:ext cx="1262792" cy="1262792"/>
          </a:xfrm>
          <a:custGeom>
            <a:rect b="b" l="l" r="r" t="t"/>
            <a:pathLst>
              <a:path extrusionOk="0" h="117551" w="117551">
                <a:moveTo>
                  <a:pt x="44268" y="0"/>
                </a:moveTo>
                <a:lnTo>
                  <a:pt x="44110" y="68"/>
                </a:lnTo>
                <a:lnTo>
                  <a:pt x="42435" y="33246"/>
                </a:lnTo>
                <a:lnTo>
                  <a:pt x="10433" y="23379"/>
                </a:lnTo>
                <a:lnTo>
                  <a:pt x="30644" y="50107"/>
                </a:lnTo>
                <a:lnTo>
                  <a:pt x="0" y="63030"/>
                </a:lnTo>
                <a:lnTo>
                  <a:pt x="23" y="63189"/>
                </a:lnTo>
                <a:lnTo>
                  <a:pt x="32432" y="70589"/>
                </a:lnTo>
                <a:lnTo>
                  <a:pt x="17313" y="100147"/>
                </a:lnTo>
                <a:lnTo>
                  <a:pt x="17427" y="100283"/>
                </a:lnTo>
                <a:lnTo>
                  <a:pt x="46984" y="85142"/>
                </a:lnTo>
                <a:lnTo>
                  <a:pt x="54407" y="117551"/>
                </a:lnTo>
                <a:lnTo>
                  <a:pt x="54566" y="117551"/>
                </a:lnTo>
                <a:lnTo>
                  <a:pt x="67489" y="86930"/>
                </a:lnTo>
                <a:lnTo>
                  <a:pt x="94194" y="107163"/>
                </a:lnTo>
                <a:lnTo>
                  <a:pt x="94194" y="107163"/>
                </a:lnTo>
                <a:lnTo>
                  <a:pt x="84327" y="75138"/>
                </a:lnTo>
                <a:lnTo>
                  <a:pt x="117528" y="73464"/>
                </a:lnTo>
                <a:lnTo>
                  <a:pt x="117550" y="73305"/>
                </a:lnTo>
                <a:lnTo>
                  <a:pt x="89645" y="55267"/>
                </a:lnTo>
                <a:lnTo>
                  <a:pt x="113997" y="32658"/>
                </a:lnTo>
                <a:lnTo>
                  <a:pt x="113929" y="32500"/>
                </a:lnTo>
                <a:lnTo>
                  <a:pt x="80955" y="36619"/>
                </a:lnTo>
                <a:lnTo>
                  <a:pt x="85074" y="3644"/>
                </a:lnTo>
                <a:lnTo>
                  <a:pt x="84915" y="3598"/>
                </a:lnTo>
                <a:lnTo>
                  <a:pt x="62306" y="27928"/>
                </a:lnTo>
                <a:lnTo>
                  <a:pt x="44268"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8"/>
          <p:cNvGrpSpPr/>
          <p:nvPr/>
        </p:nvGrpSpPr>
        <p:grpSpPr>
          <a:xfrm flipH="1" rot="5400000">
            <a:off x="59650" y="91578"/>
            <a:ext cx="379375" cy="379375"/>
            <a:chOff x="4285725" y="-2390275"/>
            <a:chExt cx="379375" cy="379375"/>
          </a:xfrm>
        </p:grpSpPr>
        <p:sp>
          <p:nvSpPr>
            <p:cNvPr id="113" name="Google Shape;113;p8"/>
            <p:cNvSpPr/>
            <p:nvPr/>
          </p:nvSpPr>
          <p:spPr>
            <a:xfrm>
              <a:off x="4285725" y="-2203250"/>
              <a:ext cx="192325" cy="192350"/>
            </a:xfrm>
            <a:custGeom>
              <a:rect b="b" l="l" r="r" t="t"/>
              <a:pathLst>
                <a:path extrusionOk="0" h="7694" w="7693">
                  <a:moveTo>
                    <a:pt x="7482" y="211"/>
                  </a:moveTo>
                  <a:lnTo>
                    <a:pt x="7482" y="7483"/>
                  </a:lnTo>
                  <a:lnTo>
                    <a:pt x="211" y="7483"/>
                  </a:lnTo>
                  <a:lnTo>
                    <a:pt x="211" y="211"/>
                  </a:lnTo>
                  <a:close/>
                  <a:moveTo>
                    <a:pt x="0" y="1"/>
                  </a:moveTo>
                  <a:lnTo>
                    <a:pt x="0" y="7693"/>
                  </a:lnTo>
                  <a:lnTo>
                    <a:pt x="7693" y="7693"/>
                  </a:lnTo>
                  <a:lnTo>
                    <a:pt x="76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p:nvPr/>
          </p:nvSpPr>
          <p:spPr>
            <a:xfrm>
              <a:off x="4472775" y="-2390275"/>
              <a:ext cx="192325" cy="192325"/>
            </a:xfrm>
            <a:custGeom>
              <a:rect b="b" l="l" r="r" t="t"/>
              <a:pathLst>
                <a:path extrusionOk="0" h="7693" w="7693">
                  <a:moveTo>
                    <a:pt x="7501" y="211"/>
                  </a:moveTo>
                  <a:lnTo>
                    <a:pt x="7501" y="7482"/>
                  </a:lnTo>
                  <a:lnTo>
                    <a:pt x="211" y="7482"/>
                  </a:lnTo>
                  <a:lnTo>
                    <a:pt x="211" y="211"/>
                  </a:lnTo>
                  <a:close/>
                  <a:moveTo>
                    <a:pt x="0" y="0"/>
                  </a:moveTo>
                  <a:lnTo>
                    <a:pt x="0" y="7692"/>
                  </a:lnTo>
                  <a:lnTo>
                    <a:pt x="7693" y="7692"/>
                  </a:lnTo>
                  <a:lnTo>
                    <a:pt x="76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8"/>
          <p:cNvGrpSpPr/>
          <p:nvPr/>
        </p:nvGrpSpPr>
        <p:grpSpPr>
          <a:xfrm flipH="1">
            <a:off x="-220428" y="3854028"/>
            <a:ext cx="583373" cy="457380"/>
            <a:chOff x="6080600" y="-1763600"/>
            <a:chExt cx="576000" cy="451600"/>
          </a:xfrm>
        </p:grpSpPr>
        <p:sp>
          <p:nvSpPr>
            <p:cNvPr id="116" name="Google Shape;116;p8"/>
            <p:cNvSpPr/>
            <p:nvPr/>
          </p:nvSpPr>
          <p:spPr>
            <a:xfrm>
              <a:off x="6080600" y="-1763600"/>
              <a:ext cx="576000" cy="153575"/>
            </a:xfrm>
            <a:custGeom>
              <a:rect b="b" l="l" r="r" t="t"/>
              <a:pathLst>
                <a:path extrusionOk="0" h="6143" w="23040">
                  <a:moveTo>
                    <a:pt x="11520" y="192"/>
                  </a:moveTo>
                  <a:lnTo>
                    <a:pt x="12649" y="211"/>
                  </a:lnTo>
                  <a:lnTo>
                    <a:pt x="13759" y="249"/>
                  </a:lnTo>
                  <a:lnTo>
                    <a:pt x="14850" y="326"/>
                  </a:lnTo>
                  <a:lnTo>
                    <a:pt x="15883" y="421"/>
                  </a:lnTo>
                  <a:lnTo>
                    <a:pt x="16859" y="536"/>
                  </a:lnTo>
                  <a:lnTo>
                    <a:pt x="17797" y="689"/>
                  </a:lnTo>
                  <a:lnTo>
                    <a:pt x="18677" y="861"/>
                  </a:lnTo>
                  <a:lnTo>
                    <a:pt x="19481" y="1053"/>
                  </a:lnTo>
                  <a:lnTo>
                    <a:pt x="20208" y="1244"/>
                  </a:lnTo>
                  <a:lnTo>
                    <a:pt x="20877" y="1474"/>
                  </a:lnTo>
                  <a:lnTo>
                    <a:pt x="21164" y="1589"/>
                  </a:lnTo>
                  <a:lnTo>
                    <a:pt x="21451" y="1703"/>
                  </a:lnTo>
                  <a:lnTo>
                    <a:pt x="21700" y="1837"/>
                  </a:lnTo>
                  <a:lnTo>
                    <a:pt x="21930" y="1971"/>
                  </a:lnTo>
                  <a:lnTo>
                    <a:pt x="22140" y="2086"/>
                  </a:lnTo>
                  <a:lnTo>
                    <a:pt x="22313" y="2220"/>
                  </a:lnTo>
                  <a:lnTo>
                    <a:pt x="22485" y="2354"/>
                  </a:lnTo>
                  <a:lnTo>
                    <a:pt x="22600" y="2507"/>
                  </a:lnTo>
                  <a:lnTo>
                    <a:pt x="22714" y="2641"/>
                  </a:lnTo>
                  <a:lnTo>
                    <a:pt x="22772" y="2775"/>
                  </a:lnTo>
                  <a:lnTo>
                    <a:pt x="22829" y="2928"/>
                  </a:lnTo>
                  <a:lnTo>
                    <a:pt x="22848" y="3062"/>
                  </a:lnTo>
                  <a:lnTo>
                    <a:pt x="22829" y="3215"/>
                  </a:lnTo>
                  <a:lnTo>
                    <a:pt x="22772" y="3368"/>
                  </a:lnTo>
                  <a:lnTo>
                    <a:pt x="22714" y="3502"/>
                  </a:lnTo>
                  <a:lnTo>
                    <a:pt x="22600" y="3636"/>
                  </a:lnTo>
                  <a:lnTo>
                    <a:pt x="22485" y="3770"/>
                  </a:lnTo>
                  <a:lnTo>
                    <a:pt x="22313" y="3923"/>
                  </a:lnTo>
                  <a:lnTo>
                    <a:pt x="22140" y="4057"/>
                  </a:lnTo>
                  <a:lnTo>
                    <a:pt x="21930" y="4172"/>
                  </a:lnTo>
                  <a:lnTo>
                    <a:pt x="21700" y="4306"/>
                  </a:lnTo>
                  <a:lnTo>
                    <a:pt x="21451" y="4421"/>
                  </a:lnTo>
                  <a:lnTo>
                    <a:pt x="21164" y="4554"/>
                  </a:lnTo>
                  <a:lnTo>
                    <a:pt x="20877" y="4669"/>
                  </a:lnTo>
                  <a:lnTo>
                    <a:pt x="20208" y="4880"/>
                  </a:lnTo>
                  <a:lnTo>
                    <a:pt x="19481" y="5090"/>
                  </a:lnTo>
                  <a:lnTo>
                    <a:pt x="18677" y="5282"/>
                  </a:lnTo>
                  <a:lnTo>
                    <a:pt x="17797" y="5454"/>
                  </a:lnTo>
                  <a:lnTo>
                    <a:pt x="16859" y="5588"/>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588"/>
                  </a:lnTo>
                  <a:lnTo>
                    <a:pt x="5244" y="5454"/>
                  </a:lnTo>
                  <a:lnTo>
                    <a:pt x="4364" y="5282"/>
                  </a:lnTo>
                  <a:lnTo>
                    <a:pt x="3560" y="5090"/>
                  </a:lnTo>
                  <a:lnTo>
                    <a:pt x="2814" y="4880"/>
                  </a:lnTo>
                  <a:lnTo>
                    <a:pt x="2163" y="4669"/>
                  </a:lnTo>
                  <a:lnTo>
                    <a:pt x="1857" y="4554"/>
                  </a:lnTo>
                  <a:lnTo>
                    <a:pt x="1589" y="4421"/>
                  </a:lnTo>
                  <a:lnTo>
                    <a:pt x="1321" y="4306"/>
                  </a:lnTo>
                  <a:lnTo>
                    <a:pt x="1092" y="4172"/>
                  </a:lnTo>
                  <a:lnTo>
                    <a:pt x="900" y="4057"/>
                  </a:lnTo>
                  <a:lnTo>
                    <a:pt x="709" y="3923"/>
                  </a:lnTo>
                  <a:lnTo>
                    <a:pt x="556" y="3770"/>
                  </a:lnTo>
                  <a:lnTo>
                    <a:pt x="422" y="3636"/>
                  </a:lnTo>
                  <a:lnTo>
                    <a:pt x="326" y="3502"/>
                  </a:lnTo>
                  <a:lnTo>
                    <a:pt x="250" y="3368"/>
                  </a:lnTo>
                  <a:lnTo>
                    <a:pt x="211" y="3215"/>
                  </a:lnTo>
                  <a:lnTo>
                    <a:pt x="192" y="3062"/>
                  </a:lnTo>
                  <a:lnTo>
                    <a:pt x="211" y="2928"/>
                  </a:lnTo>
                  <a:lnTo>
                    <a:pt x="250" y="2775"/>
                  </a:lnTo>
                  <a:lnTo>
                    <a:pt x="326" y="2641"/>
                  </a:lnTo>
                  <a:lnTo>
                    <a:pt x="422" y="2507"/>
                  </a:lnTo>
                  <a:lnTo>
                    <a:pt x="556" y="2354"/>
                  </a:lnTo>
                  <a:lnTo>
                    <a:pt x="709" y="2220"/>
                  </a:lnTo>
                  <a:lnTo>
                    <a:pt x="900" y="2086"/>
                  </a:lnTo>
                  <a:lnTo>
                    <a:pt x="1092" y="1971"/>
                  </a:lnTo>
                  <a:lnTo>
                    <a:pt x="1321" y="1837"/>
                  </a:lnTo>
                  <a:lnTo>
                    <a:pt x="1589" y="1703"/>
                  </a:lnTo>
                  <a:lnTo>
                    <a:pt x="1857" y="1589"/>
                  </a:lnTo>
                  <a:lnTo>
                    <a:pt x="2163" y="1474"/>
                  </a:lnTo>
                  <a:lnTo>
                    <a:pt x="2814" y="1244"/>
                  </a:lnTo>
                  <a:lnTo>
                    <a:pt x="3560" y="1053"/>
                  </a:lnTo>
                  <a:lnTo>
                    <a:pt x="4364" y="861"/>
                  </a:lnTo>
                  <a:lnTo>
                    <a:pt x="5244" y="689"/>
                  </a:lnTo>
                  <a:lnTo>
                    <a:pt x="6162" y="536"/>
                  </a:lnTo>
                  <a:lnTo>
                    <a:pt x="7157" y="421"/>
                  </a:lnTo>
                  <a:lnTo>
                    <a:pt x="8191" y="326"/>
                  </a:lnTo>
                  <a:lnTo>
                    <a:pt x="9262" y="249"/>
                  </a:lnTo>
                  <a:lnTo>
                    <a:pt x="10372" y="211"/>
                  </a:lnTo>
                  <a:lnTo>
                    <a:pt x="11520" y="192"/>
                  </a:lnTo>
                  <a:close/>
                  <a:moveTo>
                    <a:pt x="10315" y="0"/>
                  </a:moveTo>
                  <a:lnTo>
                    <a:pt x="9167" y="58"/>
                  </a:lnTo>
                  <a:lnTo>
                    <a:pt x="8057" y="134"/>
                  </a:lnTo>
                  <a:lnTo>
                    <a:pt x="6985" y="230"/>
                  </a:lnTo>
                  <a:lnTo>
                    <a:pt x="5971" y="364"/>
                  </a:lnTo>
                  <a:lnTo>
                    <a:pt x="5033" y="517"/>
                  </a:lnTo>
                  <a:lnTo>
                    <a:pt x="4153" y="689"/>
                  </a:lnTo>
                  <a:lnTo>
                    <a:pt x="3330" y="881"/>
                  </a:lnTo>
                  <a:lnTo>
                    <a:pt x="2584" y="1110"/>
                  </a:lnTo>
                  <a:lnTo>
                    <a:pt x="1934" y="1340"/>
                  </a:lnTo>
                  <a:lnTo>
                    <a:pt x="1647" y="1455"/>
                  </a:lnTo>
                  <a:lnTo>
                    <a:pt x="1359" y="1589"/>
                  </a:lnTo>
                  <a:lnTo>
                    <a:pt x="1111" y="1722"/>
                  </a:lnTo>
                  <a:lnTo>
                    <a:pt x="881" y="1856"/>
                  </a:lnTo>
                  <a:lnTo>
                    <a:pt x="671" y="2009"/>
                  </a:lnTo>
                  <a:lnTo>
                    <a:pt x="498" y="2143"/>
                  </a:lnTo>
                  <a:lnTo>
                    <a:pt x="345" y="2297"/>
                  </a:lnTo>
                  <a:lnTo>
                    <a:pt x="231" y="2450"/>
                  </a:lnTo>
                  <a:lnTo>
                    <a:pt x="116" y="2603"/>
                  </a:lnTo>
                  <a:lnTo>
                    <a:pt x="58" y="2756"/>
                  </a:lnTo>
                  <a:lnTo>
                    <a:pt x="1" y="2909"/>
                  </a:lnTo>
                  <a:lnTo>
                    <a:pt x="1" y="3062"/>
                  </a:lnTo>
                  <a:lnTo>
                    <a:pt x="1" y="3234"/>
                  </a:lnTo>
                  <a:lnTo>
                    <a:pt x="58" y="3387"/>
                  </a:lnTo>
                  <a:lnTo>
                    <a:pt x="116" y="3540"/>
                  </a:lnTo>
                  <a:lnTo>
                    <a:pt x="231" y="3693"/>
                  </a:lnTo>
                  <a:lnTo>
                    <a:pt x="345" y="3846"/>
                  </a:lnTo>
                  <a:lnTo>
                    <a:pt x="498" y="4000"/>
                  </a:lnTo>
                  <a:lnTo>
                    <a:pt x="671" y="4133"/>
                  </a:lnTo>
                  <a:lnTo>
                    <a:pt x="881" y="4287"/>
                  </a:lnTo>
                  <a:lnTo>
                    <a:pt x="1111" y="4421"/>
                  </a:lnTo>
                  <a:lnTo>
                    <a:pt x="1359" y="4554"/>
                  </a:lnTo>
                  <a:lnTo>
                    <a:pt x="1647" y="4669"/>
                  </a:lnTo>
                  <a:lnTo>
                    <a:pt x="1934" y="4803"/>
                  </a:lnTo>
                  <a:lnTo>
                    <a:pt x="2584" y="5033"/>
                  </a:lnTo>
                  <a:lnTo>
                    <a:pt x="3330" y="5262"/>
                  </a:lnTo>
                  <a:lnTo>
                    <a:pt x="4153" y="5454"/>
                  </a:lnTo>
                  <a:lnTo>
                    <a:pt x="5033" y="5626"/>
                  </a:lnTo>
                  <a:lnTo>
                    <a:pt x="5971" y="5779"/>
                  </a:lnTo>
                  <a:lnTo>
                    <a:pt x="6985" y="5913"/>
                  </a:lnTo>
                  <a:lnTo>
                    <a:pt x="8057" y="6009"/>
                  </a:lnTo>
                  <a:lnTo>
                    <a:pt x="9167" y="6085"/>
                  </a:lnTo>
                  <a:lnTo>
                    <a:pt x="10315" y="6124"/>
                  </a:lnTo>
                  <a:lnTo>
                    <a:pt x="11520" y="6143"/>
                  </a:lnTo>
                  <a:lnTo>
                    <a:pt x="12707" y="6124"/>
                  </a:lnTo>
                  <a:lnTo>
                    <a:pt x="13874" y="6085"/>
                  </a:lnTo>
                  <a:lnTo>
                    <a:pt x="14984" y="6009"/>
                  </a:lnTo>
                  <a:lnTo>
                    <a:pt x="16036" y="5913"/>
                  </a:lnTo>
                  <a:lnTo>
                    <a:pt x="17050" y="5779"/>
                  </a:lnTo>
                  <a:lnTo>
                    <a:pt x="18007" y="5626"/>
                  </a:lnTo>
                  <a:lnTo>
                    <a:pt x="18887" y="5454"/>
                  </a:lnTo>
                  <a:lnTo>
                    <a:pt x="19710" y="5262"/>
                  </a:lnTo>
                  <a:lnTo>
                    <a:pt x="20437" y="5033"/>
                  </a:lnTo>
                  <a:lnTo>
                    <a:pt x="21107" y="4803"/>
                  </a:lnTo>
                  <a:lnTo>
                    <a:pt x="21394" y="4669"/>
                  </a:lnTo>
                  <a:lnTo>
                    <a:pt x="21662" y="4554"/>
                  </a:lnTo>
                  <a:lnTo>
                    <a:pt x="21930" y="4421"/>
                  </a:lnTo>
                  <a:lnTo>
                    <a:pt x="22140" y="4287"/>
                  </a:lnTo>
                  <a:lnTo>
                    <a:pt x="22351" y="4133"/>
                  </a:lnTo>
                  <a:lnTo>
                    <a:pt x="22523" y="4000"/>
                  </a:lnTo>
                  <a:lnTo>
                    <a:pt x="22676" y="3846"/>
                  </a:lnTo>
                  <a:lnTo>
                    <a:pt x="22810" y="3693"/>
                  </a:lnTo>
                  <a:lnTo>
                    <a:pt x="22906" y="3540"/>
                  </a:lnTo>
                  <a:lnTo>
                    <a:pt x="22982" y="3387"/>
                  </a:lnTo>
                  <a:lnTo>
                    <a:pt x="23021" y="3234"/>
                  </a:lnTo>
                  <a:lnTo>
                    <a:pt x="23040" y="3062"/>
                  </a:lnTo>
                  <a:lnTo>
                    <a:pt x="23021" y="2909"/>
                  </a:lnTo>
                  <a:lnTo>
                    <a:pt x="22982" y="2756"/>
                  </a:lnTo>
                  <a:lnTo>
                    <a:pt x="22906" y="2603"/>
                  </a:lnTo>
                  <a:lnTo>
                    <a:pt x="22810" y="2450"/>
                  </a:lnTo>
                  <a:lnTo>
                    <a:pt x="22676" y="2297"/>
                  </a:lnTo>
                  <a:lnTo>
                    <a:pt x="22523" y="2143"/>
                  </a:lnTo>
                  <a:lnTo>
                    <a:pt x="22351" y="2009"/>
                  </a:lnTo>
                  <a:lnTo>
                    <a:pt x="22140" y="1856"/>
                  </a:lnTo>
                  <a:lnTo>
                    <a:pt x="21930" y="1722"/>
                  </a:lnTo>
                  <a:lnTo>
                    <a:pt x="21662" y="1589"/>
                  </a:lnTo>
                  <a:lnTo>
                    <a:pt x="21394" y="1455"/>
                  </a:lnTo>
                  <a:lnTo>
                    <a:pt x="21107" y="1340"/>
                  </a:lnTo>
                  <a:lnTo>
                    <a:pt x="20437" y="1110"/>
                  </a:lnTo>
                  <a:lnTo>
                    <a:pt x="19710" y="881"/>
                  </a:lnTo>
                  <a:lnTo>
                    <a:pt x="18887" y="689"/>
                  </a:lnTo>
                  <a:lnTo>
                    <a:pt x="18007" y="517"/>
                  </a:lnTo>
                  <a:lnTo>
                    <a:pt x="17050" y="364"/>
                  </a:lnTo>
                  <a:lnTo>
                    <a:pt x="16036" y="230"/>
                  </a:lnTo>
                  <a:lnTo>
                    <a:pt x="14984" y="134"/>
                  </a:lnTo>
                  <a:lnTo>
                    <a:pt x="13874" y="58"/>
                  </a:lnTo>
                  <a:lnTo>
                    <a:pt x="1270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6080600" y="-1614825"/>
              <a:ext cx="576000" cy="154050"/>
            </a:xfrm>
            <a:custGeom>
              <a:rect b="b" l="l" r="r" t="t"/>
              <a:pathLst>
                <a:path extrusionOk="0" h="6162" w="23040">
                  <a:moveTo>
                    <a:pt x="11520" y="192"/>
                  </a:moveTo>
                  <a:lnTo>
                    <a:pt x="12649" y="211"/>
                  </a:lnTo>
                  <a:lnTo>
                    <a:pt x="13759" y="249"/>
                  </a:lnTo>
                  <a:lnTo>
                    <a:pt x="14850" y="326"/>
                  </a:lnTo>
                  <a:lnTo>
                    <a:pt x="15883" y="421"/>
                  </a:lnTo>
                  <a:lnTo>
                    <a:pt x="16859" y="555"/>
                  </a:lnTo>
                  <a:lnTo>
                    <a:pt x="17797" y="689"/>
                  </a:lnTo>
                  <a:lnTo>
                    <a:pt x="18677" y="861"/>
                  </a:lnTo>
                  <a:lnTo>
                    <a:pt x="19481" y="1053"/>
                  </a:lnTo>
                  <a:lnTo>
                    <a:pt x="20208" y="1263"/>
                  </a:lnTo>
                  <a:lnTo>
                    <a:pt x="20877" y="1474"/>
                  </a:lnTo>
                  <a:lnTo>
                    <a:pt x="21164" y="1589"/>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15"/>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090"/>
                  </a:lnTo>
                  <a:lnTo>
                    <a:pt x="18677" y="5282"/>
                  </a:lnTo>
                  <a:lnTo>
                    <a:pt x="17797" y="5454"/>
                  </a:lnTo>
                  <a:lnTo>
                    <a:pt x="16859" y="5607"/>
                  </a:lnTo>
                  <a:lnTo>
                    <a:pt x="15883" y="5722"/>
                  </a:lnTo>
                  <a:lnTo>
                    <a:pt x="14850" y="5817"/>
                  </a:lnTo>
                  <a:lnTo>
                    <a:pt x="13759" y="5894"/>
                  </a:lnTo>
                  <a:lnTo>
                    <a:pt x="12649" y="5932"/>
                  </a:lnTo>
                  <a:lnTo>
                    <a:pt x="11520" y="5951"/>
                  </a:lnTo>
                  <a:lnTo>
                    <a:pt x="10372" y="5932"/>
                  </a:lnTo>
                  <a:lnTo>
                    <a:pt x="9262" y="5894"/>
                  </a:lnTo>
                  <a:lnTo>
                    <a:pt x="8191" y="5817"/>
                  </a:lnTo>
                  <a:lnTo>
                    <a:pt x="7157" y="5722"/>
                  </a:lnTo>
                  <a:lnTo>
                    <a:pt x="6162" y="5607"/>
                  </a:lnTo>
                  <a:lnTo>
                    <a:pt x="5244" y="5454"/>
                  </a:lnTo>
                  <a:lnTo>
                    <a:pt x="4364" y="5282"/>
                  </a:lnTo>
                  <a:lnTo>
                    <a:pt x="3560" y="509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15"/>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589"/>
                  </a:lnTo>
                  <a:lnTo>
                    <a:pt x="2163" y="1474"/>
                  </a:lnTo>
                  <a:lnTo>
                    <a:pt x="2814" y="1263"/>
                  </a:lnTo>
                  <a:lnTo>
                    <a:pt x="3560" y="1053"/>
                  </a:lnTo>
                  <a:lnTo>
                    <a:pt x="4364" y="861"/>
                  </a:lnTo>
                  <a:lnTo>
                    <a:pt x="5244" y="689"/>
                  </a:lnTo>
                  <a:lnTo>
                    <a:pt x="6162" y="555"/>
                  </a:lnTo>
                  <a:lnTo>
                    <a:pt x="7157" y="421"/>
                  </a:lnTo>
                  <a:lnTo>
                    <a:pt x="8191" y="326"/>
                  </a:lnTo>
                  <a:lnTo>
                    <a:pt x="9262" y="249"/>
                  </a:lnTo>
                  <a:lnTo>
                    <a:pt x="10372" y="211"/>
                  </a:lnTo>
                  <a:lnTo>
                    <a:pt x="11520" y="192"/>
                  </a:lnTo>
                  <a:close/>
                  <a:moveTo>
                    <a:pt x="11520" y="0"/>
                  </a:moveTo>
                  <a:lnTo>
                    <a:pt x="10315" y="19"/>
                  </a:lnTo>
                  <a:lnTo>
                    <a:pt x="9167" y="58"/>
                  </a:lnTo>
                  <a:lnTo>
                    <a:pt x="8057" y="134"/>
                  </a:lnTo>
                  <a:lnTo>
                    <a:pt x="6985" y="230"/>
                  </a:lnTo>
                  <a:lnTo>
                    <a:pt x="5971" y="364"/>
                  </a:lnTo>
                  <a:lnTo>
                    <a:pt x="5033" y="517"/>
                  </a:lnTo>
                  <a:lnTo>
                    <a:pt x="4153" y="689"/>
                  </a:lnTo>
                  <a:lnTo>
                    <a:pt x="3330" y="881"/>
                  </a:lnTo>
                  <a:lnTo>
                    <a:pt x="2584" y="1110"/>
                  </a:lnTo>
                  <a:lnTo>
                    <a:pt x="1934" y="1340"/>
                  </a:lnTo>
                  <a:lnTo>
                    <a:pt x="1647" y="1474"/>
                  </a:lnTo>
                  <a:lnTo>
                    <a:pt x="1359" y="1589"/>
                  </a:lnTo>
                  <a:lnTo>
                    <a:pt x="1111" y="1723"/>
                  </a:lnTo>
                  <a:lnTo>
                    <a:pt x="881" y="1856"/>
                  </a:lnTo>
                  <a:lnTo>
                    <a:pt x="671" y="2010"/>
                  </a:lnTo>
                  <a:lnTo>
                    <a:pt x="498" y="2143"/>
                  </a:lnTo>
                  <a:lnTo>
                    <a:pt x="345" y="2297"/>
                  </a:lnTo>
                  <a:lnTo>
                    <a:pt x="231" y="2450"/>
                  </a:lnTo>
                  <a:lnTo>
                    <a:pt x="116" y="2603"/>
                  </a:lnTo>
                  <a:lnTo>
                    <a:pt x="58" y="2756"/>
                  </a:lnTo>
                  <a:lnTo>
                    <a:pt x="1" y="2909"/>
                  </a:lnTo>
                  <a:lnTo>
                    <a:pt x="1" y="3081"/>
                  </a:lnTo>
                  <a:lnTo>
                    <a:pt x="1" y="3234"/>
                  </a:lnTo>
                  <a:lnTo>
                    <a:pt x="58" y="3387"/>
                  </a:lnTo>
                  <a:lnTo>
                    <a:pt x="116" y="3540"/>
                  </a:lnTo>
                  <a:lnTo>
                    <a:pt x="231" y="3693"/>
                  </a:lnTo>
                  <a:lnTo>
                    <a:pt x="345" y="3847"/>
                  </a:lnTo>
                  <a:lnTo>
                    <a:pt x="498" y="4000"/>
                  </a:lnTo>
                  <a:lnTo>
                    <a:pt x="671" y="4153"/>
                  </a:lnTo>
                  <a:lnTo>
                    <a:pt x="881" y="4287"/>
                  </a:lnTo>
                  <a:lnTo>
                    <a:pt x="1111" y="4421"/>
                  </a:lnTo>
                  <a:lnTo>
                    <a:pt x="1359" y="4555"/>
                  </a:lnTo>
                  <a:lnTo>
                    <a:pt x="1647" y="4688"/>
                  </a:lnTo>
                  <a:lnTo>
                    <a:pt x="1934" y="4803"/>
                  </a:lnTo>
                  <a:lnTo>
                    <a:pt x="2584" y="5052"/>
                  </a:lnTo>
                  <a:lnTo>
                    <a:pt x="3330" y="5263"/>
                  </a:lnTo>
                  <a:lnTo>
                    <a:pt x="4153" y="5454"/>
                  </a:lnTo>
                  <a:lnTo>
                    <a:pt x="5033" y="5626"/>
                  </a:lnTo>
                  <a:lnTo>
                    <a:pt x="5971" y="5779"/>
                  </a:lnTo>
                  <a:lnTo>
                    <a:pt x="6985" y="5913"/>
                  </a:lnTo>
                  <a:lnTo>
                    <a:pt x="8057" y="6009"/>
                  </a:lnTo>
                  <a:lnTo>
                    <a:pt x="9167" y="6085"/>
                  </a:lnTo>
                  <a:lnTo>
                    <a:pt x="10315" y="6143"/>
                  </a:lnTo>
                  <a:lnTo>
                    <a:pt x="11520" y="6162"/>
                  </a:lnTo>
                  <a:lnTo>
                    <a:pt x="12707" y="6143"/>
                  </a:lnTo>
                  <a:lnTo>
                    <a:pt x="13874" y="6085"/>
                  </a:lnTo>
                  <a:lnTo>
                    <a:pt x="14984" y="6009"/>
                  </a:lnTo>
                  <a:lnTo>
                    <a:pt x="16036" y="5913"/>
                  </a:lnTo>
                  <a:lnTo>
                    <a:pt x="17050" y="5779"/>
                  </a:lnTo>
                  <a:lnTo>
                    <a:pt x="18007" y="5626"/>
                  </a:lnTo>
                  <a:lnTo>
                    <a:pt x="18887" y="5454"/>
                  </a:lnTo>
                  <a:lnTo>
                    <a:pt x="19710" y="5263"/>
                  </a:lnTo>
                  <a:lnTo>
                    <a:pt x="20437" y="5052"/>
                  </a:lnTo>
                  <a:lnTo>
                    <a:pt x="21107" y="4803"/>
                  </a:lnTo>
                  <a:lnTo>
                    <a:pt x="21394" y="4688"/>
                  </a:lnTo>
                  <a:lnTo>
                    <a:pt x="21662" y="4555"/>
                  </a:lnTo>
                  <a:lnTo>
                    <a:pt x="21930" y="4421"/>
                  </a:lnTo>
                  <a:lnTo>
                    <a:pt x="22140" y="4287"/>
                  </a:lnTo>
                  <a:lnTo>
                    <a:pt x="22351" y="4153"/>
                  </a:lnTo>
                  <a:lnTo>
                    <a:pt x="22523" y="4000"/>
                  </a:lnTo>
                  <a:lnTo>
                    <a:pt x="22676" y="3847"/>
                  </a:lnTo>
                  <a:lnTo>
                    <a:pt x="22810" y="3693"/>
                  </a:lnTo>
                  <a:lnTo>
                    <a:pt x="22906" y="3540"/>
                  </a:lnTo>
                  <a:lnTo>
                    <a:pt x="22982" y="3387"/>
                  </a:lnTo>
                  <a:lnTo>
                    <a:pt x="23021" y="3234"/>
                  </a:lnTo>
                  <a:lnTo>
                    <a:pt x="23040" y="3081"/>
                  </a:lnTo>
                  <a:lnTo>
                    <a:pt x="23021" y="2909"/>
                  </a:lnTo>
                  <a:lnTo>
                    <a:pt x="22982" y="2756"/>
                  </a:lnTo>
                  <a:lnTo>
                    <a:pt x="22906" y="2603"/>
                  </a:lnTo>
                  <a:lnTo>
                    <a:pt x="22810" y="2450"/>
                  </a:lnTo>
                  <a:lnTo>
                    <a:pt x="22676" y="2297"/>
                  </a:lnTo>
                  <a:lnTo>
                    <a:pt x="22523" y="2143"/>
                  </a:lnTo>
                  <a:lnTo>
                    <a:pt x="22351" y="2010"/>
                  </a:lnTo>
                  <a:lnTo>
                    <a:pt x="22140" y="1856"/>
                  </a:lnTo>
                  <a:lnTo>
                    <a:pt x="21930" y="1723"/>
                  </a:lnTo>
                  <a:lnTo>
                    <a:pt x="21662" y="1589"/>
                  </a:lnTo>
                  <a:lnTo>
                    <a:pt x="21394" y="1474"/>
                  </a:lnTo>
                  <a:lnTo>
                    <a:pt x="21107" y="1340"/>
                  </a:lnTo>
                  <a:lnTo>
                    <a:pt x="20437" y="1110"/>
                  </a:lnTo>
                  <a:lnTo>
                    <a:pt x="19710" y="881"/>
                  </a:lnTo>
                  <a:lnTo>
                    <a:pt x="18887" y="689"/>
                  </a:lnTo>
                  <a:lnTo>
                    <a:pt x="18007" y="517"/>
                  </a:lnTo>
                  <a:lnTo>
                    <a:pt x="17050" y="364"/>
                  </a:lnTo>
                  <a:lnTo>
                    <a:pt x="16036" y="230"/>
                  </a:lnTo>
                  <a:lnTo>
                    <a:pt x="14984" y="134"/>
                  </a:lnTo>
                  <a:lnTo>
                    <a:pt x="13874" y="58"/>
                  </a:lnTo>
                  <a:lnTo>
                    <a:pt x="12707" y="19"/>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
            <p:cNvSpPr/>
            <p:nvPr/>
          </p:nvSpPr>
          <p:spPr>
            <a:xfrm>
              <a:off x="6080600" y="-1466050"/>
              <a:ext cx="576000" cy="154050"/>
            </a:xfrm>
            <a:custGeom>
              <a:rect b="b" l="l" r="r" t="t"/>
              <a:pathLst>
                <a:path extrusionOk="0" h="6162" w="23040">
                  <a:moveTo>
                    <a:pt x="12649" y="211"/>
                  </a:moveTo>
                  <a:lnTo>
                    <a:pt x="13759" y="268"/>
                  </a:lnTo>
                  <a:lnTo>
                    <a:pt x="14850" y="326"/>
                  </a:lnTo>
                  <a:lnTo>
                    <a:pt x="15883" y="441"/>
                  </a:lnTo>
                  <a:lnTo>
                    <a:pt x="16859" y="555"/>
                  </a:lnTo>
                  <a:lnTo>
                    <a:pt x="17797" y="708"/>
                  </a:lnTo>
                  <a:lnTo>
                    <a:pt x="18677" y="861"/>
                  </a:lnTo>
                  <a:lnTo>
                    <a:pt x="19481" y="1053"/>
                  </a:lnTo>
                  <a:lnTo>
                    <a:pt x="20208" y="1263"/>
                  </a:lnTo>
                  <a:lnTo>
                    <a:pt x="20877" y="1493"/>
                  </a:lnTo>
                  <a:lnTo>
                    <a:pt x="21164" y="1608"/>
                  </a:lnTo>
                  <a:lnTo>
                    <a:pt x="21451" y="1723"/>
                  </a:lnTo>
                  <a:lnTo>
                    <a:pt x="21700" y="1837"/>
                  </a:lnTo>
                  <a:lnTo>
                    <a:pt x="21930" y="1971"/>
                  </a:lnTo>
                  <a:lnTo>
                    <a:pt x="22140" y="2105"/>
                  </a:lnTo>
                  <a:lnTo>
                    <a:pt x="22313" y="2239"/>
                  </a:lnTo>
                  <a:lnTo>
                    <a:pt x="22485" y="2373"/>
                  </a:lnTo>
                  <a:lnTo>
                    <a:pt x="22600" y="2507"/>
                  </a:lnTo>
                  <a:lnTo>
                    <a:pt x="22714" y="2641"/>
                  </a:lnTo>
                  <a:lnTo>
                    <a:pt x="22772" y="2794"/>
                  </a:lnTo>
                  <a:lnTo>
                    <a:pt x="22829" y="2928"/>
                  </a:lnTo>
                  <a:lnTo>
                    <a:pt x="22848" y="3081"/>
                  </a:lnTo>
                  <a:lnTo>
                    <a:pt x="22829" y="3234"/>
                  </a:lnTo>
                  <a:lnTo>
                    <a:pt x="22772" y="3368"/>
                  </a:lnTo>
                  <a:lnTo>
                    <a:pt x="22714" y="3502"/>
                  </a:lnTo>
                  <a:lnTo>
                    <a:pt x="22600" y="3655"/>
                  </a:lnTo>
                  <a:lnTo>
                    <a:pt x="22485" y="3789"/>
                  </a:lnTo>
                  <a:lnTo>
                    <a:pt x="22313" y="3923"/>
                  </a:lnTo>
                  <a:lnTo>
                    <a:pt x="22140" y="4057"/>
                  </a:lnTo>
                  <a:lnTo>
                    <a:pt x="21930" y="4191"/>
                  </a:lnTo>
                  <a:lnTo>
                    <a:pt x="21700" y="4306"/>
                  </a:lnTo>
                  <a:lnTo>
                    <a:pt x="21451" y="4440"/>
                  </a:lnTo>
                  <a:lnTo>
                    <a:pt x="21164" y="4555"/>
                  </a:lnTo>
                  <a:lnTo>
                    <a:pt x="20877" y="4669"/>
                  </a:lnTo>
                  <a:lnTo>
                    <a:pt x="20208" y="4899"/>
                  </a:lnTo>
                  <a:lnTo>
                    <a:pt x="19481" y="5110"/>
                  </a:lnTo>
                  <a:lnTo>
                    <a:pt x="18677" y="5282"/>
                  </a:lnTo>
                  <a:lnTo>
                    <a:pt x="17797" y="5454"/>
                  </a:lnTo>
                  <a:lnTo>
                    <a:pt x="16859" y="5607"/>
                  </a:lnTo>
                  <a:lnTo>
                    <a:pt x="15883" y="5722"/>
                  </a:lnTo>
                  <a:lnTo>
                    <a:pt x="14850" y="5818"/>
                  </a:lnTo>
                  <a:lnTo>
                    <a:pt x="13759" y="5894"/>
                  </a:lnTo>
                  <a:lnTo>
                    <a:pt x="12649" y="5951"/>
                  </a:lnTo>
                  <a:lnTo>
                    <a:pt x="10372" y="5951"/>
                  </a:lnTo>
                  <a:lnTo>
                    <a:pt x="9262" y="5894"/>
                  </a:lnTo>
                  <a:lnTo>
                    <a:pt x="8191" y="5818"/>
                  </a:lnTo>
                  <a:lnTo>
                    <a:pt x="7157" y="5722"/>
                  </a:lnTo>
                  <a:lnTo>
                    <a:pt x="6162" y="5607"/>
                  </a:lnTo>
                  <a:lnTo>
                    <a:pt x="5244" y="5454"/>
                  </a:lnTo>
                  <a:lnTo>
                    <a:pt x="4364" y="5282"/>
                  </a:lnTo>
                  <a:lnTo>
                    <a:pt x="3560" y="5110"/>
                  </a:lnTo>
                  <a:lnTo>
                    <a:pt x="2814" y="4899"/>
                  </a:lnTo>
                  <a:lnTo>
                    <a:pt x="2163" y="4669"/>
                  </a:lnTo>
                  <a:lnTo>
                    <a:pt x="1857" y="4555"/>
                  </a:lnTo>
                  <a:lnTo>
                    <a:pt x="1589" y="4440"/>
                  </a:lnTo>
                  <a:lnTo>
                    <a:pt x="1321" y="4306"/>
                  </a:lnTo>
                  <a:lnTo>
                    <a:pt x="1092" y="4191"/>
                  </a:lnTo>
                  <a:lnTo>
                    <a:pt x="900" y="4057"/>
                  </a:lnTo>
                  <a:lnTo>
                    <a:pt x="709" y="3923"/>
                  </a:lnTo>
                  <a:lnTo>
                    <a:pt x="556" y="3789"/>
                  </a:lnTo>
                  <a:lnTo>
                    <a:pt x="422" y="3655"/>
                  </a:lnTo>
                  <a:lnTo>
                    <a:pt x="326" y="3502"/>
                  </a:lnTo>
                  <a:lnTo>
                    <a:pt x="250" y="3368"/>
                  </a:lnTo>
                  <a:lnTo>
                    <a:pt x="211" y="3234"/>
                  </a:lnTo>
                  <a:lnTo>
                    <a:pt x="192" y="3081"/>
                  </a:lnTo>
                  <a:lnTo>
                    <a:pt x="211" y="2928"/>
                  </a:lnTo>
                  <a:lnTo>
                    <a:pt x="250" y="2794"/>
                  </a:lnTo>
                  <a:lnTo>
                    <a:pt x="326" y="2641"/>
                  </a:lnTo>
                  <a:lnTo>
                    <a:pt x="422" y="2507"/>
                  </a:lnTo>
                  <a:lnTo>
                    <a:pt x="556" y="2373"/>
                  </a:lnTo>
                  <a:lnTo>
                    <a:pt x="709" y="2239"/>
                  </a:lnTo>
                  <a:lnTo>
                    <a:pt x="900" y="2105"/>
                  </a:lnTo>
                  <a:lnTo>
                    <a:pt x="1092" y="1971"/>
                  </a:lnTo>
                  <a:lnTo>
                    <a:pt x="1321" y="1837"/>
                  </a:lnTo>
                  <a:lnTo>
                    <a:pt x="1589" y="1723"/>
                  </a:lnTo>
                  <a:lnTo>
                    <a:pt x="1857" y="1608"/>
                  </a:lnTo>
                  <a:lnTo>
                    <a:pt x="2163" y="1493"/>
                  </a:lnTo>
                  <a:lnTo>
                    <a:pt x="2814" y="1263"/>
                  </a:lnTo>
                  <a:lnTo>
                    <a:pt x="3560" y="1053"/>
                  </a:lnTo>
                  <a:lnTo>
                    <a:pt x="4364" y="861"/>
                  </a:lnTo>
                  <a:lnTo>
                    <a:pt x="5244" y="708"/>
                  </a:lnTo>
                  <a:lnTo>
                    <a:pt x="6162" y="555"/>
                  </a:lnTo>
                  <a:lnTo>
                    <a:pt x="7157" y="441"/>
                  </a:lnTo>
                  <a:lnTo>
                    <a:pt x="8191" y="326"/>
                  </a:lnTo>
                  <a:lnTo>
                    <a:pt x="9262" y="268"/>
                  </a:lnTo>
                  <a:lnTo>
                    <a:pt x="10372" y="211"/>
                  </a:lnTo>
                  <a:close/>
                  <a:moveTo>
                    <a:pt x="11520" y="0"/>
                  </a:moveTo>
                  <a:lnTo>
                    <a:pt x="10315" y="20"/>
                  </a:lnTo>
                  <a:lnTo>
                    <a:pt x="9167" y="58"/>
                  </a:lnTo>
                  <a:lnTo>
                    <a:pt x="8057" y="134"/>
                  </a:lnTo>
                  <a:lnTo>
                    <a:pt x="6985" y="249"/>
                  </a:lnTo>
                  <a:lnTo>
                    <a:pt x="5971" y="364"/>
                  </a:lnTo>
                  <a:lnTo>
                    <a:pt x="5033" y="517"/>
                  </a:lnTo>
                  <a:lnTo>
                    <a:pt x="4153" y="689"/>
                  </a:lnTo>
                  <a:lnTo>
                    <a:pt x="3330" y="900"/>
                  </a:lnTo>
                  <a:lnTo>
                    <a:pt x="2584" y="1110"/>
                  </a:lnTo>
                  <a:lnTo>
                    <a:pt x="1934" y="1340"/>
                  </a:lnTo>
                  <a:lnTo>
                    <a:pt x="1647" y="1474"/>
                  </a:lnTo>
                  <a:lnTo>
                    <a:pt x="1359" y="1608"/>
                  </a:lnTo>
                  <a:lnTo>
                    <a:pt x="1111" y="1742"/>
                  </a:lnTo>
                  <a:lnTo>
                    <a:pt x="881" y="1876"/>
                  </a:lnTo>
                  <a:lnTo>
                    <a:pt x="671" y="2010"/>
                  </a:lnTo>
                  <a:lnTo>
                    <a:pt x="498" y="2163"/>
                  </a:lnTo>
                  <a:lnTo>
                    <a:pt x="345" y="2297"/>
                  </a:lnTo>
                  <a:lnTo>
                    <a:pt x="231" y="2450"/>
                  </a:lnTo>
                  <a:lnTo>
                    <a:pt x="116" y="2603"/>
                  </a:lnTo>
                  <a:lnTo>
                    <a:pt x="58" y="2756"/>
                  </a:lnTo>
                  <a:lnTo>
                    <a:pt x="1" y="2928"/>
                  </a:lnTo>
                  <a:lnTo>
                    <a:pt x="1" y="3081"/>
                  </a:lnTo>
                  <a:lnTo>
                    <a:pt x="1" y="3234"/>
                  </a:lnTo>
                  <a:lnTo>
                    <a:pt x="58" y="3406"/>
                  </a:lnTo>
                  <a:lnTo>
                    <a:pt x="116" y="3560"/>
                  </a:lnTo>
                  <a:lnTo>
                    <a:pt x="231" y="3713"/>
                  </a:lnTo>
                  <a:lnTo>
                    <a:pt x="345" y="3866"/>
                  </a:lnTo>
                  <a:lnTo>
                    <a:pt x="498" y="4000"/>
                  </a:lnTo>
                  <a:lnTo>
                    <a:pt x="671" y="4153"/>
                  </a:lnTo>
                  <a:lnTo>
                    <a:pt x="881" y="4287"/>
                  </a:lnTo>
                  <a:lnTo>
                    <a:pt x="1111" y="4421"/>
                  </a:lnTo>
                  <a:lnTo>
                    <a:pt x="1359" y="4555"/>
                  </a:lnTo>
                  <a:lnTo>
                    <a:pt x="1647" y="4689"/>
                  </a:lnTo>
                  <a:lnTo>
                    <a:pt x="1934" y="4803"/>
                  </a:lnTo>
                  <a:lnTo>
                    <a:pt x="2584" y="5052"/>
                  </a:lnTo>
                  <a:lnTo>
                    <a:pt x="3330" y="5263"/>
                  </a:lnTo>
                  <a:lnTo>
                    <a:pt x="4153" y="5473"/>
                  </a:lnTo>
                  <a:lnTo>
                    <a:pt x="5033" y="5645"/>
                  </a:lnTo>
                  <a:lnTo>
                    <a:pt x="5971" y="5798"/>
                  </a:lnTo>
                  <a:lnTo>
                    <a:pt x="6985" y="5913"/>
                  </a:lnTo>
                  <a:lnTo>
                    <a:pt x="8057" y="6028"/>
                  </a:lnTo>
                  <a:lnTo>
                    <a:pt x="9167" y="6105"/>
                  </a:lnTo>
                  <a:lnTo>
                    <a:pt x="10315" y="6143"/>
                  </a:lnTo>
                  <a:lnTo>
                    <a:pt x="11520" y="6162"/>
                  </a:lnTo>
                  <a:lnTo>
                    <a:pt x="12707" y="6143"/>
                  </a:lnTo>
                  <a:lnTo>
                    <a:pt x="13874" y="6105"/>
                  </a:lnTo>
                  <a:lnTo>
                    <a:pt x="14984" y="6028"/>
                  </a:lnTo>
                  <a:lnTo>
                    <a:pt x="16036" y="5913"/>
                  </a:lnTo>
                  <a:lnTo>
                    <a:pt x="17050" y="5798"/>
                  </a:lnTo>
                  <a:lnTo>
                    <a:pt x="18007" y="5645"/>
                  </a:lnTo>
                  <a:lnTo>
                    <a:pt x="18887" y="5473"/>
                  </a:lnTo>
                  <a:lnTo>
                    <a:pt x="19710" y="5263"/>
                  </a:lnTo>
                  <a:lnTo>
                    <a:pt x="20437" y="5052"/>
                  </a:lnTo>
                  <a:lnTo>
                    <a:pt x="21107" y="4803"/>
                  </a:lnTo>
                  <a:lnTo>
                    <a:pt x="21394" y="4689"/>
                  </a:lnTo>
                  <a:lnTo>
                    <a:pt x="21662" y="4555"/>
                  </a:lnTo>
                  <a:lnTo>
                    <a:pt x="21930" y="4421"/>
                  </a:lnTo>
                  <a:lnTo>
                    <a:pt x="22140" y="4287"/>
                  </a:lnTo>
                  <a:lnTo>
                    <a:pt x="22351" y="4153"/>
                  </a:lnTo>
                  <a:lnTo>
                    <a:pt x="22523" y="4000"/>
                  </a:lnTo>
                  <a:lnTo>
                    <a:pt x="22676" y="3866"/>
                  </a:lnTo>
                  <a:lnTo>
                    <a:pt x="22810" y="3713"/>
                  </a:lnTo>
                  <a:lnTo>
                    <a:pt x="22906" y="3560"/>
                  </a:lnTo>
                  <a:lnTo>
                    <a:pt x="22982" y="3406"/>
                  </a:lnTo>
                  <a:lnTo>
                    <a:pt x="23021" y="3234"/>
                  </a:lnTo>
                  <a:lnTo>
                    <a:pt x="23040" y="3081"/>
                  </a:lnTo>
                  <a:lnTo>
                    <a:pt x="23021" y="2928"/>
                  </a:lnTo>
                  <a:lnTo>
                    <a:pt x="22982" y="2756"/>
                  </a:lnTo>
                  <a:lnTo>
                    <a:pt x="22906" y="2603"/>
                  </a:lnTo>
                  <a:lnTo>
                    <a:pt x="22810" y="2450"/>
                  </a:lnTo>
                  <a:lnTo>
                    <a:pt x="22676" y="2297"/>
                  </a:lnTo>
                  <a:lnTo>
                    <a:pt x="22523" y="2163"/>
                  </a:lnTo>
                  <a:lnTo>
                    <a:pt x="22351" y="2010"/>
                  </a:lnTo>
                  <a:lnTo>
                    <a:pt x="22140" y="1876"/>
                  </a:lnTo>
                  <a:lnTo>
                    <a:pt x="21930" y="1742"/>
                  </a:lnTo>
                  <a:lnTo>
                    <a:pt x="21662" y="1608"/>
                  </a:lnTo>
                  <a:lnTo>
                    <a:pt x="21394" y="1474"/>
                  </a:lnTo>
                  <a:lnTo>
                    <a:pt x="21107" y="1340"/>
                  </a:lnTo>
                  <a:lnTo>
                    <a:pt x="20437" y="1110"/>
                  </a:lnTo>
                  <a:lnTo>
                    <a:pt x="19710" y="900"/>
                  </a:lnTo>
                  <a:lnTo>
                    <a:pt x="18887" y="689"/>
                  </a:lnTo>
                  <a:lnTo>
                    <a:pt x="18007" y="517"/>
                  </a:lnTo>
                  <a:lnTo>
                    <a:pt x="17050" y="364"/>
                  </a:lnTo>
                  <a:lnTo>
                    <a:pt x="16036" y="249"/>
                  </a:lnTo>
                  <a:lnTo>
                    <a:pt x="14984" y="134"/>
                  </a:lnTo>
                  <a:lnTo>
                    <a:pt x="13874" y="58"/>
                  </a:lnTo>
                  <a:lnTo>
                    <a:pt x="12707" y="20"/>
                  </a:lnTo>
                  <a:lnTo>
                    <a:pt x="1152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 name="Google Shape;119;p8"/>
          <p:cNvGrpSpPr/>
          <p:nvPr/>
        </p:nvGrpSpPr>
        <p:grpSpPr>
          <a:xfrm rot="5400000">
            <a:off x="7852078" y="-656504"/>
            <a:ext cx="2414685" cy="1695373"/>
            <a:chOff x="3069825" y="-1398825"/>
            <a:chExt cx="1782450" cy="1251475"/>
          </a:xfrm>
        </p:grpSpPr>
        <p:sp>
          <p:nvSpPr>
            <p:cNvPr id="120" name="Google Shape;120;p8"/>
            <p:cNvSpPr/>
            <p:nvPr/>
          </p:nvSpPr>
          <p:spPr>
            <a:xfrm>
              <a:off x="3069825" y="-1177325"/>
              <a:ext cx="1456675" cy="1029975"/>
            </a:xfrm>
            <a:custGeom>
              <a:rect b="b" l="l" r="r" t="t"/>
              <a:pathLst>
                <a:path extrusionOk="0" h="41199" w="58267">
                  <a:moveTo>
                    <a:pt x="29124" y="0"/>
                  </a:moveTo>
                  <a:lnTo>
                    <a:pt x="28129" y="19"/>
                  </a:lnTo>
                  <a:lnTo>
                    <a:pt x="27153" y="39"/>
                  </a:lnTo>
                  <a:lnTo>
                    <a:pt x="26158" y="115"/>
                  </a:lnTo>
                  <a:lnTo>
                    <a:pt x="25182" y="192"/>
                  </a:lnTo>
                  <a:lnTo>
                    <a:pt x="24187" y="287"/>
                  </a:lnTo>
                  <a:lnTo>
                    <a:pt x="23211" y="421"/>
                  </a:lnTo>
                  <a:lnTo>
                    <a:pt x="22235" y="574"/>
                  </a:lnTo>
                  <a:lnTo>
                    <a:pt x="21259" y="747"/>
                  </a:lnTo>
                  <a:lnTo>
                    <a:pt x="20283" y="957"/>
                  </a:lnTo>
                  <a:lnTo>
                    <a:pt x="19307" y="1187"/>
                  </a:lnTo>
                  <a:lnTo>
                    <a:pt x="18351" y="1435"/>
                  </a:lnTo>
                  <a:lnTo>
                    <a:pt x="17394" y="1703"/>
                  </a:lnTo>
                  <a:lnTo>
                    <a:pt x="16437" y="1990"/>
                  </a:lnTo>
                  <a:lnTo>
                    <a:pt x="15500" y="2316"/>
                  </a:lnTo>
                  <a:lnTo>
                    <a:pt x="14562" y="2660"/>
                  </a:lnTo>
                  <a:lnTo>
                    <a:pt x="13624" y="3024"/>
                  </a:lnTo>
                  <a:lnTo>
                    <a:pt x="12687" y="3406"/>
                  </a:lnTo>
                  <a:lnTo>
                    <a:pt x="11768" y="3827"/>
                  </a:lnTo>
                  <a:lnTo>
                    <a:pt x="10869" y="4248"/>
                  </a:lnTo>
                  <a:lnTo>
                    <a:pt x="9969" y="4708"/>
                  </a:lnTo>
                  <a:lnTo>
                    <a:pt x="9070" y="5205"/>
                  </a:lnTo>
                  <a:lnTo>
                    <a:pt x="8190" y="5703"/>
                  </a:lnTo>
                  <a:lnTo>
                    <a:pt x="7310" y="6238"/>
                  </a:lnTo>
                  <a:lnTo>
                    <a:pt x="6449" y="6793"/>
                  </a:lnTo>
                  <a:lnTo>
                    <a:pt x="5607" y="7367"/>
                  </a:lnTo>
                  <a:lnTo>
                    <a:pt x="4765" y="7961"/>
                  </a:lnTo>
                  <a:lnTo>
                    <a:pt x="3942" y="8592"/>
                  </a:lnTo>
                  <a:lnTo>
                    <a:pt x="3119" y="9243"/>
                  </a:lnTo>
                  <a:lnTo>
                    <a:pt x="2315" y="9912"/>
                  </a:lnTo>
                  <a:lnTo>
                    <a:pt x="1531" y="10601"/>
                  </a:lnTo>
                  <a:lnTo>
                    <a:pt x="746" y="11328"/>
                  </a:lnTo>
                  <a:lnTo>
                    <a:pt x="0" y="12075"/>
                  </a:lnTo>
                  <a:lnTo>
                    <a:pt x="29124" y="41198"/>
                  </a:lnTo>
                  <a:lnTo>
                    <a:pt x="58267" y="12075"/>
                  </a:lnTo>
                  <a:lnTo>
                    <a:pt x="57501" y="11328"/>
                  </a:lnTo>
                  <a:lnTo>
                    <a:pt x="56717" y="10601"/>
                  </a:lnTo>
                  <a:lnTo>
                    <a:pt x="55932" y="9912"/>
                  </a:lnTo>
                  <a:lnTo>
                    <a:pt x="55129" y="9243"/>
                  </a:lnTo>
                  <a:lnTo>
                    <a:pt x="54306" y="8592"/>
                  </a:lnTo>
                  <a:lnTo>
                    <a:pt x="53483" y="7961"/>
                  </a:lnTo>
                  <a:lnTo>
                    <a:pt x="52641" y="7367"/>
                  </a:lnTo>
                  <a:lnTo>
                    <a:pt x="51799" y="6793"/>
                  </a:lnTo>
                  <a:lnTo>
                    <a:pt x="50938" y="6238"/>
                  </a:lnTo>
                  <a:lnTo>
                    <a:pt x="50058" y="5703"/>
                  </a:lnTo>
                  <a:lnTo>
                    <a:pt x="49178" y="5205"/>
                  </a:lnTo>
                  <a:lnTo>
                    <a:pt x="48278" y="4708"/>
                  </a:lnTo>
                  <a:lnTo>
                    <a:pt x="47379" y="4248"/>
                  </a:lnTo>
                  <a:lnTo>
                    <a:pt x="46479" y="3827"/>
                  </a:lnTo>
                  <a:lnTo>
                    <a:pt x="45561" y="3406"/>
                  </a:lnTo>
                  <a:lnTo>
                    <a:pt x="44623" y="3024"/>
                  </a:lnTo>
                  <a:lnTo>
                    <a:pt x="43705" y="2660"/>
                  </a:lnTo>
                  <a:lnTo>
                    <a:pt x="42748" y="2316"/>
                  </a:lnTo>
                  <a:lnTo>
                    <a:pt x="41811" y="1990"/>
                  </a:lnTo>
                  <a:lnTo>
                    <a:pt x="40854" y="1703"/>
                  </a:lnTo>
                  <a:lnTo>
                    <a:pt x="39897" y="1435"/>
                  </a:lnTo>
                  <a:lnTo>
                    <a:pt x="38940" y="1187"/>
                  </a:lnTo>
                  <a:lnTo>
                    <a:pt x="37964" y="957"/>
                  </a:lnTo>
                  <a:lnTo>
                    <a:pt x="36988" y="747"/>
                  </a:lnTo>
                  <a:lnTo>
                    <a:pt x="36013" y="574"/>
                  </a:lnTo>
                  <a:lnTo>
                    <a:pt x="35037" y="421"/>
                  </a:lnTo>
                  <a:lnTo>
                    <a:pt x="34061" y="287"/>
                  </a:lnTo>
                  <a:lnTo>
                    <a:pt x="33066" y="192"/>
                  </a:lnTo>
                  <a:lnTo>
                    <a:pt x="32090" y="115"/>
                  </a:lnTo>
                  <a:lnTo>
                    <a:pt x="31095" y="39"/>
                  </a:lnTo>
                  <a:lnTo>
                    <a:pt x="30119" y="19"/>
                  </a:lnTo>
                  <a:lnTo>
                    <a:pt x="291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3999300" y="-1398825"/>
              <a:ext cx="852975" cy="85297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rot="-5400000">
            <a:off x="51106" y="4360835"/>
            <a:ext cx="651774" cy="1303951"/>
            <a:chOff x="8056100" y="-2370900"/>
            <a:chExt cx="725725" cy="1451900"/>
          </a:xfrm>
        </p:grpSpPr>
        <p:sp>
          <p:nvSpPr>
            <p:cNvPr id="123" name="Google Shape;123;p8"/>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5" name="Shape 125"/>
        <p:cNvGrpSpPr/>
        <p:nvPr/>
      </p:nvGrpSpPr>
      <p:grpSpPr>
        <a:xfrm>
          <a:off x="0" y="0"/>
          <a:ext cx="0" cy="0"/>
          <a:chOff x="0" y="0"/>
          <a:chExt cx="0" cy="0"/>
        </a:xfrm>
      </p:grpSpPr>
      <p:sp>
        <p:nvSpPr>
          <p:cNvPr id="126" name="Google Shape;126;p9"/>
          <p:cNvSpPr/>
          <p:nvPr/>
        </p:nvSpPr>
        <p:spPr>
          <a:xfrm>
            <a:off x="-353549" y="-556804"/>
            <a:ext cx="1155525" cy="1155525"/>
          </a:xfrm>
          <a:custGeom>
            <a:rect b="b" l="l" r="r" t="t"/>
            <a:pathLst>
              <a:path extrusionOk="0" h="34119" w="34119">
                <a:moveTo>
                  <a:pt x="17624" y="6028"/>
                </a:moveTo>
                <a:lnTo>
                  <a:pt x="18198" y="6067"/>
                </a:lnTo>
                <a:lnTo>
                  <a:pt x="18734" y="6143"/>
                </a:lnTo>
                <a:lnTo>
                  <a:pt x="19289" y="6239"/>
                </a:lnTo>
                <a:lnTo>
                  <a:pt x="19825" y="6373"/>
                </a:lnTo>
                <a:lnTo>
                  <a:pt x="20342" y="6507"/>
                </a:lnTo>
                <a:lnTo>
                  <a:pt x="20858" y="6698"/>
                </a:lnTo>
                <a:lnTo>
                  <a:pt x="21356" y="6889"/>
                </a:lnTo>
                <a:lnTo>
                  <a:pt x="21853" y="7100"/>
                </a:lnTo>
                <a:lnTo>
                  <a:pt x="22312" y="7349"/>
                </a:lnTo>
                <a:lnTo>
                  <a:pt x="22791" y="7617"/>
                </a:lnTo>
                <a:lnTo>
                  <a:pt x="23231" y="7904"/>
                </a:lnTo>
                <a:lnTo>
                  <a:pt x="23671" y="8210"/>
                </a:lnTo>
                <a:lnTo>
                  <a:pt x="24073" y="8535"/>
                </a:lnTo>
                <a:lnTo>
                  <a:pt x="24475" y="8899"/>
                </a:lnTo>
                <a:lnTo>
                  <a:pt x="24857" y="9262"/>
                </a:lnTo>
                <a:lnTo>
                  <a:pt x="25240" y="9645"/>
                </a:lnTo>
                <a:lnTo>
                  <a:pt x="25585" y="10047"/>
                </a:lnTo>
                <a:lnTo>
                  <a:pt x="25910" y="10449"/>
                </a:lnTo>
                <a:lnTo>
                  <a:pt x="26216" y="10889"/>
                </a:lnTo>
                <a:lnTo>
                  <a:pt x="26503" y="11329"/>
                </a:lnTo>
                <a:lnTo>
                  <a:pt x="26771" y="11807"/>
                </a:lnTo>
                <a:lnTo>
                  <a:pt x="27020" y="12286"/>
                </a:lnTo>
                <a:lnTo>
                  <a:pt x="27230" y="12764"/>
                </a:lnTo>
                <a:lnTo>
                  <a:pt x="27441" y="13261"/>
                </a:lnTo>
                <a:lnTo>
                  <a:pt x="27613" y="13778"/>
                </a:lnTo>
                <a:lnTo>
                  <a:pt x="27747" y="14295"/>
                </a:lnTo>
                <a:lnTo>
                  <a:pt x="27881" y="14830"/>
                </a:lnTo>
                <a:lnTo>
                  <a:pt x="27976" y="15385"/>
                </a:lnTo>
                <a:lnTo>
                  <a:pt x="28053" y="15921"/>
                </a:lnTo>
                <a:lnTo>
                  <a:pt x="28091" y="16495"/>
                </a:lnTo>
                <a:lnTo>
                  <a:pt x="28110" y="17050"/>
                </a:lnTo>
                <a:lnTo>
                  <a:pt x="28091" y="17624"/>
                </a:lnTo>
                <a:lnTo>
                  <a:pt x="28053" y="18179"/>
                </a:lnTo>
                <a:lnTo>
                  <a:pt x="27976" y="18734"/>
                </a:lnTo>
                <a:lnTo>
                  <a:pt x="27881" y="19270"/>
                </a:lnTo>
                <a:lnTo>
                  <a:pt x="27747" y="19806"/>
                </a:lnTo>
                <a:lnTo>
                  <a:pt x="27613" y="20341"/>
                </a:lnTo>
                <a:lnTo>
                  <a:pt x="27441" y="20858"/>
                </a:lnTo>
                <a:lnTo>
                  <a:pt x="27230" y="21356"/>
                </a:lnTo>
                <a:lnTo>
                  <a:pt x="27020" y="21834"/>
                </a:lnTo>
                <a:lnTo>
                  <a:pt x="26771" y="22312"/>
                </a:lnTo>
                <a:lnTo>
                  <a:pt x="26503" y="22772"/>
                </a:lnTo>
                <a:lnTo>
                  <a:pt x="26216" y="23231"/>
                </a:lnTo>
                <a:lnTo>
                  <a:pt x="25910" y="23652"/>
                </a:lnTo>
                <a:lnTo>
                  <a:pt x="25585" y="24073"/>
                </a:lnTo>
                <a:lnTo>
                  <a:pt x="25240" y="24475"/>
                </a:lnTo>
                <a:lnTo>
                  <a:pt x="24857" y="24857"/>
                </a:lnTo>
                <a:lnTo>
                  <a:pt x="24475" y="25221"/>
                </a:lnTo>
                <a:lnTo>
                  <a:pt x="24073" y="25565"/>
                </a:lnTo>
                <a:lnTo>
                  <a:pt x="23671" y="25891"/>
                </a:lnTo>
                <a:lnTo>
                  <a:pt x="23231" y="26216"/>
                </a:lnTo>
                <a:lnTo>
                  <a:pt x="22791" y="26503"/>
                </a:lnTo>
                <a:lnTo>
                  <a:pt x="22312" y="26771"/>
                </a:lnTo>
                <a:lnTo>
                  <a:pt x="21853" y="27001"/>
                </a:lnTo>
                <a:lnTo>
                  <a:pt x="21356" y="27230"/>
                </a:lnTo>
                <a:lnTo>
                  <a:pt x="20858" y="27421"/>
                </a:lnTo>
                <a:lnTo>
                  <a:pt x="20342" y="27594"/>
                </a:lnTo>
                <a:lnTo>
                  <a:pt x="19825" y="27747"/>
                </a:lnTo>
                <a:lnTo>
                  <a:pt x="19289" y="27881"/>
                </a:lnTo>
                <a:lnTo>
                  <a:pt x="18734" y="27976"/>
                </a:lnTo>
                <a:lnTo>
                  <a:pt x="18198" y="28034"/>
                </a:lnTo>
                <a:lnTo>
                  <a:pt x="17624" y="28072"/>
                </a:lnTo>
                <a:lnTo>
                  <a:pt x="17069" y="28091"/>
                </a:lnTo>
                <a:lnTo>
                  <a:pt x="16495" y="28072"/>
                </a:lnTo>
                <a:lnTo>
                  <a:pt x="15940" y="28034"/>
                </a:lnTo>
                <a:lnTo>
                  <a:pt x="15386" y="27976"/>
                </a:lnTo>
                <a:lnTo>
                  <a:pt x="14850" y="27881"/>
                </a:lnTo>
                <a:lnTo>
                  <a:pt x="14314" y="27747"/>
                </a:lnTo>
                <a:lnTo>
                  <a:pt x="13778" y="27594"/>
                </a:lnTo>
                <a:lnTo>
                  <a:pt x="13281" y="27421"/>
                </a:lnTo>
                <a:lnTo>
                  <a:pt x="12764" y="27230"/>
                </a:lnTo>
                <a:lnTo>
                  <a:pt x="12286" y="27001"/>
                </a:lnTo>
                <a:lnTo>
                  <a:pt x="11807" y="26771"/>
                </a:lnTo>
                <a:lnTo>
                  <a:pt x="11348" y="26503"/>
                </a:lnTo>
                <a:lnTo>
                  <a:pt x="10889" y="26216"/>
                </a:lnTo>
                <a:lnTo>
                  <a:pt x="10468" y="25891"/>
                </a:lnTo>
                <a:lnTo>
                  <a:pt x="10047" y="25565"/>
                </a:lnTo>
                <a:lnTo>
                  <a:pt x="9645" y="25221"/>
                </a:lnTo>
                <a:lnTo>
                  <a:pt x="9262" y="24857"/>
                </a:lnTo>
                <a:lnTo>
                  <a:pt x="8899" y="24475"/>
                </a:lnTo>
                <a:lnTo>
                  <a:pt x="8554" y="24073"/>
                </a:lnTo>
                <a:lnTo>
                  <a:pt x="8229" y="23652"/>
                </a:lnTo>
                <a:lnTo>
                  <a:pt x="7904" y="23231"/>
                </a:lnTo>
                <a:lnTo>
                  <a:pt x="7617" y="22772"/>
                </a:lnTo>
                <a:lnTo>
                  <a:pt x="7368" y="22312"/>
                </a:lnTo>
                <a:lnTo>
                  <a:pt x="7119" y="21834"/>
                </a:lnTo>
                <a:lnTo>
                  <a:pt x="6889" y="21356"/>
                </a:lnTo>
                <a:lnTo>
                  <a:pt x="6698" y="20858"/>
                </a:lnTo>
                <a:lnTo>
                  <a:pt x="6526" y="20341"/>
                </a:lnTo>
                <a:lnTo>
                  <a:pt x="6373" y="19806"/>
                </a:lnTo>
                <a:lnTo>
                  <a:pt x="6258" y="19270"/>
                </a:lnTo>
                <a:lnTo>
                  <a:pt x="6143" y="18734"/>
                </a:lnTo>
                <a:lnTo>
                  <a:pt x="6086" y="18179"/>
                </a:lnTo>
                <a:lnTo>
                  <a:pt x="6048" y="17624"/>
                </a:lnTo>
                <a:lnTo>
                  <a:pt x="6028" y="17050"/>
                </a:lnTo>
                <a:lnTo>
                  <a:pt x="6048" y="16495"/>
                </a:lnTo>
                <a:lnTo>
                  <a:pt x="6086" y="15921"/>
                </a:lnTo>
                <a:lnTo>
                  <a:pt x="6143" y="15385"/>
                </a:lnTo>
                <a:lnTo>
                  <a:pt x="6258" y="14830"/>
                </a:lnTo>
                <a:lnTo>
                  <a:pt x="6373" y="14295"/>
                </a:lnTo>
                <a:lnTo>
                  <a:pt x="6526" y="13778"/>
                </a:lnTo>
                <a:lnTo>
                  <a:pt x="6698" y="13261"/>
                </a:lnTo>
                <a:lnTo>
                  <a:pt x="6889" y="12764"/>
                </a:lnTo>
                <a:lnTo>
                  <a:pt x="7119" y="12286"/>
                </a:lnTo>
                <a:lnTo>
                  <a:pt x="7368" y="11807"/>
                </a:lnTo>
                <a:lnTo>
                  <a:pt x="7617" y="11329"/>
                </a:lnTo>
                <a:lnTo>
                  <a:pt x="7904" y="10889"/>
                </a:lnTo>
                <a:lnTo>
                  <a:pt x="8229" y="10449"/>
                </a:lnTo>
                <a:lnTo>
                  <a:pt x="8554" y="10047"/>
                </a:lnTo>
                <a:lnTo>
                  <a:pt x="8899" y="9645"/>
                </a:lnTo>
                <a:lnTo>
                  <a:pt x="9262" y="9262"/>
                </a:lnTo>
                <a:lnTo>
                  <a:pt x="9645" y="8899"/>
                </a:lnTo>
                <a:lnTo>
                  <a:pt x="10047" y="8535"/>
                </a:lnTo>
                <a:lnTo>
                  <a:pt x="10468" y="8210"/>
                </a:lnTo>
                <a:lnTo>
                  <a:pt x="10889" y="7904"/>
                </a:lnTo>
                <a:lnTo>
                  <a:pt x="11348" y="7617"/>
                </a:lnTo>
                <a:lnTo>
                  <a:pt x="11807" y="7349"/>
                </a:lnTo>
                <a:lnTo>
                  <a:pt x="12286" y="7100"/>
                </a:lnTo>
                <a:lnTo>
                  <a:pt x="12764" y="6889"/>
                </a:lnTo>
                <a:lnTo>
                  <a:pt x="13281" y="6698"/>
                </a:lnTo>
                <a:lnTo>
                  <a:pt x="13778" y="6507"/>
                </a:lnTo>
                <a:lnTo>
                  <a:pt x="14314" y="6373"/>
                </a:lnTo>
                <a:lnTo>
                  <a:pt x="14850" y="6239"/>
                </a:lnTo>
                <a:lnTo>
                  <a:pt x="15386" y="6143"/>
                </a:lnTo>
                <a:lnTo>
                  <a:pt x="15940" y="6067"/>
                </a:lnTo>
                <a:lnTo>
                  <a:pt x="16495" y="6028"/>
                </a:lnTo>
                <a:close/>
                <a:moveTo>
                  <a:pt x="17069" y="1"/>
                </a:moveTo>
                <a:lnTo>
                  <a:pt x="16189" y="20"/>
                </a:lnTo>
                <a:lnTo>
                  <a:pt x="15328" y="77"/>
                </a:lnTo>
                <a:lnTo>
                  <a:pt x="14467" y="192"/>
                </a:lnTo>
                <a:lnTo>
                  <a:pt x="13625" y="345"/>
                </a:lnTo>
                <a:lnTo>
                  <a:pt x="12802" y="536"/>
                </a:lnTo>
                <a:lnTo>
                  <a:pt x="11999" y="766"/>
                </a:lnTo>
                <a:lnTo>
                  <a:pt x="11195" y="1034"/>
                </a:lnTo>
                <a:lnTo>
                  <a:pt x="10429" y="1340"/>
                </a:lnTo>
                <a:lnTo>
                  <a:pt x="9664" y="1685"/>
                </a:lnTo>
                <a:lnTo>
                  <a:pt x="8937" y="2048"/>
                </a:lnTo>
                <a:lnTo>
                  <a:pt x="8210" y="2469"/>
                </a:lnTo>
                <a:lnTo>
                  <a:pt x="7521" y="2909"/>
                </a:lnTo>
                <a:lnTo>
                  <a:pt x="6851" y="3388"/>
                </a:lnTo>
                <a:lnTo>
                  <a:pt x="6201" y="3885"/>
                </a:lnTo>
                <a:lnTo>
                  <a:pt x="5588" y="4421"/>
                </a:lnTo>
                <a:lnTo>
                  <a:pt x="4995" y="4995"/>
                </a:lnTo>
                <a:lnTo>
                  <a:pt x="4440" y="5588"/>
                </a:lnTo>
                <a:lnTo>
                  <a:pt x="3904" y="6201"/>
                </a:lnTo>
                <a:lnTo>
                  <a:pt x="3388" y="6851"/>
                </a:lnTo>
                <a:lnTo>
                  <a:pt x="2909" y="7521"/>
                </a:lnTo>
                <a:lnTo>
                  <a:pt x="2469" y="8210"/>
                </a:lnTo>
                <a:lnTo>
                  <a:pt x="2067" y="8918"/>
                </a:lnTo>
                <a:lnTo>
                  <a:pt x="1685" y="9664"/>
                </a:lnTo>
                <a:lnTo>
                  <a:pt x="1340" y="10410"/>
                </a:lnTo>
                <a:lnTo>
                  <a:pt x="1034" y="11195"/>
                </a:lnTo>
                <a:lnTo>
                  <a:pt x="766" y="11979"/>
                </a:lnTo>
                <a:lnTo>
                  <a:pt x="537" y="12802"/>
                </a:lnTo>
                <a:lnTo>
                  <a:pt x="345" y="13625"/>
                </a:lnTo>
                <a:lnTo>
                  <a:pt x="192" y="14467"/>
                </a:lnTo>
                <a:lnTo>
                  <a:pt x="96" y="15309"/>
                </a:lnTo>
                <a:lnTo>
                  <a:pt x="20" y="16170"/>
                </a:lnTo>
                <a:lnTo>
                  <a:pt x="1" y="17050"/>
                </a:lnTo>
                <a:lnTo>
                  <a:pt x="20" y="17930"/>
                </a:lnTo>
                <a:lnTo>
                  <a:pt x="96" y="18811"/>
                </a:lnTo>
                <a:lnTo>
                  <a:pt x="192" y="19653"/>
                </a:lnTo>
                <a:lnTo>
                  <a:pt x="345" y="20495"/>
                </a:lnTo>
                <a:lnTo>
                  <a:pt x="537" y="21317"/>
                </a:lnTo>
                <a:lnTo>
                  <a:pt x="766" y="22140"/>
                </a:lnTo>
                <a:lnTo>
                  <a:pt x="1034" y="22925"/>
                </a:lnTo>
                <a:lnTo>
                  <a:pt x="1340" y="23690"/>
                </a:lnTo>
                <a:lnTo>
                  <a:pt x="1685" y="24456"/>
                </a:lnTo>
                <a:lnTo>
                  <a:pt x="2067" y="25183"/>
                </a:lnTo>
                <a:lnTo>
                  <a:pt x="2469" y="25910"/>
                </a:lnTo>
                <a:lnTo>
                  <a:pt x="2909" y="26599"/>
                </a:lnTo>
                <a:lnTo>
                  <a:pt x="3388" y="27268"/>
                </a:lnTo>
                <a:lnTo>
                  <a:pt x="3904" y="27919"/>
                </a:lnTo>
                <a:lnTo>
                  <a:pt x="4440" y="28531"/>
                </a:lnTo>
                <a:lnTo>
                  <a:pt x="4995" y="29125"/>
                </a:lnTo>
                <a:lnTo>
                  <a:pt x="5588" y="29679"/>
                </a:lnTo>
                <a:lnTo>
                  <a:pt x="6201" y="30215"/>
                </a:lnTo>
                <a:lnTo>
                  <a:pt x="6851" y="30732"/>
                </a:lnTo>
                <a:lnTo>
                  <a:pt x="7521" y="31210"/>
                </a:lnTo>
                <a:lnTo>
                  <a:pt x="8210" y="31650"/>
                </a:lnTo>
                <a:lnTo>
                  <a:pt x="8937" y="32071"/>
                </a:lnTo>
                <a:lnTo>
                  <a:pt x="9664" y="32435"/>
                </a:lnTo>
                <a:lnTo>
                  <a:pt x="10429" y="32779"/>
                </a:lnTo>
                <a:lnTo>
                  <a:pt x="11195" y="33086"/>
                </a:lnTo>
                <a:lnTo>
                  <a:pt x="11999" y="33353"/>
                </a:lnTo>
                <a:lnTo>
                  <a:pt x="12802" y="33583"/>
                </a:lnTo>
                <a:lnTo>
                  <a:pt x="13625" y="33774"/>
                </a:lnTo>
                <a:lnTo>
                  <a:pt x="14467" y="33927"/>
                </a:lnTo>
                <a:lnTo>
                  <a:pt x="15328" y="34042"/>
                </a:lnTo>
                <a:lnTo>
                  <a:pt x="16189" y="34100"/>
                </a:lnTo>
                <a:lnTo>
                  <a:pt x="17069" y="34119"/>
                </a:lnTo>
                <a:lnTo>
                  <a:pt x="17950" y="34100"/>
                </a:lnTo>
                <a:lnTo>
                  <a:pt x="18811" y="34042"/>
                </a:lnTo>
                <a:lnTo>
                  <a:pt x="19672" y="33927"/>
                </a:lnTo>
                <a:lnTo>
                  <a:pt x="20495" y="33774"/>
                </a:lnTo>
                <a:lnTo>
                  <a:pt x="21337" y="33583"/>
                </a:lnTo>
                <a:lnTo>
                  <a:pt x="22140" y="33353"/>
                </a:lnTo>
                <a:lnTo>
                  <a:pt x="22925" y="33086"/>
                </a:lnTo>
                <a:lnTo>
                  <a:pt x="23709" y="32779"/>
                </a:lnTo>
                <a:lnTo>
                  <a:pt x="24456" y="32435"/>
                </a:lnTo>
                <a:lnTo>
                  <a:pt x="25202" y="32071"/>
                </a:lnTo>
                <a:lnTo>
                  <a:pt x="25910" y="31650"/>
                </a:lnTo>
                <a:lnTo>
                  <a:pt x="26599" y="31210"/>
                </a:lnTo>
                <a:lnTo>
                  <a:pt x="27268" y="30732"/>
                </a:lnTo>
                <a:lnTo>
                  <a:pt x="27919" y="30215"/>
                </a:lnTo>
                <a:lnTo>
                  <a:pt x="28531" y="29679"/>
                </a:lnTo>
                <a:lnTo>
                  <a:pt x="29125" y="29125"/>
                </a:lnTo>
                <a:lnTo>
                  <a:pt x="29699" y="28531"/>
                </a:lnTo>
                <a:lnTo>
                  <a:pt x="30234" y="27919"/>
                </a:lnTo>
                <a:lnTo>
                  <a:pt x="30732" y="27268"/>
                </a:lnTo>
                <a:lnTo>
                  <a:pt x="31210" y="26599"/>
                </a:lnTo>
                <a:lnTo>
                  <a:pt x="31650" y="25910"/>
                </a:lnTo>
                <a:lnTo>
                  <a:pt x="32071" y="25183"/>
                </a:lnTo>
                <a:lnTo>
                  <a:pt x="32454" y="24456"/>
                </a:lnTo>
                <a:lnTo>
                  <a:pt x="32779" y="23690"/>
                </a:lnTo>
                <a:lnTo>
                  <a:pt x="33086" y="22925"/>
                </a:lnTo>
                <a:lnTo>
                  <a:pt x="33353" y="22140"/>
                </a:lnTo>
                <a:lnTo>
                  <a:pt x="33583" y="21317"/>
                </a:lnTo>
                <a:lnTo>
                  <a:pt x="33774" y="20495"/>
                </a:lnTo>
                <a:lnTo>
                  <a:pt x="33928" y="19653"/>
                </a:lnTo>
                <a:lnTo>
                  <a:pt x="34042" y="18811"/>
                </a:lnTo>
                <a:lnTo>
                  <a:pt x="34100" y="17930"/>
                </a:lnTo>
                <a:lnTo>
                  <a:pt x="34119" y="17050"/>
                </a:lnTo>
                <a:lnTo>
                  <a:pt x="34100" y="16170"/>
                </a:lnTo>
                <a:lnTo>
                  <a:pt x="34042" y="15309"/>
                </a:lnTo>
                <a:lnTo>
                  <a:pt x="33928" y="14467"/>
                </a:lnTo>
                <a:lnTo>
                  <a:pt x="33774" y="13625"/>
                </a:lnTo>
                <a:lnTo>
                  <a:pt x="33583" y="12802"/>
                </a:lnTo>
                <a:lnTo>
                  <a:pt x="33353" y="11979"/>
                </a:lnTo>
                <a:lnTo>
                  <a:pt x="33086" y="11195"/>
                </a:lnTo>
                <a:lnTo>
                  <a:pt x="32779" y="10410"/>
                </a:lnTo>
                <a:lnTo>
                  <a:pt x="32454" y="9664"/>
                </a:lnTo>
                <a:lnTo>
                  <a:pt x="32071" y="8918"/>
                </a:lnTo>
                <a:lnTo>
                  <a:pt x="31650" y="8210"/>
                </a:lnTo>
                <a:lnTo>
                  <a:pt x="31210" y="7521"/>
                </a:lnTo>
                <a:lnTo>
                  <a:pt x="30732" y="6851"/>
                </a:lnTo>
                <a:lnTo>
                  <a:pt x="30234" y="6201"/>
                </a:lnTo>
                <a:lnTo>
                  <a:pt x="29699" y="5588"/>
                </a:lnTo>
                <a:lnTo>
                  <a:pt x="29125" y="4995"/>
                </a:lnTo>
                <a:lnTo>
                  <a:pt x="28531" y="4421"/>
                </a:lnTo>
                <a:lnTo>
                  <a:pt x="27919" y="3885"/>
                </a:lnTo>
                <a:lnTo>
                  <a:pt x="27268" y="3388"/>
                </a:lnTo>
                <a:lnTo>
                  <a:pt x="26599" y="2909"/>
                </a:lnTo>
                <a:lnTo>
                  <a:pt x="25910" y="2469"/>
                </a:lnTo>
                <a:lnTo>
                  <a:pt x="25202" y="2048"/>
                </a:lnTo>
                <a:lnTo>
                  <a:pt x="24456" y="1685"/>
                </a:lnTo>
                <a:lnTo>
                  <a:pt x="23709" y="1340"/>
                </a:lnTo>
                <a:lnTo>
                  <a:pt x="22925" y="1034"/>
                </a:lnTo>
                <a:lnTo>
                  <a:pt x="22140" y="766"/>
                </a:lnTo>
                <a:lnTo>
                  <a:pt x="21337" y="536"/>
                </a:lnTo>
                <a:lnTo>
                  <a:pt x="20495" y="345"/>
                </a:lnTo>
                <a:lnTo>
                  <a:pt x="19672" y="192"/>
                </a:lnTo>
                <a:lnTo>
                  <a:pt x="18811" y="77"/>
                </a:lnTo>
                <a:lnTo>
                  <a:pt x="17950" y="20"/>
                </a:lnTo>
                <a:lnTo>
                  <a:pt x="17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
          <p:cNvSpPr/>
          <p:nvPr/>
        </p:nvSpPr>
        <p:spPr>
          <a:xfrm>
            <a:off x="8278382" y="-432433"/>
            <a:ext cx="1390703" cy="1322938"/>
          </a:xfrm>
          <a:custGeom>
            <a:rect b="b" l="l" r="r" t="t"/>
            <a:pathLst>
              <a:path extrusionOk="0" h="28015" w="29450">
                <a:moveTo>
                  <a:pt x="18982" y="938"/>
                </a:moveTo>
                <a:lnTo>
                  <a:pt x="18006" y="9472"/>
                </a:lnTo>
                <a:lnTo>
                  <a:pt x="25833" y="5932"/>
                </a:lnTo>
                <a:lnTo>
                  <a:pt x="20054" y="12266"/>
                </a:lnTo>
                <a:lnTo>
                  <a:pt x="28454" y="14007"/>
                </a:lnTo>
                <a:lnTo>
                  <a:pt x="20054" y="15729"/>
                </a:lnTo>
                <a:lnTo>
                  <a:pt x="25833" y="22063"/>
                </a:lnTo>
                <a:lnTo>
                  <a:pt x="25833" y="22063"/>
                </a:lnTo>
                <a:lnTo>
                  <a:pt x="18006" y="18523"/>
                </a:lnTo>
                <a:lnTo>
                  <a:pt x="18982" y="27057"/>
                </a:lnTo>
                <a:lnTo>
                  <a:pt x="14734" y="19595"/>
                </a:lnTo>
                <a:lnTo>
                  <a:pt x="10486" y="27057"/>
                </a:lnTo>
                <a:lnTo>
                  <a:pt x="11443" y="18523"/>
                </a:lnTo>
                <a:lnTo>
                  <a:pt x="3636" y="22063"/>
                </a:lnTo>
                <a:lnTo>
                  <a:pt x="9415" y="15729"/>
                </a:lnTo>
                <a:lnTo>
                  <a:pt x="1014" y="14007"/>
                </a:lnTo>
                <a:lnTo>
                  <a:pt x="9415" y="12266"/>
                </a:lnTo>
                <a:lnTo>
                  <a:pt x="3636" y="5932"/>
                </a:lnTo>
                <a:lnTo>
                  <a:pt x="11443" y="9472"/>
                </a:lnTo>
                <a:lnTo>
                  <a:pt x="11443" y="9472"/>
                </a:lnTo>
                <a:lnTo>
                  <a:pt x="10486" y="938"/>
                </a:lnTo>
                <a:lnTo>
                  <a:pt x="14734" y="8420"/>
                </a:lnTo>
                <a:lnTo>
                  <a:pt x="18982" y="938"/>
                </a:lnTo>
                <a:close/>
                <a:moveTo>
                  <a:pt x="10180" y="0"/>
                </a:moveTo>
                <a:lnTo>
                  <a:pt x="11213" y="9147"/>
                </a:lnTo>
                <a:lnTo>
                  <a:pt x="2813" y="5339"/>
                </a:lnTo>
                <a:lnTo>
                  <a:pt x="2813" y="5339"/>
                </a:lnTo>
                <a:lnTo>
                  <a:pt x="9032" y="12151"/>
                </a:lnTo>
                <a:lnTo>
                  <a:pt x="0" y="14007"/>
                </a:lnTo>
                <a:lnTo>
                  <a:pt x="9032" y="15863"/>
                </a:lnTo>
                <a:lnTo>
                  <a:pt x="2813" y="22656"/>
                </a:lnTo>
                <a:lnTo>
                  <a:pt x="11213" y="18848"/>
                </a:lnTo>
                <a:lnTo>
                  <a:pt x="10180" y="28014"/>
                </a:lnTo>
                <a:lnTo>
                  <a:pt x="14734" y="19996"/>
                </a:lnTo>
                <a:lnTo>
                  <a:pt x="19288" y="28014"/>
                </a:lnTo>
                <a:lnTo>
                  <a:pt x="18255" y="18848"/>
                </a:lnTo>
                <a:lnTo>
                  <a:pt x="18255" y="18848"/>
                </a:lnTo>
                <a:lnTo>
                  <a:pt x="26636" y="22656"/>
                </a:lnTo>
                <a:lnTo>
                  <a:pt x="20437" y="15863"/>
                </a:lnTo>
                <a:lnTo>
                  <a:pt x="29449" y="14007"/>
                </a:lnTo>
                <a:lnTo>
                  <a:pt x="20437" y="12151"/>
                </a:lnTo>
                <a:lnTo>
                  <a:pt x="26636" y="5339"/>
                </a:lnTo>
                <a:lnTo>
                  <a:pt x="26636" y="5339"/>
                </a:lnTo>
                <a:lnTo>
                  <a:pt x="18255" y="9147"/>
                </a:lnTo>
                <a:lnTo>
                  <a:pt x="19288" y="0"/>
                </a:lnTo>
                <a:lnTo>
                  <a:pt x="14734" y="7999"/>
                </a:lnTo>
                <a:lnTo>
                  <a:pt x="1018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 name="Google Shape;128;p9"/>
          <p:cNvGrpSpPr/>
          <p:nvPr/>
        </p:nvGrpSpPr>
        <p:grpSpPr>
          <a:xfrm flipH="1">
            <a:off x="-3603" y="4453113"/>
            <a:ext cx="1099325" cy="1029975"/>
            <a:chOff x="6694150" y="-2166650"/>
            <a:chExt cx="1099325" cy="1029975"/>
          </a:xfrm>
        </p:grpSpPr>
        <p:sp>
          <p:nvSpPr>
            <p:cNvPr id="129" name="Google Shape;129;p9"/>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9"/>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9"/>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 name="Google Shape;133;p9"/>
          <p:cNvGrpSpPr/>
          <p:nvPr/>
        </p:nvGrpSpPr>
        <p:grpSpPr>
          <a:xfrm>
            <a:off x="7577084" y="4759977"/>
            <a:ext cx="826746" cy="1654004"/>
            <a:chOff x="8056100" y="-2370900"/>
            <a:chExt cx="725725" cy="1451900"/>
          </a:xfrm>
        </p:grpSpPr>
        <p:sp>
          <p:nvSpPr>
            <p:cNvPr id="134" name="Google Shape;134;p9"/>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9"/>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9"/>
          <p:cNvSpPr txBox="1"/>
          <p:nvPr>
            <p:ph type="title"/>
          </p:nvPr>
        </p:nvSpPr>
        <p:spPr>
          <a:xfrm>
            <a:off x="1119450" y="1702500"/>
            <a:ext cx="6905100" cy="822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6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7" name="Google Shape;137;p9"/>
          <p:cNvSpPr txBox="1"/>
          <p:nvPr>
            <p:ph idx="1" type="subTitle"/>
          </p:nvPr>
        </p:nvSpPr>
        <p:spPr>
          <a:xfrm>
            <a:off x="1119450" y="2526598"/>
            <a:ext cx="6905100" cy="914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8" name="Shape 138"/>
        <p:cNvGrpSpPr/>
        <p:nvPr/>
      </p:nvGrpSpPr>
      <p:grpSpPr>
        <a:xfrm>
          <a:off x="0" y="0"/>
          <a:ext cx="0" cy="0"/>
          <a:chOff x="0" y="0"/>
          <a:chExt cx="0" cy="0"/>
        </a:xfrm>
      </p:grpSpPr>
      <p:sp>
        <p:nvSpPr>
          <p:cNvPr id="139" name="Google Shape;139;p10"/>
          <p:cNvSpPr/>
          <p:nvPr>
            <p:ph idx="2" type="pic"/>
          </p:nvPr>
        </p:nvSpPr>
        <p:spPr>
          <a:xfrm>
            <a:off x="0" y="0"/>
            <a:ext cx="9144000" cy="5143500"/>
          </a:xfrm>
          <a:prstGeom prst="rect">
            <a:avLst/>
          </a:prstGeom>
          <a:noFill/>
          <a:ln>
            <a:noFill/>
          </a:ln>
        </p:spPr>
      </p:sp>
      <p:sp>
        <p:nvSpPr>
          <p:cNvPr id="140" name="Google Shape;140;p10"/>
          <p:cNvSpPr txBox="1"/>
          <p:nvPr>
            <p:ph type="title"/>
          </p:nvPr>
        </p:nvSpPr>
        <p:spPr>
          <a:xfrm>
            <a:off x="5164725" y="539500"/>
            <a:ext cx="3266100" cy="1629900"/>
          </a:xfrm>
          <a:prstGeom prst="rect">
            <a:avLst/>
          </a:prstGeom>
          <a:solidFill>
            <a:schemeClr val="lt1"/>
          </a:solidFill>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7750" y="365760"/>
            <a:ext cx="7708500" cy="548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Sora"/>
              <a:buNone/>
              <a:defRPr b="1" sz="3000">
                <a:solidFill>
                  <a:schemeClr val="dk1"/>
                </a:solidFill>
                <a:latin typeface="Sora"/>
                <a:ea typeface="Sora"/>
                <a:cs typeface="Sora"/>
                <a:sym typeface="Sora"/>
              </a:defRPr>
            </a:lvl1pPr>
            <a:lvl2pPr lvl="1" rtl="0">
              <a:spcBef>
                <a:spcPts val="0"/>
              </a:spcBef>
              <a:spcAft>
                <a:spcPts val="0"/>
              </a:spcAft>
              <a:buClr>
                <a:schemeClr val="dk1"/>
              </a:buClr>
              <a:buSzPts val="3500"/>
              <a:buFont typeface="Sora"/>
              <a:buNone/>
              <a:defRPr b="1" sz="3500">
                <a:solidFill>
                  <a:schemeClr val="dk1"/>
                </a:solidFill>
                <a:latin typeface="Sora"/>
                <a:ea typeface="Sora"/>
                <a:cs typeface="Sora"/>
                <a:sym typeface="Sora"/>
              </a:defRPr>
            </a:lvl2pPr>
            <a:lvl3pPr lvl="2" rtl="0">
              <a:spcBef>
                <a:spcPts val="0"/>
              </a:spcBef>
              <a:spcAft>
                <a:spcPts val="0"/>
              </a:spcAft>
              <a:buClr>
                <a:schemeClr val="dk1"/>
              </a:buClr>
              <a:buSzPts val="3500"/>
              <a:buFont typeface="Sora"/>
              <a:buNone/>
              <a:defRPr b="1" sz="3500">
                <a:solidFill>
                  <a:schemeClr val="dk1"/>
                </a:solidFill>
                <a:latin typeface="Sora"/>
                <a:ea typeface="Sora"/>
                <a:cs typeface="Sora"/>
                <a:sym typeface="Sora"/>
              </a:defRPr>
            </a:lvl3pPr>
            <a:lvl4pPr lvl="3" rtl="0">
              <a:spcBef>
                <a:spcPts val="0"/>
              </a:spcBef>
              <a:spcAft>
                <a:spcPts val="0"/>
              </a:spcAft>
              <a:buClr>
                <a:schemeClr val="dk1"/>
              </a:buClr>
              <a:buSzPts val="3500"/>
              <a:buFont typeface="Sora"/>
              <a:buNone/>
              <a:defRPr b="1" sz="3500">
                <a:solidFill>
                  <a:schemeClr val="dk1"/>
                </a:solidFill>
                <a:latin typeface="Sora"/>
                <a:ea typeface="Sora"/>
                <a:cs typeface="Sora"/>
                <a:sym typeface="Sora"/>
              </a:defRPr>
            </a:lvl4pPr>
            <a:lvl5pPr lvl="4" rtl="0">
              <a:spcBef>
                <a:spcPts val="0"/>
              </a:spcBef>
              <a:spcAft>
                <a:spcPts val="0"/>
              </a:spcAft>
              <a:buClr>
                <a:schemeClr val="dk1"/>
              </a:buClr>
              <a:buSzPts val="3500"/>
              <a:buFont typeface="Sora"/>
              <a:buNone/>
              <a:defRPr b="1" sz="3500">
                <a:solidFill>
                  <a:schemeClr val="dk1"/>
                </a:solidFill>
                <a:latin typeface="Sora"/>
                <a:ea typeface="Sora"/>
                <a:cs typeface="Sora"/>
                <a:sym typeface="Sora"/>
              </a:defRPr>
            </a:lvl5pPr>
            <a:lvl6pPr lvl="5" rtl="0">
              <a:spcBef>
                <a:spcPts val="0"/>
              </a:spcBef>
              <a:spcAft>
                <a:spcPts val="0"/>
              </a:spcAft>
              <a:buClr>
                <a:schemeClr val="dk1"/>
              </a:buClr>
              <a:buSzPts val="3500"/>
              <a:buFont typeface="Sora"/>
              <a:buNone/>
              <a:defRPr b="1" sz="3500">
                <a:solidFill>
                  <a:schemeClr val="dk1"/>
                </a:solidFill>
                <a:latin typeface="Sora"/>
                <a:ea typeface="Sora"/>
                <a:cs typeface="Sora"/>
                <a:sym typeface="Sora"/>
              </a:defRPr>
            </a:lvl6pPr>
            <a:lvl7pPr lvl="6" rtl="0">
              <a:spcBef>
                <a:spcPts val="0"/>
              </a:spcBef>
              <a:spcAft>
                <a:spcPts val="0"/>
              </a:spcAft>
              <a:buClr>
                <a:schemeClr val="dk1"/>
              </a:buClr>
              <a:buSzPts val="3500"/>
              <a:buFont typeface="Sora"/>
              <a:buNone/>
              <a:defRPr b="1" sz="3500">
                <a:solidFill>
                  <a:schemeClr val="dk1"/>
                </a:solidFill>
                <a:latin typeface="Sora"/>
                <a:ea typeface="Sora"/>
                <a:cs typeface="Sora"/>
                <a:sym typeface="Sora"/>
              </a:defRPr>
            </a:lvl7pPr>
            <a:lvl8pPr lvl="7" rtl="0">
              <a:spcBef>
                <a:spcPts val="0"/>
              </a:spcBef>
              <a:spcAft>
                <a:spcPts val="0"/>
              </a:spcAft>
              <a:buClr>
                <a:schemeClr val="dk1"/>
              </a:buClr>
              <a:buSzPts val="3500"/>
              <a:buFont typeface="Sora"/>
              <a:buNone/>
              <a:defRPr b="1" sz="3500">
                <a:solidFill>
                  <a:schemeClr val="dk1"/>
                </a:solidFill>
                <a:latin typeface="Sora"/>
                <a:ea typeface="Sora"/>
                <a:cs typeface="Sora"/>
                <a:sym typeface="Sora"/>
              </a:defRPr>
            </a:lvl8pPr>
            <a:lvl9pPr lvl="8" rtl="0">
              <a:spcBef>
                <a:spcPts val="0"/>
              </a:spcBef>
              <a:spcAft>
                <a:spcPts val="0"/>
              </a:spcAft>
              <a:buClr>
                <a:schemeClr val="dk1"/>
              </a:buClr>
              <a:buSzPts val="3500"/>
              <a:buFont typeface="Sora"/>
              <a:buNone/>
              <a:defRPr b="1" sz="3500">
                <a:solidFill>
                  <a:schemeClr val="dk1"/>
                </a:solidFill>
                <a:latin typeface="Sora"/>
                <a:ea typeface="Sora"/>
                <a:cs typeface="Sora"/>
                <a:sym typeface="Sora"/>
              </a:defRPr>
            </a:lvl9pPr>
          </a:lstStyle>
          <a:p/>
        </p:txBody>
      </p:sp>
      <p:sp>
        <p:nvSpPr>
          <p:cNvPr id="7" name="Google Shape;7;p1"/>
          <p:cNvSpPr txBox="1"/>
          <p:nvPr>
            <p:ph idx="1" type="body"/>
          </p:nvPr>
        </p:nvSpPr>
        <p:spPr>
          <a:xfrm>
            <a:off x="692700" y="1351875"/>
            <a:ext cx="7711800" cy="32475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1pPr>
            <a:lvl2pPr indent="-304800" lvl="1" marL="9144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2pPr>
            <a:lvl3pPr indent="-304800" lvl="2" marL="13716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3pPr>
            <a:lvl4pPr indent="-304800" lvl="3" marL="1828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4pPr>
            <a:lvl5pPr indent="-304800" lvl="4" marL="22860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5pPr>
            <a:lvl6pPr indent="-304800" lvl="5" marL="27432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6pPr>
            <a:lvl7pPr indent="-304800" lvl="6" marL="32004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7pPr>
            <a:lvl8pPr indent="-304800" lvl="7" marL="36576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8pPr>
            <a:lvl9pPr indent="-304800" lvl="8" marL="4114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60" name="Shape 360"/>
        <p:cNvGrpSpPr/>
        <p:nvPr/>
      </p:nvGrpSpPr>
      <p:grpSpPr>
        <a:xfrm>
          <a:off x="0" y="0"/>
          <a:ext cx="0" cy="0"/>
          <a:chOff x="0" y="0"/>
          <a:chExt cx="0" cy="0"/>
        </a:xfrm>
      </p:grpSpPr>
      <p:sp>
        <p:nvSpPr>
          <p:cNvPr id="361" name="Google Shape;361;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62" name="Google Shape;362;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docs.google.com/spreadsheets/d/1LWNg-L_zW4fCflb-jtx5Arf9xCrJdgjxDkTRwBX9e4E/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hyperlink" Target="https://docs.google.com/spreadsheets/d/1LWNg-L_zW4fCflb-jtx5Arf9xCrJdgjxDkTRwBX9e4E/copy" TargetMode="External"/><Relationship Id="rId4" Type="http://schemas.openxmlformats.org/officeDocument/2006/relationships/image" Target="../media/image6.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hyperlink" Target="https://www.freepik.com/?utm_source=slidesgo_template&amp;utm_medium=referral-link&amp;utm_campaign=promo-slide&amp;utm_term=slidesgo&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 Id="rId17" Type="http://schemas.openxmlformats.org/officeDocument/2006/relationships/hyperlink" Target="https://bit.ly/3A1uf1Q" TargetMode="External"/><Relationship Id="rId16" Type="http://schemas.openxmlformats.org/officeDocument/2006/relationships/hyperlink" Target="https://www.videvo.net/?utm_source=slidesgo_template&amp;utm_medium=referral-link&amp;utm_campaign=sg_resources&amp;utm_content=videvo" TargetMode="External"/><Relationship Id="rId5" Type="http://schemas.openxmlformats.org/officeDocument/2006/relationships/slide" Target="/ppt/slides/slide22.xml"/><Relationship Id="rId19" Type="http://schemas.openxmlformats.org/officeDocument/2006/relationships/hyperlink" Target="http://bit.ly/33VAFh3" TargetMode="External"/><Relationship Id="rId6" Type="http://schemas.openxmlformats.org/officeDocument/2006/relationships/slide" Target="/ppt/slides/slide22.xml"/><Relationship Id="rId18" Type="http://schemas.openxmlformats.org/officeDocument/2006/relationships/hyperlink" Target="http://bit.ly/30B07Gq"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1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hyperlink" Target="https://www.freepik.com/free-photo/medium-shot-man-working-with-laptop-office_24957769.htm/?utm_source=slidesgo_template&amp;utm_medium=referral-link&amp;utm_campaign=sg_resources&amp;utm_content=freepik" TargetMode="External"/><Relationship Id="rId4" Type="http://schemas.openxmlformats.org/officeDocument/2006/relationships/hyperlink" Target="https://www.freepik.com/free-photo/medium-shot-man-writing-post-it_24957785.htm/?utm_source=slidesgo_template&amp;utm_medium=referral-link&amp;utm_campaign=sg_resources&amp;utm_content=freepik" TargetMode="External"/><Relationship Id="rId5" Type="http://schemas.openxmlformats.org/officeDocument/2006/relationships/hyperlink" Target="https://www.freepik.com/free-photo/side-view-man-writing-post-it_24957821.htm/?utm_source=slidesgo_template&amp;utm_medium=referral-link&amp;utm_campaign=sg_resources&amp;utm_content=freepik" TargetMode="External"/><Relationship Id="rId6" Type="http://schemas.openxmlformats.org/officeDocument/2006/relationships/hyperlink" Target="https://www.freepik.com/free-photo/side-view-hands-holding-post-it_24957826.htm/?utm_source=slidesgo_template&amp;utm_medium=referral-link&amp;utm_campaign=sg_resources&amp;utm_content=freepik" TargetMode="External"/><Relationship Id="rId7" Type="http://schemas.openxmlformats.org/officeDocument/2006/relationships/hyperlink" Target="https://www.freepik.com/free-photo/side-view-hand-writing-orange-post-it_24957829.htm/?utm_source=slidesgo_template&amp;utm_medium=referral-link&amp;utm_campaign=sg_resources&amp;utm_content=freepik" TargetMode="External"/><Relationship Id="rId8" Type="http://schemas.openxmlformats.org/officeDocument/2006/relationships/hyperlink" Target="https://www.freepik.com/free-photo/medium-shot-smiley-woman-sticking-post-it-board_24957811.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 Id="rId3" Type="http://schemas.openxmlformats.org/officeDocument/2006/relationships/hyperlink" Target="https://www.freepik.com/free-vector/flat-geometric-sales-background_25232309.htm/?utm_source=slidesgo_template&amp;utm_medium=referral-link&amp;utm_campaign=sg_resources&amp;utm_content=freepik" TargetMode="External"/><Relationship Id="rId4" Type="http://schemas.openxmlformats.org/officeDocument/2006/relationships/hyperlink" Target="https://www.flaticon.com/packs/employment-57?word=human%20resources/?utm_source=slidesgo_template&amp;utm_medium=referral-link&amp;utm_campaign=sg_resources&amp;utm_content=flaticon" TargetMode="External"/><Relationship Id="rId9" Type="http://schemas.openxmlformats.org/officeDocument/2006/relationships/hyperlink" Target="https://www.freepik.com/free-photo/medium-shot-people-looking-post-its_24957775.htm/?utm_source=slidesgo_template&amp;utm_medium=referral-link&amp;utm_campaign=sg_resources&amp;utm_content=freepik" TargetMode="External"/><Relationship Id="rId5" Type="http://schemas.openxmlformats.org/officeDocument/2006/relationships/hyperlink" Target="https://www.freepik.com/free-photo/full-shot-colleagues-sitting-table_24957824.htm/?utm_source=slidesgo_template&amp;utm_medium=referral-link&amp;utm_campaign=sg_resources&amp;utm_content=freepik" TargetMode="External"/><Relationship Id="rId6" Type="http://schemas.openxmlformats.org/officeDocument/2006/relationships/hyperlink" Target="https://www.freepik.com/free-photo/medium-shot-people-working-together_24957830.htm//?utm_source=slidesgo_template&amp;utm_medium=referral-link&amp;utm_campaign=sg_resources&amp;utm_content=freepik" TargetMode="External"/><Relationship Id="rId7" Type="http://schemas.openxmlformats.org/officeDocument/2006/relationships/hyperlink" Target="https://www.freepik.com/free-photo/medium-shot-man-working-with-laptop_24957782.htm/?utm_source=slidesgo_template&amp;utm_medium=referral-link&amp;utm_campaign=sg_resources&amp;utm_content=freepik" TargetMode="External"/><Relationship Id="rId8" Type="http://schemas.openxmlformats.org/officeDocument/2006/relationships/hyperlink" Target="https://www.freepik.com/free-photo/medium-shot-colleagues-working-office_24957818.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hyperlink" Target="https://fonts.google.com/specimen/Sora" TargetMode="External"/><Relationship Id="rId4" Type="http://schemas.openxmlformats.org/officeDocument/2006/relationships/hyperlink" Target="https://fonts.google.com/specimen/Epilogue"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2.png"/><Relationship Id="rId14" Type="http://schemas.openxmlformats.org/officeDocument/2006/relationships/image" Target="../media/image5.png"/><Relationship Id="rId17" Type="http://schemas.openxmlformats.org/officeDocument/2006/relationships/image" Target="../media/image4.png"/><Relationship Id="rId16" Type="http://schemas.openxmlformats.org/officeDocument/2006/relationships/image" Target="../media/image7.png"/><Relationship Id="rId5" Type="http://schemas.openxmlformats.org/officeDocument/2006/relationships/image" Target="../media/image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26"/>
          <p:cNvSpPr txBox="1"/>
          <p:nvPr>
            <p:ph type="ctrTitle"/>
          </p:nvPr>
        </p:nvSpPr>
        <p:spPr>
          <a:xfrm>
            <a:off x="724025" y="1191438"/>
            <a:ext cx="4819500" cy="23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500"/>
              <a:t>PEOPLE </a:t>
            </a:r>
            <a:r>
              <a:rPr lang="en" sz="4300"/>
              <a:t>MANAGEMENT</a:t>
            </a:r>
            <a:r>
              <a:rPr lang="en" sz="4500"/>
              <a:t> STARTUP</a:t>
            </a:r>
            <a:r>
              <a:rPr lang="en" sz="4500">
                <a:solidFill>
                  <a:schemeClr val="lt1"/>
                </a:solidFill>
              </a:rPr>
              <a:t> </a:t>
            </a:r>
            <a:r>
              <a:rPr lang="en" sz="3200">
                <a:solidFill>
                  <a:schemeClr val="lt1"/>
                </a:solidFill>
              </a:rPr>
              <a:t>BUSINESS PLAN</a:t>
            </a:r>
            <a:endParaRPr sz="5000">
              <a:solidFill>
                <a:schemeClr val="lt1"/>
              </a:solidFill>
            </a:endParaRPr>
          </a:p>
        </p:txBody>
      </p:sp>
      <p:sp>
        <p:nvSpPr>
          <p:cNvPr id="371" name="Google Shape;371;p26"/>
          <p:cNvSpPr txBox="1"/>
          <p:nvPr>
            <p:ph idx="1" type="subTitle"/>
          </p:nvPr>
        </p:nvSpPr>
        <p:spPr>
          <a:xfrm>
            <a:off x="723900" y="3671071"/>
            <a:ext cx="4819800" cy="50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pic>
        <p:nvPicPr>
          <p:cNvPr id="372" name="Google Shape;372;p26"/>
          <p:cNvPicPr preferRelativeResize="0"/>
          <p:nvPr>
            <p:ph idx="2" type="pic"/>
          </p:nvPr>
        </p:nvPicPr>
        <p:blipFill rotWithShape="1">
          <a:blip r:embed="rId3">
            <a:alphaModFix/>
          </a:blip>
          <a:srcRect b="0" l="53545" r="1544" t="0"/>
          <a:stretch/>
        </p:blipFill>
        <p:spPr>
          <a:xfrm>
            <a:off x="5678225" y="0"/>
            <a:ext cx="3465723" cy="5143501"/>
          </a:xfrm>
          <a:prstGeom prst="rect">
            <a:avLst/>
          </a:prstGeom>
        </p:spPr>
      </p:pic>
      <p:cxnSp>
        <p:nvCxnSpPr>
          <p:cNvPr id="373" name="Google Shape;373;p26"/>
          <p:cNvCxnSpPr/>
          <p:nvPr/>
        </p:nvCxnSpPr>
        <p:spPr>
          <a:xfrm>
            <a:off x="860300" y="3646249"/>
            <a:ext cx="3599100" cy="0"/>
          </a:xfrm>
          <a:prstGeom prst="straightConnector1">
            <a:avLst/>
          </a:prstGeom>
          <a:noFill/>
          <a:ln cap="flat" cmpd="sng" w="19050">
            <a:solidFill>
              <a:schemeClr val="dk1"/>
            </a:solidFill>
            <a:prstDash val="solid"/>
            <a:round/>
            <a:headEnd len="med" w="med" type="none"/>
            <a:tailEnd len="med" w="med" type="none"/>
          </a:ln>
        </p:spPr>
      </p:cxnSp>
      <p:sp>
        <p:nvSpPr>
          <p:cNvPr id="374" name="Google Shape;374;p26"/>
          <p:cNvSpPr/>
          <p:nvPr/>
        </p:nvSpPr>
        <p:spPr>
          <a:xfrm>
            <a:off x="8278382" y="-432433"/>
            <a:ext cx="1390703" cy="1322938"/>
          </a:xfrm>
          <a:custGeom>
            <a:rect b="b" l="l" r="r" t="t"/>
            <a:pathLst>
              <a:path extrusionOk="0" h="28015" w="29450">
                <a:moveTo>
                  <a:pt x="18982" y="938"/>
                </a:moveTo>
                <a:lnTo>
                  <a:pt x="18006" y="9472"/>
                </a:lnTo>
                <a:lnTo>
                  <a:pt x="25833" y="5932"/>
                </a:lnTo>
                <a:lnTo>
                  <a:pt x="20054" y="12266"/>
                </a:lnTo>
                <a:lnTo>
                  <a:pt x="28454" y="14007"/>
                </a:lnTo>
                <a:lnTo>
                  <a:pt x="20054" y="15729"/>
                </a:lnTo>
                <a:lnTo>
                  <a:pt x="25833" y="22063"/>
                </a:lnTo>
                <a:lnTo>
                  <a:pt x="25833" y="22063"/>
                </a:lnTo>
                <a:lnTo>
                  <a:pt x="18006" y="18523"/>
                </a:lnTo>
                <a:lnTo>
                  <a:pt x="18982" y="27057"/>
                </a:lnTo>
                <a:lnTo>
                  <a:pt x="14734" y="19595"/>
                </a:lnTo>
                <a:lnTo>
                  <a:pt x="10486" y="27057"/>
                </a:lnTo>
                <a:lnTo>
                  <a:pt x="11443" y="18523"/>
                </a:lnTo>
                <a:lnTo>
                  <a:pt x="3636" y="22063"/>
                </a:lnTo>
                <a:lnTo>
                  <a:pt x="9415" y="15729"/>
                </a:lnTo>
                <a:lnTo>
                  <a:pt x="1014" y="14007"/>
                </a:lnTo>
                <a:lnTo>
                  <a:pt x="9415" y="12266"/>
                </a:lnTo>
                <a:lnTo>
                  <a:pt x="3636" y="5932"/>
                </a:lnTo>
                <a:lnTo>
                  <a:pt x="11443" y="9472"/>
                </a:lnTo>
                <a:lnTo>
                  <a:pt x="11443" y="9472"/>
                </a:lnTo>
                <a:lnTo>
                  <a:pt x="10486" y="938"/>
                </a:lnTo>
                <a:lnTo>
                  <a:pt x="14734" y="8420"/>
                </a:lnTo>
                <a:lnTo>
                  <a:pt x="18982" y="938"/>
                </a:lnTo>
                <a:close/>
                <a:moveTo>
                  <a:pt x="10180" y="0"/>
                </a:moveTo>
                <a:lnTo>
                  <a:pt x="11213" y="9147"/>
                </a:lnTo>
                <a:lnTo>
                  <a:pt x="2813" y="5339"/>
                </a:lnTo>
                <a:lnTo>
                  <a:pt x="2813" y="5339"/>
                </a:lnTo>
                <a:lnTo>
                  <a:pt x="9032" y="12151"/>
                </a:lnTo>
                <a:lnTo>
                  <a:pt x="0" y="14007"/>
                </a:lnTo>
                <a:lnTo>
                  <a:pt x="9032" y="15863"/>
                </a:lnTo>
                <a:lnTo>
                  <a:pt x="2813" y="22656"/>
                </a:lnTo>
                <a:lnTo>
                  <a:pt x="11213" y="18848"/>
                </a:lnTo>
                <a:lnTo>
                  <a:pt x="10180" y="28014"/>
                </a:lnTo>
                <a:lnTo>
                  <a:pt x="14734" y="19996"/>
                </a:lnTo>
                <a:lnTo>
                  <a:pt x="19288" y="28014"/>
                </a:lnTo>
                <a:lnTo>
                  <a:pt x="18255" y="18848"/>
                </a:lnTo>
                <a:lnTo>
                  <a:pt x="18255" y="18848"/>
                </a:lnTo>
                <a:lnTo>
                  <a:pt x="26636" y="22656"/>
                </a:lnTo>
                <a:lnTo>
                  <a:pt x="20437" y="15863"/>
                </a:lnTo>
                <a:lnTo>
                  <a:pt x="29449" y="14007"/>
                </a:lnTo>
                <a:lnTo>
                  <a:pt x="20437" y="12151"/>
                </a:lnTo>
                <a:lnTo>
                  <a:pt x="26636" y="5339"/>
                </a:lnTo>
                <a:lnTo>
                  <a:pt x="26636" y="5339"/>
                </a:lnTo>
                <a:lnTo>
                  <a:pt x="18255" y="9147"/>
                </a:lnTo>
                <a:lnTo>
                  <a:pt x="19288" y="0"/>
                </a:lnTo>
                <a:lnTo>
                  <a:pt x="14734" y="7999"/>
                </a:lnTo>
                <a:lnTo>
                  <a:pt x="1018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26"/>
          <p:cNvGrpSpPr/>
          <p:nvPr/>
        </p:nvGrpSpPr>
        <p:grpSpPr>
          <a:xfrm>
            <a:off x="5347359" y="4453127"/>
            <a:ext cx="826746" cy="1654004"/>
            <a:chOff x="8056100" y="-2370900"/>
            <a:chExt cx="725725" cy="1451900"/>
          </a:xfrm>
        </p:grpSpPr>
        <p:sp>
          <p:nvSpPr>
            <p:cNvPr id="376" name="Google Shape;376;p26"/>
            <p:cNvSpPr/>
            <p:nvPr/>
          </p:nvSpPr>
          <p:spPr>
            <a:xfrm>
              <a:off x="8056100" y="-2370900"/>
              <a:ext cx="725725" cy="725725"/>
            </a:xfrm>
            <a:custGeom>
              <a:rect b="b" l="l" r="r" t="t"/>
              <a:pathLst>
                <a:path extrusionOk="0" h="29029" w="29029">
                  <a:moveTo>
                    <a:pt x="14524" y="0"/>
                  </a:moveTo>
                  <a:lnTo>
                    <a:pt x="13777" y="19"/>
                  </a:lnTo>
                  <a:lnTo>
                    <a:pt x="13031" y="77"/>
                  </a:lnTo>
                  <a:lnTo>
                    <a:pt x="12304" y="172"/>
                  </a:lnTo>
                  <a:lnTo>
                    <a:pt x="11596" y="287"/>
                  </a:lnTo>
                  <a:lnTo>
                    <a:pt x="10888" y="459"/>
                  </a:lnTo>
                  <a:lnTo>
                    <a:pt x="10199" y="651"/>
                  </a:lnTo>
                  <a:lnTo>
                    <a:pt x="9529" y="880"/>
                  </a:lnTo>
                  <a:lnTo>
                    <a:pt x="8860" y="1148"/>
                  </a:lnTo>
                  <a:lnTo>
                    <a:pt x="8228" y="1435"/>
                  </a:lnTo>
                  <a:lnTo>
                    <a:pt x="7597" y="1760"/>
                  </a:lnTo>
                  <a:lnTo>
                    <a:pt x="6984" y="2105"/>
                  </a:lnTo>
                  <a:lnTo>
                    <a:pt x="6391" y="2488"/>
                  </a:lnTo>
                  <a:lnTo>
                    <a:pt x="5836" y="2889"/>
                  </a:lnTo>
                  <a:lnTo>
                    <a:pt x="5281" y="3310"/>
                  </a:lnTo>
                  <a:lnTo>
                    <a:pt x="4765" y="3770"/>
                  </a:lnTo>
                  <a:lnTo>
                    <a:pt x="4248" y="4248"/>
                  </a:lnTo>
                  <a:lnTo>
                    <a:pt x="3770" y="4765"/>
                  </a:lnTo>
                  <a:lnTo>
                    <a:pt x="3311" y="5281"/>
                  </a:lnTo>
                  <a:lnTo>
                    <a:pt x="2890" y="5836"/>
                  </a:lnTo>
                  <a:lnTo>
                    <a:pt x="2488" y="6391"/>
                  </a:lnTo>
                  <a:lnTo>
                    <a:pt x="2105" y="6984"/>
                  </a:lnTo>
                  <a:lnTo>
                    <a:pt x="1761" y="7597"/>
                  </a:lnTo>
                  <a:lnTo>
                    <a:pt x="1435" y="8228"/>
                  </a:lnTo>
                  <a:lnTo>
                    <a:pt x="1148" y="8860"/>
                  </a:lnTo>
                  <a:lnTo>
                    <a:pt x="880" y="9529"/>
                  </a:lnTo>
                  <a:lnTo>
                    <a:pt x="651" y="10199"/>
                  </a:lnTo>
                  <a:lnTo>
                    <a:pt x="459" y="10888"/>
                  </a:lnTo>
                  <a:lnTo>
                    <a:pt x="287" y="11596"/>
                  </a:lnTo>
                  <a:lnTo>
                    <a:pt x="172" y="12304"/>
                  </a:lnTo>
                  <a:lnTo>
                    <a:pt x="77" y="13031"/>
                  </a:lnTo>
                  <a:lnTo>
                    <a:pt x="19" y="13777"/>
                  </a:lnTo>
                  <a:lnTo>
                    <a:pt x="0" y="14524"/>
                  </a:lnTo>
                  <a:lnTo>
                    <a:pt x="19" y="15270"/>
                  </a:lnTo>
                  <a:lnTo>
                    <a:pt x="77" y="15997"/>
                  </a:lnTo>
                  <a:lnTo>
                    <a:pt x="172" y="16724"/>
                  </a:lnTo>
                  <a:lnTo>
                    <a:pt x="287" y="17451"/>
                  </a:lnTo>
                  <a:lnTo>
                    <a:pt x="459" y="18140"/>
                  </a:lnTo>
                  <a:lnTo>
                    <a:pt x="651" y="18829"/>
                  </a:lnTo>
                  <a:lnTo>
                    <a:pt x="880" y="19518"/>
                  </a:lnTo>
                  <a:lnTo>
                    <a:pt x="1148" y="20169"/>
                  </a:lnTo>
                  <a:lnTo>
                    <a:pt x="1435" y="20819"/>
                  </a:lnTo>
                  <a:lnTo>
                    <a:pt x="1761" y="21431"/>
                  </a:lnTo>
                  <a:lnTo>
                    <a:pt x="2105" y="22044"/>
                  </a:lnTo>
                  <a:lnTo>
                    <a:pt x="2488" y="22637"/>
                  </a:lnTo>
                  <a:lnTo>
                    <a:pt x="2890" y="23211"/>
                  </a:lnTo>
                  <a:lnTo>
                    <a:pt x="3311" y="23747"/>
                  </a:lnTo>
                  <a:lnTo>
                    <a:pt x="3770" y="24283"/>
                  </a:lnTo>
                  <a:lnTo>
                    <a:pt x="4248" y="24780"/>
                  </a:lnTo>
                  <a:lnTo>
                    <a:pt x="4765" y="25259"/>
                  </a:lnTo>
                  <a:lnTo>
                    <a:pt x="5281" y="25718"/>
                  </a:lnTo>
                  <a:lnTo>
                    <a:pt x="5836" y="26158"/>
                  </a:lnTo>
                  <a:lnTo>
                    <a:pt x="6391" y="26560"/>
                  </a:lnTo>
                  <a:lnTo>
                    <a:pt x="6984" y="26942"/>
                  </a:lnTo>
                  <a:lnTo>
                    <a:pt x="7597" y="27287"/>
                  </a:lnTo>
                  <a:lnTo>
                    <a:pt x="8228" y="27612"/>
                  </a:lnTo>
                  <a:lnTo>
                    <a:pt x="8860" y="27899"/>
                  </a:lnTo>
                  <a:lnTo>
                    <a:pt x="9529" y="28148"/>
                  </a:lnTo>
                  <a:lnTo>
                    <a:pt x="10199" y="28378"/>
                  </a:lnTo>
                  <a:lnTo>
                    <a:pt x="10888" y="28569"/>
                  </a:lnTo>
                  <a:lnTo>
                    <a:pt x="11596" y="28741"/>
                  </a:lnTo>
                  <a:lnTo>
                    <a:pt x="12304" y="28875"/>
                  </a:lnTo>
                  <a:lnTo>
                    <a:pt x="13031" y="28952"/>
                  </a:lnTo>
                  <a:lnTo>
                    <a:pt x="13777" y="29009"/>
                  </a:lnTo>
                  <a:lnTo>
                    <a:pt x="14524" y="29028"/>
                  </a:lnTo>
                  <a:lnTo>
                    <a:pt x="15270" y="29009"/>
                  </a:lnTo>
                  <a:lnTo>
                    <a:pt x="15997" y="28952"/>
                  </a:lnTo>
                  <a:lnTo>
                    <a:pt x="16724" y="28875"/>
                  </a:lnTo>
                  <a:lnTo>
                    <a:pt x="17451" y="28741"/>
                  </a:lnTo>
                  <a:lnTo>
                    <a:pt x="18140" y="28569"/>
                  </a:lnTo>
                  <a:lnTo>
                    <a:pt x="18829" y="28378"/>
                  </a:lnTo>
                  <a:lnTo>
                    <a:pt x="19518" y="28148"/>
                  </a:lnTo>
                  <a:lnTo>
                    <a:pt x="20169" y="27899"/>
                  </a:lnTo>
                  <a:lnTo>
                    <a:pt x="20819" y="27612"/>
                  </a:lnTo>
                  <a:lnTo>
                    <a:pt x="21432" y="27287"/>
                  </a:lnTo>
                  <a:lnTo>
                    <a:pt x="22044" y="26942"/>
                  </a:lnTo>
                  <a:lnTo>
                    <a:pt x="22637" y="26560"/>
                  </a:lnTo>
                  <a:lnTo>
                    <a:pt x="23211" y="26158"/>
                  </a:lnTo>
                  <a:lnTo>
                    <a:pt x="23747" y="25718"/>
                  </a:lnTo>
                  <a:lnTo>
                    <a:pt x="24283" y="25259"/>
                  </a:lnTo>
                  <a:lnTo>
                    <a:pt x="24780" y="24780"/>
                  </a:lnTo>
                  <a:lnTo>
                    <a:pt x="25259" y="24283"/>
                  </a:lnTo>
                  <a:lnTo>
                    <a:pt x="25718" y="23747"/>
                  </a:lnTo>
                  <a:lnTo>
                    <a:pt x="26158" y="23211"/>
                  </a:lnTo>
                  <a:lnTo>
                    <a:pt x="26560" y="22637"/>
                  </a:lnTo>
                  <a:lnTo>
                    <a:pt x="26943" y="22044"/>
                  </a:lnTo>
                  <a:lnTo>
                    <a:pt x="27287" y="21431"/>
                  </a:lnTo>
                  <a:lnTo>
                    <a:pt x="27612" y="20819"/>
                  </a:lnTo>
                  <a:lnTo>
                    <a:pt x="27899" y="20169"/>
                  </a:lnTo>
                  <a:lnTo>
                    <a:pt x="28148" y="19518"/>
                  </a:lnTo>
                  <a:lnTo>
                    <a:pt x="28378" y="18829"/>
                  </a:lnTo>
                  <a:lnTo>
                    <a:pt x="28588" y="18140"/>
                  </a:lnTo>
                  <a:lnTo>
                    <a:pt x="28741" y="17451"/>
                  </a:lnTo>
                  <a:lnTo>
                    <a:pt x="28875" y="16724"/>
                  </a:lnTo>
                  <a:lnTo>
                    <a:pt x="28952" y="15997"/>
                  </a:lnTo>
                  <a:lnTo>
                    <a:pt x="29009" y="15270"/>
                  </a:lnTo>
                  <a:lnTo>
                    <a:pt x="29028" y="14524"/>
                  </a:lnTo>
                  <a:lnTo>
                    <a:pt x="29009" y="13777"/>
                  </a:lnTo>
                  <a:lnTo>
                    <a:pt x="28952" y="13031"/>
                  </a:lnTo>
                  <a:lnTo>
                    <a:pt x="28875" y="12304"/>
                  </a:lnTo>
                  <a:lnTo>
                    <a:pt x="28741" y="11596"/>
                  </a:lnTo>
                  <a:lnTo>
                    <a:pt x="28588" y="10888"/>
                  </a:lnTo>
                  <a:lnTo>
                    <a:pt x="28378" y="10199"/>
                  </a:lnTo>
                  <a:lnTo>
                    <a:pt x="28148" y="9529"/>
                  </a:lnTo>
                  <a:lnTo>
                    <a:pt x="27899" y="8860"/>
                  </a:lnTo>
                  <a:lnTo>
                    <a:pt x="27612" y="8228"/>
                  </a:lnTo>
                  <a:lnTo>
                    <a:pt x="27287" y="7597"/>
                  </a:lnTo>
                  <a:lnTo>
                    <a:pt x="26943" y="6984"/>
                  </a:lnTo>
                  <a:lnTo>
                    <a:pt x="26560" y="6391"/>
                  </a:lnTo>
                  <a:lnTo>
                    <a:pt x="26158" y="5836"/>
                  </a:lnTo>
                  <a:lnTo>
                    <a:pt x="25718" y="5281"/>
                  </a:lnTo>
                  <a:lnTo>
                    <a:pt x="25259" y="4765"/>
                  </a:lnTo>
                  <a:lnTo>
                    <a:pt x="24780" y="4248"/>
                  </a:lnTo>
                  <a:lnTo>
                    <a:pt x="24283" y="3770"/>
                  </a:lnTo>
                  <a:lnTo>
                    <a:pt x="23747" y="3310"/>
                  </a:lnTo>
                  <a:lnTo>
                    <a:pt x="23211" y="2889"/>
                  </a:lnTo>
                  <a:lnTo>
                    <a:pt x="22637" y="2488"/>
                  </a:lnTo>
                  <a:lnTo>
                    <a:pt x="22044" y="2105"/>
                  </a:lnTo>
                  <a:lnTo>
                    <a:pt x="21432" y="1760"/>
                  </a:lnTo>
                  <a:lnTo>
                    <a:pt x="20819" y="1435"/>
                  </a:lnTo>
                  <a:lnTo>
                    <a:pt x="20169" y="1148"/>
                  </a:lnTo>
                  <a:lnTo>
                    <a:pt x="19518" y="880"/>
                  </a:lnTo>
                  <a:lnTo>
                    <a:pt x="18829" y="651"/>
                  </a:lnTo>
                  <a:lnTo>
                    <a:pt x="18140" y="459"/>
                  </a:lnTo>
                  <a:lnTo>
                    <a:pt x="17451" y="287"/>
                  </a:lnTo>
                  <a:lnTo>
                    <a:pt x="16724" y="172"/>
                  </a:lnTo>
                  <a:lnTo>
                    <a:pt x="15997" y="77"/>
                  </a:lnTo>
                  <a:lnTo>
                    <a:pt x="15270" y="19"/>
                  </a:lnTo>
                  <a:lnTo>
                    <a:pt x="14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6"/>
            <p:cNvSpPr/>
            <p:nvPr/>
          </p:nvSpPr>
          <p:spPr>
            <a:xfrm>
              <a:off x="8056100" y="-1645200"/>
              <a:ext cx="725725" cy="726200"/>
            </a:xfrm>
            <a:custGeom>
              <a:rect b="b" l="l" r="r" t="t"/>
              <a:pathLst>
                <a:path extrusionOk="0" h="29048" w="29029">
                  <a:moveTo>
                    <a:pt x="14524" y="0"/>
                  </a:moveTo>
                  <a:lnTo>
                    <a:pt x="13777" y="19"/>
                  </a:lnTo>
                  <a:lnTo>
                    <a:pt x="13031" y="77"/>
                  </a:lnTo>
                  <a:lnTo>
                    <a:pt x="12304" y="172"/>
                  </a:lnTo>
                  <a:lnTo>
                    <a:pt x="11596" y="306"/>
                  </a:lnTo>
                  <a:lnTo>
                    <a:pt x="10888" y="459"/>
                  </a:lnTo>
                  <a:lnTo>
                    <a:pt x="10199" y="651"/>
                  </a:lnTo>
                  <a:lnTo>
                    <a:pt x="9529" y="880"/>
                  </a:lnTo>
                  <a:lnTo>
                    <a:pt x="8860" y="1148"/>
                  </a:lnTo>
                  <a:lnTo>
                    <a:pt x="8228" y="1435"/>
                  </a:lnTo>
                  <a:lnTo>
                    <a:pt x="7597" y="1761"/>
                  </a:lnTo>
                  <a:lnTo>
                    <a:pt x="6984" y="2105"/>
                  </a:lnTo>
                  <a:lnTo>
                    <a:pt x="6391" y="2488"/>
                  </a:lnTo>
                  <a:lnTo>
                    <a:pt x="5836" y="2890"/>
                  </a:lnTo>
                  <a:lnTo>
                    <a:pt x="5281" y="3330"/>
                  </a:lnTo>
                  <a:lnTo>
                    <a:pt x="4765" y="3770"/>
                  </a:lnTo>
                  <a:lnTo>
                    <a:pt x="4248" y="4267"/>
                  </a:lnTo>
                  <a:lnTo>
                    <a:pt x="3770" y="4765"/>
                  </a:lnTo>
                  <a:lnTo>
                    <a:pt x="3311" y="5281"/>
                  </a:lnTo>
                  <a:lnTo>
                    <a:pt x="2890" y="5836"/>
                  </a:lnTo>
                  <a:lnTo>
                    <a:pt x="2488" y="6410"/>
                  </a:lnTo>
                  <a:lnTo>
                    <a:pt x="2105" y="7004"/>
                  </a:lnTo>
                  <a:lnTo>
                    <a:pt x="1761" y="7597"/>
                  </a:lnTo>
                  <a:lnTo>
                    <a:pt x="1435" y="8228"/>
                  </a:lnTo>
                  <a:lnTo>
                    <a:pt x="1148" y="8879"/>
                  </a:lnTo>
                  <a:lnTo>
                    <a:pt x="880" y="9530"/>
                  </a:lnTo>
                  <a:lnTo>
                    <a:pt x="651" y="10199"/>
                  </a:lnTo>
                  <a:lnTo>
                    <a:pt x="459" y="10888"/>
                  </a:lnTo>
                  <a:lnTo>
                    <a:pt x="287" y="11596"/>
                  </a:lnTo>
                  <a:lnTo>
                    <a:pt x="172" y="12323"/>
                  </a:lnTo>
                  <a:lnTo>
                    <a:pt x="77" y="13050"/>
                  </a:lnTo>
                  <a:lnTo>
                    <a:pt x="19" y="13778"/>
                  </a:lnTo>
                  <a:lnTo>
                    <a:pt x="0" y="14524"/>
                  </a:lnTo>
                  <a:lnTo>
                    <a:pt x="19" y="15270"/>
                  </a:lnTo>
                  <a:lnTo>
                    <a:pt x="77" y="16016"/>
                  </a:lnTo>
                  <a:lnTo>
                    <a:pt x="172" y="16743"/>
                  </a:lnTo>
                  <a:lnTo>
                    <a:pt x="287" y="17451"/>
                  </a:lnTo>
                  <a:lnTo>
                    <a:pt x="459" y="18160"/>
                  </a:lnTo>
                  <a:lnTo>
                    <a:pt x="651" y="18848"/>
                  </a:lnTo>
                  <a:lnTo>
                    <a:pt x="880" y="19518"/>
                  </a:lnTo>
                  <a:lnTo>
                    <a:pt x="1148" y="20169"/>
                  </a:lnTo>
                  <a:lnTo>
                    <a:pt x="1435" y="20819"/>
                  </a:lnTo>
                  <a:lnTo>
                    <a:pt x="1761" y="21451"/>
                  </a:lnTo>
                  <a:lnTo>
                    <a:pt x="2105" y="22063"/>
                  </a:lnTo>
                  <a:lnTo>
                    <a:pt x="2488" y="22637"/>
                  </a:lnTo>
                  <a:lnTo>
                    <a:pt x="2890" y="23211"/>
                  </a:lnTo>
                  <a:lnTo>
                    <a:pt x="3311" y="23766"/>
                  </a:lnTo>
                  <a:lnTo>
                    <a:pt x="3770" y="24283"/>
                  </a:lnTo>
                  <a:lnTo>
                    <a:pt x="4248" y="24799"/>
                  </a:lnTo>
                  <a:lnTo>
                    <a:pt x="4765" y="25278"/>
                  </a:lnTo>
                  <a:lnTo>
                    <a:pt x="5281" y="25737"/>
                  </a:lnTo>
                  <a:lnTo>
                    <a:pt x="5836" y="26158"/>
                  </a:lnTo>
                  <a:lnTo>
                    <a:pt x="6391" y="26560"/>
                  </a:lnTo>
                  <a:lnTo>
                    <a:pt x="6984" y="26943"/>
                  </a:lnTo>
                  <a:lnTo>
                    <a:pt x="7597" y="27287"/>
                  </a:lnTo>
                  <a:lnTo>
                    <a:pt x="8228" y="27612"/>
                  </a:lnTo>
                  <a:lnTo>
                    <a:pt x="8860" y="27899"/>
                  </a:lnTo>
                  <a:lnTo>
                    <a:pt x="9529" y="28167"/>
                  </a:lnTo>
                  <a:lnTo>
                    <a:pt x="10199" y="28397"/>
                  </a:lnTo>
                  <a:lnTo>
                    <a:pt x="10888" y="28588"/>
                  </a:lnTo>
                  <a:lnTo>
                    <a:pt x="11596" y="28741"/>
                  </a:lnTo>
                  <a:lnTo>
                    <a:pt x="12304" y="28875"/>
                  </a:lnTo>
                  <a:lnTo>
                    <a:pt x="13031" y="28971"/>
                  </a:lnTo>
                  <a:lnTo>
                    <a:pt x="13777" y="29028"/>
                  </a:lnTo>
                  <a:lnTo>
                    <a:pt x="14524" y="29047"/>
                  </a:lnTo>
                  <a:lnTo>
                    <a:pt x="15270" y="29028"/>
                  </a:lnTo>
                  <a:lnTo>
                    <a:pt x="15997" y="28971"/>
                  </a:lnTo>
                  <a:lnTo>
                    <a:pt x="16724" y="28875"/>
                  </a:lnTo>
                  <a:lnTo>
                    <a:pt x="17451" y="28741"/>
                  </a:lnTo>
                  <a:lnTo>
                    <a:pt x="18140" y="28588"/>
                  </a:lnTo>
                  <a:lnTo>
                    <a:pt x="18829" y="28397"/>
                  </a:lnTo>
                  <a:lnTo>
                    <a:pt x="19518" y="28167"/>
                  </a:lnTo>
                  <a:lnTo>
                    <a:pt x="20169" y="27899"/>
                  </a:lnTo>
                  <a:lnTo>
                    <a:pt x="20819" y="27612"/>
                  </a:lnTo>
                  <a:lnTo>
                    <a:pt x="21432" y="27287"/>
                  </a:lnTo>
                  <a:lnTo>
                    <a:pt x="22044" y="26943"/>
                  </a:lnTo>
                  <a:lnTo>
                    <a:pt x="22637" y="26560"/>
                  </a:lnTo>
                  <a:lnTo>
                    <a:pt x="23211" y="26158"/>
                  </a:lnTo>
                  <a:lnTo>
                    <a:pt x="23747" y="25737"/>
                  </a:lnTo>
                  <a:lnTo>
                    <a:pt x="24283" y="25278"/>
                  </a:lnTo>
                  <a:lnTo>
                    <a:pt x="24780" y="24799"/>
                  </a:lnTo>
                  <a:lnTo>
                    <a:pt x="25259" y="24283"/>
                  </a:lnTo>
                  <a:lnTo>
                    <a:pt x="25718" y="23766"/>
                  </a:lnTo>
                  <a:lnTo>
                    <a:pt x="26158" y="23211"/>
                  </a:lnTo>
                  <a:lnTo>
                    <a:pt x="26560" y="22637"/>
                  </a:lnTo>
                  <a:lnTo>
                    <a:pt x="26943" y="22063"/>
                  </a:lnTo>
                  <a:lnTo>
                    <a:pt x="27287" y="21451"/>
                  </a:lnTo>
                  <a:lnTo>
                    <a:pt x="27612" y="20819"/>
                  </a:lnTo>
                  <a:lnTo>
                    <a:pt x="27899" y="20169"/>
                  </a:lnTo>
                  <a:lnTo>
                    <a:pt x="28148" y="19518"/>
                  </a:lnTo>
                  <a:lnTo>
                    <a:pt x="28378" y="18848"/>
                  </a:lnTo>
                  <a:lnTo>
                    <a:pt x="28588" y="18160"/>
                  </a:lnTo>
                  <a:lnTo>
                    <a:pt x="28741" y="17451"/>
                  </a:lnTo>
                  <a:lnTo>
                    <a:pt x="28875" y="16743"/>
                  </a:lnTo>
                  <a:lnTo>
                    <a:pt x="28952" y="16016"/>
                  </a:lnTo>
                  <a:lnTo>
                    <a:pt x="29009" y="15270"/>
                  </a:lnTo>
                  <a:lnTo>
                    <a:pt x="29028" y="14524"/>
                  </a:lnTo>
                  <a:lnTo>
                    <a:pt x="29009" y="13778"/>
                  </a:lnTo>
                  <a:lnTo>
                    <a:pt x="28952" y="13050"/>
                  </a:lnTo>
                  <a:lnTo>
                    <a:pt x="28875" y="12323"/>
                  </a:lnTo>
                  <a:lnTo>
                    <a:pt x="28741" y="11596"/>
                  </a:lnTo>
                  <a:lnTo>
                    <a:pt x="28588" y="10888"/>
                  </a:lnTo>
                  <a:lnTo>
                    <a:pt x="28378" y="10199"/>
                  </a:lnTo>
                  <a:lnTo>
                    <a:pt x="28148" y="9530"/>
                  </a:lnTo>
                  <a:lnTo>
                    <a:pt x="27899" y="8879"/>
                  </a:lnTo>
                  <a:lnTo>
                    <a:pt x="27612" y="8228"/>
                  </a:lnTo>
                  <a:lnTo>
                    <a:pt x="27287" y="7597"/>
                  </a:lnTo>
                  <a:lnTo>
                    <a:pt x="26943" y="7004"/>
                  </a:lnTo>
                  <a:lnTo>
                    <a:pt x="26560" y="6410"/>
                  </a:lnTo>
                  <a:lnTo>
                    <a:pt x="26158" y="5836"/>
                  </a:lnTo>
                  <a:lnTo>
                    <a:pt x="25718" y="5281"/>
                  </a:lnTo>
                  <a:lnTo>
                    <a:pt x="25259" y="4765"/>
                  </a:lnTo>
                  <a:lnTo>
                    <a:pt x="24780" y="4267"/>
                  </a:lnTo>
                  <a:lnTo>
                    <a:pt x="24283" y="3770"/>
                  </a:lnTo>
                  <a:lnTo>
                    <a:pt x="23747" y="3330"/>
                  </a:lnTo>
                  <a:lnTo>
                    <a:pt x="23211" y="2890"/>
                  </a:lnTo>
                  <a:lnTo>
                    <a:pt x="22637" y="2488"/>
                  </a:lnTo>
                  <a:lnTo>
                    <a:pt x="22044" y="2105"/>
                  </a:lnTo>
                  <a:lnTo>
                    <a:pt x="21432" y="1761"/>
                  </a:lnTo>
                  <a:lnTo>
                    <a:pt x="20819" y="1435"/>
                  </a:lnTo>
                  <a:lnTo>
                    <a:pt x="20169" y="1148"/>
                  </a:lnTo>
                  <a:lnTo>
                    <a:pt x="19518" y="880"/>
                  </a:lnTo>
                  <a:lnTo>
                    <a:pt x="18829" y="651"/>
                  </a:lnTo>
                  <a:lnTo>
                    <a:pt x="18140" y="459"/>
                  </a:lnTo>
                  <a:lnTo>
                    <a:pt x="17451" y="306"/>
                  </a:lnTo>
                  <a:lnTo>
                    <a:pt x="16724" y="172"/>
                  </a:lnTo>
                  <a:lnTo>
                    <a:pt x="15997" y="77"/>
                  </a:lnTo>
                  <a:lnTo>
                    <a:pt x="15270" y="19"/>
                  </a:lnTo>
                  <a:lnTo>
                    <a:pt x="14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35"/>
          <p:cNvSpPr txBox="1"/>
          <p:nvPr>
            <p:ph type="title"/>
          </p:nvPr>
        </p:nvSpPr>
        <p:spPr>
          <a:xfrm>
            <a:off x="998550" y="2667256"/>
            <a:ext cx="7146900" cy="12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632" name="Google Shape;632;p35"/>
          <p:cNvSpPr txBox="1"/>
          <p:nvPr>
            <p:ph idx="1" type="subTitle"/>
          </p:nvPr>
        </p:nvSpPr>
        <p:spPr>
          <a:xfrm>
            <a:off x="996750" y="3983985"/>
            <a:ext cx="71505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cxnSp>
        <p:nvCxnSpPr>
          <p:cNvPr id="633" name="Google Shape;633;p35"/>
          <p:cNvCxnSpPr/>
          <p:nvPr/>
        </p:nvCxnSpPr>
        <p:spPr>
          <a:xfrm>
            <a:off x="947700" y="3889325"/>
            <a:ext cx="7248600" cy="0"/>
          </a:xfrm>
          <a:prstGeom prst="straightConnector1">
            <a:avLst/>
          </a:prstGeom>
          <a:noFill/>
          <a:ln cap="flat" cmpd="sng" w="19050">
            <a:solidFill>
              <a:schemeClr val="dk1"/>
            </a:solidFill>
            <a:prstDash val="solid"/>
            <a:round/>
            <a:headEnd len="med" w="med" type="none"/>
            <a:tailEnd len="med" w="med" type="none"/>
          </a:ln>
        </p:spPr>
      </p:cxnSp>
      <p:pic>
        <p:nvPicPr>
          <p:cNvPr id="634" name="Google Shape;634;p35"/>
          <p:cNvPicPr preferRelativeResize="0"/>
          <p:nvPr>
            <p:ph idx="2" type="pic"/>
          </p:nvPr>
        </p:nvPicPr>
        <p:blipFill rotWithShape="1">
          <a:blip r:embed="rId3">
            <a:alphaModFix/>
          </a:blip>
          <a:srcRect b="33828" l="0" r="0" t="23843"/>
          <a:stretch/>
        </p:blipFill>
        <p:spPr>
          <a:xfrm>
            <a:off x="0" y="0"/>
            <a:ext cx="9144000" cy="2580301"/>
          </a:xfrm>
          <a:prstGeom prst="rect">
            <a:avLst/>
          </a:prstGeom>
        </p:spPr>
      </p:pic>
      <p:sp>
        <p:nvSpPr>
          <p:cNvPr id="635" name="Google Shape;635;p35"/>
          <p:cNvSpPr/>
          <p:nvPr/>
        </p:nvSpPr>
        <p:spPr>
          <a:xfrm rot="10800000">
            <a:off x="-613203" y="-335651"/>
            <a:ext cx="1390703" cy="1322938"/>
          </a:xfrm>
          <a:custGeom>
            <a:rect b="b" l="l" r="r" t="t"/>
            <a:pathLst>
              <a:path extrusionOk="0" h="28015" w="29450">
                <a:moveTo>
                  <a:pt x="18982" y="938"/>
                </a:moveTo>
                <a:lnTo>
                  <a:pt x="18006" y="9472"/>
                </a:lnTo>
                <a:lnTo>
                  <a:pt x="25833" y="5932"/>
                </a:lnTo>
                <a:lnTo>
                  <a:pt x="20054" y="12266"/>
                </a:lnTo>
                <a:lnTo>
                  <a:pt x="28454" y="14007"/>
                </a:lnTo>
                <a:lnTo>
                  <a:pt x="20054" y="15729"/>
                </a:lnTo>
                <a:lnTo>
                  <a:pt x="25833" y="22063"/>
                </a:lnTo>
                <a:lnTo>
                  <a:pt x="25833" y="22063"/>
                </a:lnTo>
                <a:lnTo>
                  <a:pt x="18006" y="18523"/>
                </a:lnTo>
                <a:lnTo>
                  <a:pt x="18982" y="27057"/>
                </a:lnTo>
                <a:lnTo>
                  <a:pt x="14734" y="19595"/>
                </a:lnTo>
                <a:lnTo>
                  <a:pt x="10486" y="27057"/>
                </a:lnTo>
                <a:lnTo>
                  <a:pt x="11443" y="18523"/>
                </a:lnTo>
                <a:lnTo>
                  <a:pt x="3636" y="22063"/>
                </a:lnTo>
                <a:lnTo>
                  <a:pt x="9415" y="15729"/>
                </a:lnTo>
                <a:lnTo>
                  <a:pt x="1014" y="14007"/>
                </a:lnTo>
                <a:lnTo>
                  <a:pt x="9415" y="12266"/>
                </a:lnTo>
                <a:lnTo>
                  <a:pt x="3636" y="5932"/>
                </a:lnTo>
                <a:lnTo>
                  <a:pt x="11443" y="9472"/>
                </a:lnTo>
                <a:lnTo>
                  <a:pt x="11443" y="9472"/>
                </a:lnTo>
                <a:lnTo>
                  <a:pt x="10486" y="938"/>
                </a:lnTo>
                <a:lnTo>
                  <a:pt x="14734" y="8420"/>
                </a:lnTo>
                <a:lnTo>
                  <a:pt x="18982" y="938"/>
                </a:lnTo>
                <a:close/>
                <a:moveTo>
                  <a:pt x="10180" y="0"/>
                </a:moveTo>
                <a:lnTo>
                  <a:pt x="11213" y="9147"/>
                </a:lnTo>
                <a:lnTo>
                  <a:pt x="2813" y="5339"/>
                </a:lnTo>
                <a:lnTo>
                  <a:pt x="2813" y="5339"/>
                </a:lnTo>
                <a:lnTo>
                  <a:pt x="9032" y="12151"/>
                </a:lnTo>
                <a:lnTo>
                  <a:pt x="0" y="14007"/>
                </a:lnTo>
                <a:lnTo>
                  <a:pt x="9032" y="15863"/>
                </a:lnTo>
                <a:lnTo>
                  <a:pt x="2813" y="22656"/>
                </a:lnTo>
                <a:lnTo>
                  <a:pt x="11213" y="18848"/>
                </a:lnTo>
                <a:lnTo>
                  <a:pt x="10180" y="28014"/>
                </a:lnTo>
                <a:lnTo>
                  <a:pt x="14734" y="19996"/>
                </a:lnTo>
                <a:lnTo>
                  <a:pt x="19288" y="28014"/>
                </a:lnTo>
                <a:lnTo>
                  <a:pt x="18255" y="18848"/>
                </a:lnTo>
                <a:lnTo>
                  <a:pt x="18255" y="18848"/>
                </a:lnTo>
                <a:lnTo>
                  <a:pt x="26636" y="22656"/>
                </a:lnTo>
                <a:lnTo>
                  <a:pt x="20437" y="15863"/>
                </a:lnTo>
                <a:lnTo>
                  <a:pt x="29449" y="14007"/>
                </a:lnTo>
                <a:lnTo>
                  <a:pt x="20437" y="12151"/>
                </a:lnTo>
                <a:lnTo>
                  <a:pt x="26636" y="5339"/>
                </a:lnTo>
                <a:lnTo>
                  <a:pt x="26636" y="5339"/>
                </a:lnTo>
                <a:lnTo>
                  <a:pt x="18255" y="9147"/>
                </a:lnTo>
                <a:lnTo>
                  <a:pt x="19288" y="0"/>
                </a:lnTo>
                <a:lnTo>
                  <a:pt x="14734" y="7999"/>
                </a:lnTo>
                <a:lnTo>
                  <a:pt x="1018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 name="Google Shape;636;p35"/>
          <p:cNvGrpSpPr/>
          <p:nvPr/>
        </p:nvGrpSpPr>
        <p:grpSpPr>
          <a:xfrm flipH="1" rot="-5400000">
            <a:off x="8017247" y="-604662"/>
            <a:ext cx="1099325" cy="1029975"/>
            <a:chOff x="6694150" y="-2166650"/>
            <a:chExt cx="1099325" cy="1029975"/>
          </a:xfrm>
        </p:grpSpPr>
        <p:sp>
          <p:nvSpPr>
            <p:cNvPr id="637" name="Google Shape;637;p35"/>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5"/>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5"/>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5"/>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pic>
        <p:nvPicPr>
          <p:cNvPr id="645" name="Google Shape;645;p36" title="Chart">
            <a:hlinkClick r:id="rId3"/>
          </p:cNvPr>
          <p:cNvPicPr preferRelativeResize="0"/>
          <p:nvPr/>
        </p:nvPicPr>
        <p:blipFill>
          <a:blip r:embed="rId4">
            <a:alphaModFix/>
          </a:blip>
          <a:stretch>
            <a:fillRect/>
          </a:stretch>
        </p:blipFill>
        <p:spPr>
          <a:xfrm>
            <a:off x="4968376" y="1124325"/>
            <a:ext cx="3129375" cy="3051251"/>
          </a:xfrm>
          <a:prstGeom prst="rect">
            <a:avLst/>
          </a:prstGeom>
          <a:noFill/>
          <a:ln>
            <a:noFill/>
          </a:ln>
        </p:spPr>
      </p:pic>
      <p:sp>
        <p:nvSpPr>
          <p:cNvPr id="646" name="Google Shape;646;p36"/>
          <p:cNvSpPr txBox="1"/>
          <p:nvPr>
            <p:ph idx="4294967295" type="title"/>
          </p:nvPr>
        </p:nvSpPr>
        <p:spPr>
          <a:xfrm>
            <a:off x="1247413" y="2414168"/>
            <a:ext cx="2727000" cy="365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b="0" lang="en" sz="2000"/>
              <a:t>$998,300,000</a:t>
            </a:r>
            <a:endParaRPr b="0" sz="2000"/>
          </a:p>
        </p:txBody>
      </p:sp>
      <p:sp>
        <p:nvSpPr>
          <p:cNvPr id="647" name="Google Shape;647;p36"/>
          <p:cNvSpPr txBox="1"/>
          <p:nvPr>
            <p:ph idx="4294967295" type="title"/>
          </p:nvPr>
        </p:nvSpPr>
        <p:spPr>
          <a:xfrm>
            <a:off x="1247413" y="3390023"/>
            <a:ext cx="2727000" cy="365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b="0" lang="en" sz="2000"/>
              <a:t>$998,300,000</a:t>
            </a:r>
            <a:endParaRPr b="0" sz="2000"/>
          </a:p>
        </p:txBody>
      </p:sp>
      <p:sp>
        <p:nvSpPr>
          <p:cNvPr id="648" name="Google Shape;648;p36"/>
          <p:cNvSpPr txBox="1"/>
          <p:nvPr>
            <p:ph idx="4294967295" type="title"/>
          </p:nvPr>
        </p:nvSpPr>
        <p:spPr>
          <a:xfrm>
            <a:off x="1247413" y="1477525"/>
            <a:ext cx="2727000" cy="365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b="0" lang="en" sz="2000"/>
              <a:t>$1,500,000,000</a:t>
            </a:r>
            <a:endParaRPr b="0" sz="2000"/>
          </a:p>
        </p:txBody>
      </p:sp>
      <p:sp>
        <p:nvSpPr>
          <p:cNvPr id="649" name="Google Shape;649;p36"/>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BUDGET FOR THIS QUARTER</a:t>
            </a:r>
            <a:endParaRPr/>
          </a:p>
        </p:txBody>
      </p:sp>
      <p:sp>
        <p:nvSpPr>
          <p:cNvPr id="650" name="Google Shape;650;p36"/>
          <p:cNvSpPr txBox="1"/>
          <p:nvPr>
            <p:ph idx="4294967295" type="subTitle"/>
          </p:nvPr>
        </p:nvSpPr>
        <p:spPr>
          <a:xfrm>
            <a:off x="720000" y="4385450"/>
            <a:ext cx="7704000" cy="365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Follow the link in the graph to modify its data and then paste the new one here. </a:t>
            </a:r>
            <a:r>
              <a:rPr b="1" lang="en" sz="1000" u="sng">
                <a:solidFill>
                  <a:schemeClr val="hlink"/>
                </a:solidFill>
                <a:hlinkClick r:id="rId5"/>
              </a:rPr>
              <a:t>For more info, click here</a:t>
            </a:r>
            <a:endParaRPr b="1" sz="1000" u="sng"/>
          </a:p>
        </p:txBody>
      </p:sp>
      <p:sp>
        <p:nvSpPr>
          <p:cNvPr id="651" name="Google Shape;651;p36"/>
          <p:cNvSpPr txBox="1"/>
          <p:nvPr>
            <p:ph idx="4294967295" type="title"/>
          </p:nvPr>
        </p:nvSpPr>
        <p:spPr>
          <a:xfrm>
            <a:off x="4040082" y="1347060"/>
            <a:ext cx="759000" cy="75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0" lang="en" sz="1500">
                <a:solidFill>
                  <a:schemeClr val="dk2"/>
                </a:solidFill>
              </a:rPr>
              <a:t>60%</a:t>
            </a:r>
            <a:endParaRPr b="0" sz="1500">
              <a:solidFill>
                <a:schemeClr val="dk2"/>
              </a:solidFill>
            </a:endParaRPr>
          </a:p>
        </p:txBody>
      </p:sp>
      <p:sp>
        <p:nvSpPr>
          <p:cNvPr id="652" name="Google Shape;652;p36"/>
          <p:cNvSpPr txBox="1"/>
          <p:nvPr>
            <p:ph idx="4294967295" type="title"/>
          </p:nvPr>
        </p:nvSpPr>
        <p:spPr>
          <a:xfrm>
            <a:off x="4040082" y="2305268"/>
            <a:ext cx="759000" cy="759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0" lang="en" sz="1500">
                <a:solidFill>
                  <a:schemeClr val="dk2"/>
                </a:solidFill>
              </a:rPr>
              <a:t>20%</a:t>
            </a:r>
            <a:endParaRPr b="0" sz="1500">
              <a:solidFill>
                <a:schemeClr val="dk2"/>
              </a:solidFill>
            </a:endParaRPr>
          </a:p>
        </p:txBody>
      </p:sp>
      <p:sp>
        <p:nvSpPr>
          <p:cNvPr id="653" name="Google Shape;653;p36"/>
          <p:cNvSpPr txBox="1"/>
          <p:nvPr>
            <p:ph idx="4294967295" type="title"/>
          </p:nvPr>
        </p:nvSpPr>
        <p:spPr>
          <a:xfrm>
            <a:off x="4040082" y="3259523"/>
            <a:ext cx="759000" cy="759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0" lang="en" sz="1500"/>
              <a:t>20%</a:t>
            </a:r>
            <a:endParaRPr b="0" sz="1500"/>
          </a:p>
        </p:txBody>
      </p:sp>
      <p:sp>
        <p:nvSpPr>
          <p:cNvPr id="654" name="Google Shape;654;p36"/>
          <p:cNvSpPr txBox="1"/>
          <p:nvPr>
            <p:ph idx="4294967295" type="subTitle"/>
          </p:nvPr>
        </p:nvSpPr>
        <p:spPr>
          <a:xfrm flipH="1">
            <a:off x="1249813" y="3613848"/>
            <a:ext cx="2724600" cy="2742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Talent acquisition</a:t>
            </a:r>
            <a:endParaRPr/>
          </a:p>
        </p:txBody>
      </p:sp>
      <p:sp>
        <p:nvSpPr>
          <p:cNvPr id="655" name="Google Shape;655;p36"/>
          <p:cNvSpPr txBox="1"/>
          <p:nvPr>
            <p:ph idx="4294967295" type="subTitle"/>
          </p:nvPr>
        </p:nvSpPr>
        <p:spPr>
          <a:xfrm flipH="1">
            <a:off x="1249813" y="2637993"/>
            <a:ext cx="2724600" cy="2742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Marketing</a:t>
            </a:r>
            <a:endParaRPr/>
          </a:p>
        </p:txBody>
      </p:sp>
      <p:sp>
        <p:nvSpPr>
          <p:cNvPr id="656" name="Google Shape;656;p36"/>
          <p:cNvSpPr txBox="1"/>
          <p:nvPr>
            <p:ph idx="4294967295" type="subTitle"/>
          </p:nvPr>
        </p:nvSpPr>
        <p:spPr>
          <a:xfrm flipH="1">
            <a:off x="1249813" y="1701351"/>
            <a:ext cx="2724600" cy="2742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Product development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37"/>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REVENUE INFORMATION</a:t>
            </a:r>
            <a:endParaRPr/>
          </a:p>
        </p:txBody>
      </p:sp>
      <p:graphicFrame>
        <p:nvGraphicFramePr>
          <p:cNvPr id="662" name="Google Shape;662;p37"/>
          <p:cNvGraphicFramePr/>
          <p:nvPr/>
        </p:nvGraphicFramePr>
        <p:xfrm>
          <a:off x="854963" y="1237810"/>
          <a:ext cx="3000000" cy="3000000"/>
        </p:xfrm>
        <a:graphic>
          <a:graphicData uri="http://schemas.openxmlformats.org/drawingml/2006/table">
            <a:tbl>
              <a:tblPr>
                <a:noFill/>
                <a:tableStyleId>{2EA8A88B-40F1-45B3-B936-FF0E0E8F224B}</a:tableStyleId>
              </a:tblPr>
              <a:tblGrid>
                <a:gridCol w="1611950"/>
                <a:gridCol w="1164425"/>
                <a:gridCol w="1164425"/>
                <a:gridCol w="1164425"/>
                <a:gridCol w="1164425"/>
                <a:gridCol w="1164425"/>
              </a:tblGrid>
              <a:tr h="404925">
                <a:tc>
                  <a:txBody>
                    <a:bodyPr/>
                    <a:lstStyle/>
                    <a:p>
                      <a:pPr indent="0" lvl="0" marL="0" rtl="0" algn="l">
                        <a:spcBef>
                          <a:spcPts val="0"/>
                        </a:spcBef>
                        <a:spcAft>
                          <a:spcPts val="0"/>
                        </a:spcAft>
                        <a:buNone/>
                      </a:pPr>
                      <a:r>
                        <a:t/>
                      </a:r>
                      <a:endParaRPr sz="1500">
                        <a:solidFill>
                          <a:schemeClr val="dk2"/>
                        </a:solidFill>
                        <a:latin typeface="Bungee"/>
                        <a:ea typeface="Bungee"/>
                        <a:cs typeface="Bungee"/>
                        <a:sym typeface="Bungee"/>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500">
                          <a:solidFill>
                            <a:schemeClr val="dk2"/>
                          </a:solidFill>
                          <a:latin typeface="Sora"/>
                          <a:ea typeface="Sora"/>
                          <a:cs typeface="Sora"/>
                          <a:sym typeface="Sora"/>
                        </a:rPr>
                        <a:t>Q1</a:t>
                      </a:r>
                      <a:endParaRPr b="1" sz="1500">
                        <a:solidFill>
                          <a:schemeClr val="dk2"/>
                        </a:solidFill>
                        <a:latin typeface="Sora"/>
                        <a:ea typeface="Sora"/>
                        <a:cs typeface="Sora"/>
                        <a:sym typeface="Sora"/>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500">
                          <a:solidFill>
                            <a:schemeClr val="dk2"/>
                          </a:solidFill>
                          <a:latin typeface="Sora"/>
                          <a:ea typeface="Sora"/>
                          <a:cs typeface="Sora"/>
                          <a:sym typeface="Sora"/>
                        </a:rPr>
                        <a:t>Q2</a:t>
                      </a:r>
                      <a:endParaRPr b="1" sz="1500">
                        <a:solidFill>
                          <a:schemeClr val="dk2"/>
                        </a:solidFill>
                        <a:latin typeface="Sora"/>
                        <a:ea typeface="Sora"/>
                        <a:cs typeface="Sora"/>
                        <a:sym typeface="Sora"/>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rgbClr val="000000"/>
                        </a:buClr>
                        <a:buSzPts val="1100"/>
                        <a:buFont typeface="Arial"/>
                        <a:buNone/>
                      </a:pPr>
                      <a:r>
                        <a:rPr b="1" lang="en" sz="1500">
                          <a:solidFill>
                            <a:schemeClr val="dk2"/>
                          </a:solidFill>
                          <a:latin typeface="Sora"/>
                          <a:ea typeface="Sora"/>
                          <a:cs typeface="Sora"/>
                          <a:sym typeface="Sora"/>
                        </a:rPr>
                        <a:t>Q3</a:t>
                      </a:r>
                      <a:endParaRPr b="1" sz="1500">
                        <a:solidFill>
                          <a:schemeClr val="dk2"/>
                        </a:solidFill>
                        <a:latin typeface="Sora"/>
                        <a:ea typeface="Sora"/>
                        <a:cs typeface="Sora"/>
                        <a:sym typeface="Sora"/>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500">
                          <a:solidFill>
                            <a:schemeClr val="dk2"/>
                          </a:solidFill>
                          <a:latin typeface="Sora"/>
                          <a:ea typeface="Sora"/>
                          <a:cs typeface="Sora"/>
                          <a:sym typeface="Sora"/>
                        </a:rPr>
                        <a:t>Q4</a:t>
                      </a:r>
                      <a:endParaRPr b="1" sz="1500">
                        <a:solidFill>
                          <a:schemeClr val="dk2"/>
                        </a:solidFill>
                        <a:latin typeface="Sora"/>
                        <a:ea typeface="Sora"/>
                        <a:cs typeface="Sora"/>
                        <a:sym typeface="Sora"/>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500">
                          <a:solidFill>
                            <a:schemeClr val="dk2"/>
                          </a:solidFill>
                          <a:latin typeface="Sora"/>
                          <a:ea typeface="Sora"/>
                          <a:cs typeface="Sora"/>
                          <a:sym typeface="Sora"/>
                        </a:rPr>
                        <a:t>TOTAL</a:t>
                      </a:r>
                      <a:endParaRPr b="1" sz="1500">
                        <a:solidFill>
                          <a:schemeClr val="dk2"/>
                        </a:solidFill>
                        <a:latin typeface="Sora"/>
                        <a:ea typeface="Sora"/>
                        <a:cs typeface="Sora"/>
                        <a:sym typeface="Sora"/>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410925">
                <a:tc>
                  <a:txBody>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Product sales</a:t>
                      </a:r>
                      <a:endParaRPr b="1" sz="1200">
                        <a:solidFill>
                          <a:schemeClr val="dk1"/>
                        </a:solidFill>
                        <a:latin typeface="Epilogue"/>
                        <a:ea typeface="Epilogue"/>
                        <a:cs typeface="Epilogue"/>
                        <a:sym typeface="Epilogu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$50,000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$60,000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$75,000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$90,000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$275,000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Labor</a:t>
                      </a:r>
                      <a:endParaRPr b="1" sz="1200">
                        <a:solidFill>
                          <a:schemeClr val="dk1"/>
                        </a:solidFill>
                        <a:latin typeface="Epilogue"/>
                        <a:ea typeface="Epilogue"/>
                        <a:cs typeface="Epilogue"/>
                        <a:sym typeface="Epilogu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$20,000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$24,000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$30,000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$36,000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$110,000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Salaries</a:t>
                      </a:r>
                      <a:endParaRPr b="1" sz="1200">
                        <a:solidFill>
                          <a:schemeClr val="dk1"/>
                        </a:solidFill>
                        <a:latin typeface="Epilogue"/>
                        <a:ea typeface="Epilogue"/>
                        <a:cs typeface="Epilogue"/>
                        <a:sym typeface="Epilogu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$15,000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$18,000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$20,000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$24,000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$77,000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Marketing</a:t>
                      </a:r>
                      <a:endParaRPr b="1" sz="1200">
                        <a:solidFill>
                          <a:schemeClr val="dk1"/>
                        </a:solidFill>
                        <a:latin typeface="Epilogue"/>
                        <a:ea typeface="Epilogue"/>
                        <a:cs typeface="Epilogue"/>
                        <a:sym typeface="Epilogu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$7,000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$8,000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$9,000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$10,000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$34,000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Net income</a:t>
                      </a:r>
                      <a:endParaRPr b="1" sz="1200">
                        <a:solidFill>
                          <a:schemeClr val="dk1"/>
                        </a:solidFill>
                        <a:latin typeface="Epilogue"/>
                        <a:ea typeface="Epilogue"/>
                        <a:cs typeface="Epilogue"/>
                        <a:sym typeface="Epilogu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$24,500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$26,750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$28,000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$34,250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$113,500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Rent</a:t>
                      </a:r>
                      <a:endParaRPr b="1" sz="1200">
                        <a:solidFill>
                          <a:schemeClr val="dk1"/>
                        </a:solidFill>
                        <a:latin typeface="Epilogue"/>
                        <a:ea typeface="Epilogue"/>
                        <a:cs typeface="Epilogue"/>
                        <a:sym typeface="Epilogu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$5,000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$5,000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$5,000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$5,000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$20,000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Utilities</a:t>
                      </a:r>
                      <a:endParaRPr b="1" sz="1200">
                        <a:solidFill>
                          <a:schemeClr val="dk1"/>
                        </a:solidFill>
                        <a:latin typeface="Epilogue"/>
                        <a:ea typeface="Epilogue"/>
                        <a:cs typeface="Epilogue"/>
                        <a:sym typeface="Epilogu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$1,500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$1,750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$2,000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$2,250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$7,500</a:t>
                      </a:r>
                      <a:endParaRPr sz="1200">
                        <a:solidFill>
                          <a:schemeClr val="dk1"/>
                        </a:solidFill>
                        <a:latin typeface="Epilogue"/>
                        <a:ea typeface="Epilogue"/>
                        <a:cs typeface="Epilogue"/>
                        <a:sym typeface="Epilogu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38"/>
          <p:cNvSpPr txBox="1"/>
          <p:nvPr>
            <p:ph type="title"/>
          </p:nvPr>
        </p:nvSpPr>
        <p:spPr>
          <a:xfrm>
            <a:off x="1038374" y="1974100"/>
            <a:ext cx="3336600" cy="548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MOCKUP</a:t>
            </a:r>
            <a:endParaRPr/>
          </a:p>
        </p:txBody>
      </p:sp>
      <p:sp>
        <p:nvSpPr>
          <p:cNvPr id="668" name="Google Shape;668;p38"/>
          <p:cNvSpPr txBox="1"/>
          <p:nvPr>
            <p:ph idx="1" type="subTitle"/>
          </p:nvPr>
        </p:nvSpPr>
        <p:spPr>
          <a:xfrm>
            <a:off x="1038934" y="2438000"/>
            <a:ext cx="3335400" cy="73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669" name="Google Shape;669;p38"/>
          <p:cNvGrpSpPr/>
          <p:nvPr/>
        </p:nvGrpSpPr>
        <p:grpSpPr>
          <a:xfrm>
            <a:off x="4672641" y="1260432"/>
            <a:ext cx="3432984" cy="2496295"/>
            <a:chOff x="331763" y="414153"/>
            <a:chExt cx="6903246" cy="5019697"/>
          </a:xfrm>
        </p:grpSpPr>
        <p:sp>
          <p:nvSpPr>
            <p:cNvPr id="670" name="Google Shape;670;p38"/>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8"/>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8"/>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8"/>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74" name="Google Shape;674;p38"/>
          <p:cNvPicPr preferRelativeResize="0"/>
          <p:nvPr/>
        </p:nvPicPr>
        <p:blipFill rotWithShape="1">
          <a:blip r:embed="rId3">
            <a:alphaModFix/>
          </a:blip>
          <a:srcRect b="0" l="3891" r="3882" t="0"/>
          <a:stretch/>
        </p:blipFill>
        <p:spPr>
          <a:xfrm>
            <a:off x="4764539" y="1352658"/>
            <a:ext cx="3249110" cy="198171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39"/>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PLAN TIMELINE</a:t>
            </a:r>
            <a:endParaRPr/>
          </a:p>
        </p:txBody>
      </p:sp>
      <p:sp>
        <p:nvSpPr>
          <p:cNvPr id="680" name="Google Shape;680;p39"/>
          <p:cNvSpPr txBox="1"/>
          <p:nvPr>
            <p:ph idx="4294967295" type="subTitle"/>
          </p:nvPr>
        </p:nvSpPr>
        <p:spPr>
          <a:xfrm>
            <a:off x="759000" y="3548238"/>
            <a:ext cx="1792200" cy="365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Research and plan</a:t>
            </a:r>
            <a:endParaRPr/>
          </a:p>
        </p:txBody>
      </p:sp>
      <p:sp>
        <p:nvSpPr>
          <p:cNvPr id="681" name="Google Shape;681;p39"/>
          <p:cNvSpPr txBox="1"/>
          <p:nvPr>
            <p:ph idx="4294967295" type="title"/>
          </p:nvPr>
        </p:nvSpPr>
        <p:spPr>
          <a:xfrm>
            <a:off x="759000" y="3335100"/>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b="0" lang="en" sz="2000"/>
              <a:t>01</a:t>
            </a:r>
            <a:endParaRPr b="0" sz="2000"/>
          </a:p>
        </p:txBody>
      </p:sp>
      <p:sp>
        <p:nvSpPr>
          <p:cNvPr id="682" name="Google Shape;682;p39"/>
          <p:cNvSpPr txBox="1"/>
          <p:nvPr>
            <p:ph idx="4294967295" type="subTitle"/>
          </p:nvPr>
        </p:nvSpPr>
        <p:spPr>
          <a:xfrm>
            <a:off x="2703600" y="3548238"/>
            <a:ext cx="1792200" cy="365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Start-up phase</a:t>
            </a:r>
            <a:endParaRPr/>
          </a:p>
        </p:txBody>
      </p:sp>
      <p:sp>
        <p:nvSpPr>
          <p:cNvPr id="683" name="Google Shape;683;p39"/>
          <p:cNvSpPr txBox="1"/>
          <p:nvPr>
            <p:ph idx="4294967295" type="title"/>
          </p:nvPr>
        </p:nvSpPr>
        <p:spPr>
          <a:xfrm>
            <a:off x="2703600" y="3335100"/>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b="0" lang="en" sz="2000"/>
              <a:t>02</a:t>
            </a:r>
            <a:endParaRPr b="0" sz="2000"/>
          </a:p>
        </p:txBody>
      </p:sp>
      <p:sp>
        <p:nvSpPr>
          <p:cNvPr id="684" name="Google Shape;684;p39"/>
          <p:cNvSpPr txBox="1"/>
          <p:nvPr>
            <p:ph idx="4294967295" type="subTitle"/>
          </p:nvPr>
        </p:nvSpPr>
        <p:spPr>
          <a:xfrm>
            <a:off x="4648200" y="3548238"/>
            <a:ext cx="1792200" cy="365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Growth phase</a:t>
            </a:r>
            <a:endParaRPr/>
          </a:p>
        </p:txBody>
      </p:sp>
      <p:sp>
        <p:nvSpPr>
          <p:cNvPr id="685" name="Google Shape;685;p39"/>
          <p:cNvSpPr txBox="1"/>
          <p:nvPr>
            <p:ph idx="4294967295" type="title"/>
          </p:nvPr>
        </p:nvSpPr>
        <p:spPr>
          <a:xfrm>
            <a:off x="4648200" y="3335100"/>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b="0" lang="en" sz="2000"/>
              <a:t>03</a:t>
            </a:r>
            <a:endParaRPr b="0" sz="2000"/>
          </a:p>
        </p:txBody>
      </p:sp>
      <p:sp>
        <p:nvSpPr>
          <p:cNvPr id="686" name="Google Shape;686;p39"/>
          <p:cNvSpPr txBox="1"/>
          <p:nvPr>
            <p:ph idx="4294967295" type="subTitle"/>
          </p:nvPr>
        </p:nvSpPr>
        <p:spPr>
          <a:xfrm>
            <a:off x="6592800" y="3548238"/>
            <a:ext cx="1792200" cy="365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Partnership</a:t>
            </a:r>
            <a:endParaRPr/>
          </a:p>
        </p:txBody>
      </p:sp>
      <p:sp>
        <p:nvSpPr>
          <p:cNvPr id="687" name="Google Shape;687;p39"/>
          <p:cNvSpPr txBox="1"/>
          <p:nvPr>
            <p:ph idx="4294967295" type="title"/>
          </p:nvPr>
        </p:nvSpPr>
        <p:spPr>
          <a:xfrm>
            <a:off x="6592800" y="3335100"/>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b="0" lang="en" sz="2000"/>
              <a:t>04</a:t>
            </a:r>
            <a:endParaRPr b="0" sz="2000"/>
          </a:p>
        </p:txBody>
      </p:sp>
      <p:sp>
        <p:nvSpPr>
          <p:cNvPr id="688" name="Google Shape;688;p39"/>
          <p:cNvSpPr/>
          <p:nvPr/>
        </p:nvSpPr>
        <p:spPr>
          <a:xfrm>
            <a:off x="1275600" y="2042725"/>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9"/>
          <p:cNvSpPr/>
          <p:nvPr/>
        </p:nvSpPr>
        <p:spPr>
          <a:xfrm>
            <a:off x="3220200" y="2042725"/>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9"/>
          <p:cNvSpPr/>
          <p:nvPr/>
        </p:nvSpPr>
        <p:spPr>
          <a:xfrm>
            <a:off x="5164800" y="2042725"/>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9"/>
          <p:cNvSpPr/>
          <p:nvPr/>
        </p:nvSpPr>
        <p:spPr>
          <a:xfrm>
            <a:off x="7109400" y="2042725"/>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9"/>
          <p:cNvSpPr/>
          <p:nvPr/>
        </p:nvSpPr>
        <p:spPr>
          <a:xfrm>
            <a:off x="1595700" y="3077487"/>
            <a:ext cx="118800" cy="1188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9"/>
          <p:cNvSpPr/>
          <p:nvPr/>
        </p:nvSpPr>
        <p:spPr>
          <a:xfrm>
            <a:off x="3540300" y="3077487"/>
            <a:ext cx="118800" cy="1188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9"/>
          <p:cNvSpPr/>
          <p:nvPr/>
        </p:nvSpPr>
        <p:spPr>
          <a:xfrm>
            <a:off x="5484900" y="3077487"/>
            <a:ext cx="118800" cy="1188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9"/>
          <p:cNvSpPr/>
          <p:nvPr/>
        </p:nvSpPr>
        <p:spPr>
          <a:xfrm>
            <a:off x="7429500" y="3077487"/>
            <a:ext cx="118800" cy="1188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9"/>
          <p:cNvSpPr/>
          <p:nvPr/>
        </p:nvSpPr>
        <p:spPr>
          <a:xfrm>
            <a:off x="1595700" y="1401087"/>
            <a:ext cx="118800" cy="1188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9"/>
          <p:cNvSpPr/>
          <p:nvPr/>
        </p:nvSpPr>
        <p:spPr>
          <a:xfrm>
            <a:off x="3540300" y="1401087"/>
            <a:ext cx="118800" cy="1188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9"/>
          <p:cNvSpPr/>
          <p:nvPr/>
        </p:nvSpPr>
        <p:spPr>
          <a:xfrm>
            <a:off x="5484900" y="1401087"/>
            <a:ext cx="118800" cy="1188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9"/>
          <p:cNvSpPr/>
          <p:nvPr/>
        </p:nvSpPr>
        <p:spPr>
          <a:xfrm>
            <a:off x="7429500" y="1401087"/>
            <a:ext cx="118800" cy="1188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 name="Google Shape;700;p39"/>
          <p:cNvCxnSpPr>
            <a:stCxn id="696" idx="2"/>
            <a:endCxn id="688" idx="0"/>
          </p:cNvCxnSpPr>
          <p:nvPr/>
        </p:nvCxnSpPr>
        <p:spPr>
          <a:xfrm>
            <a:off x="1655100" y="1519887"/>
            <a:ext cx="0" cy="522900"/>
          </a:xfrm>
          <a:prstGeom prst="straightConnector1">
            <a:avLst/>
          </a:prstGeom>
          <a:noFill/>
          <a:ln cap="flat" cmpd="sng" w="9525">
            <a:solidFill>
              <a:schemeClr val="dk1"/>
            </a:solidFill>
            <a:prstDash val="solid"/>
            <a:round/>
            <a:headEnd len="med" w="med" type="none"/>
            <a:tailEnd len="med" w="med" type="none"/>
          </a:ln>
        </p:spPr>
      </p:cxnSp>
      <p:cxnSp>
        <p:nvCxnSpPr>
          <p:cNvPr id="701" name="Google Shape;701;p39"/>
          <p:cNvCxnSpPr>
            <a:stCxn id="688" idx="2"/>
            <a:endCxn id="692" idx="0"/>
          </p:cNvCxnSpPr>
          <p:nvPr/>
        </p:nvCxnSpPr>
        <p:spPr>
          <a:xfrm>
            <a:off x="1655100" y="2801725"/>
            <a:ext cx="0" cy="275700"/>
          </a:xfrm>
          <a:prstGeom prst="straightConnector1">
            <a:avLst/>
          </a:prstGeom>
          <a:noFill/>
          <a:ln cap="flat" cmpd="sng" w="9525">
            <a:solidFill>
              <a:schemeClr val="dk1"/>
            </a:solidFill>
            <a:prstDash val="solid"/>
            <a:round/>
            <a:headEnd len="med" w="med" type="none"/>
            <a:tailEnd len="med" w="med" type="none"/>
          </a:ln>
        </p:spPr>
      </p:cxnSp>
      <p:cxnSp>
        <p:nvCxnSpPr>
          <p:cNvPr id="702" name="Google Shape;702;p39"/>
          <p:cNvCxnSpPr>
            <a:stCxn id="696" idx="3"/>
            <a:endCxn id="697" idx="1"/>
          </p:cNvCxnSpPr>
          <p:nvPr/>
        </p:nvCxnSpPr>
        <p:spPr>
          <a:xfrm>
            <a:off x="1714500" y="1460487"/>
            <a:ext cx="1825800" cy="0"/>
          </a:xfrm>
          <a:prstGeom prst="straightConnector1">
            <a:avLst/>
          </a:prstGeom>
          <a:noFill/>
          <a:ln cap="flat" cmpd="sng" w="9525">
            <a:solidFill>
              <a:schemeClr val="dk1"/>
            </a:solidFill>
            <a:prstDash val="solid"/>
            <a:round/>
            <a:headEnd len="med" w="med" type="none"/>
            <a:tailEnd len="med" w="med" type="none"/>
          </a:ln>
        </p:spPr>
      </p:cxnSp>
      <p:cxnSp>
        <p:nvCxnSpPr>
          <p:cNvPr id="703" name="Google Shape;703;p39"/>
          <p:cNvCxnSpPr>
            <a:stCxn id="697" idx="3"/>
            <a:endCxn id="698" idx="1"/>
          </p:cNvCxnSpPr>
          <p:nvPr/>
        </p:nvCxnSpPr>
        <p:spPr>
          <a:xfrm>
            <a:off x="3659100" y="1460487"/>
            <a:ext cx="1825800" cy="0"/>
          </a:xfrm>
          <a:prstGeom prst="straightConnector1">
            <a:avLst/>
          </a:prstGeom>
          <a:noFill/>
          <a:ln cap="flat" cmpd="sng" w="9525">
            <a:solidFill>
              <a:schemeClr val="dk1"/>
            </a:solidFill>
            <a:prstDash val="solid"/>
            <a:round/>
            <a:headEnd len="med" w="med" type="none"/>
            <a:tailEnd len="med" w="med" type="none"/>
          </a:ln>
        </p:spPr>
      </p:cxnSp>
      <p:cxnSp>
        <p:nvCxnSpPr>
          <p:cNvPr id="704" name="Google Shape;704;p39"/>
          <p:cNvCxnSpPr>
            <a:stCxn id="698" idx="3"/>
            <a:endCxn id="699" idx="1"/>
          </p:cNvCxnSpPr>
          <p:nvPr/>
        </p:nvCxnSpPr>
        <p:spPr>
          <a:xfrm>
            <a:off x="5603700" y="1460487"/>
            <a:ext cx="1825800" cy="0"/>
          </a:xfrm>
          <a:prstGeom prst="straightConnector1">
            <a:avLst/>
          </a:prstGeom>
          <a:noFill/>
          <a:ln cap="flat" cmpd="sng" w="9525">
            <a:solidFill>
              <a:schemeClr val="dk1"/>
            </a:solidFill>
            <a:prstDash val="solid"/>
            <a:round/>
            <a:headEnd len="med" w="med" type="none"/>
            <a:tailEnd len="med" w="med" type="none"/>
          </a:ln>
        </p:spPr>
      </p:cxnSp>
      <p:cxnSp>
        <p:nvCxnSpPr>
          <p:cNvPr id="705" name="Google Shape;705;p39"/>
          <p:cNvCxnSpPr>
            <a:stCxn id="697" idx="2"/>
            <a:endCxn id="689" idx="0"/>
          </p:cNvCxnSpPr>
          <p:nvPr/>
        </p:nvCxnSpPr>
        <p:spPr>
          <a:xfrm>
            <a:off x="3599700" y="1519887"/>
            <a:ext cx="0" cy="522900"/>
          </a:xfrm>
          <a:prstGeom prst="straightConnector1">
            <a:avLst/>
          </a:prstGeom>
          <a:noFill/>
          <a:ln cap="flat" cmpd="sng" w="9525">
            <a:solidFill>
              <a:schemeClr val="dk1"/>
            </a:solidFill>
            <a:prstDash val="solid"/>
            <a:round/>
            <a:headEnd len="med" w="med" type="none"/>
            <a:tailEnd len="med" w="med" type="none"/>
          </a:ln>
        </p:spPr>
      </p:cxnSp>
      <p:cxnSp>
        <p:nvCxnSpPr>
          <p:cNvPr id="706" name="Google Shape;706;p39"/>
          <p:cNvCxnSpPr>
            <a:stCxn id="698" idx="2"/>
            <a:endCxn id="690" idx="0"/>
          </p:cNvCxnSpPr>
          <p:nvPr/>
        </p:nvCxnSpPr>
        <p:spPr>
          <a:xfrm>
            <a:off x="5544300" y="1519887"/>
            <a:ext cx="0" cy="522900"/>
          </a:xfrm>
          <a:prstGeom prst="straightConnector1">
            <a:avLst/>
          </a:prstGeom>
          <a:noFill/>
          <a:ln cap="flat" cmpd="sng" w="9525">
            <a:solidFill>
              <a:schemeClr val="dk1"/>
            </a:solidFill>
            <a:prstDash val="solid"/>
            <a:round/>
            <a:headEnd len="med" w="med" type="none"/>
            <a:tailEnd len="med" w="med" type="none"/>
          </a:ln>
        </p:spPr>
      </p:cxnSp>
      <p:cxnSp>
        <p:nvCxnSpPr>
          <p:cNvPr id="707" name="Google Shape;707;p39"/>
          <p:cNvCxnSpPr>
            <a:stCxn id="699" idx="2"/>
            <a:endCxn id="691" idx="0"/>
          </p:cNvCxnSpPr>
          <p:nvPr/>
        </p:nvCxnSpPr>
        <p:spPr>
          <a:xfrm>
            <a:off x="7488900" y="1519887"/>
            <a:ext cx="0" cy="522900"/>
          </a:xfrm>
          <a:prstGeom prst="straightConnector1">
            <a:avLst/>
          </a:prstGeom>
          <a:noFill/>
          <a:ln cap="flat" cmpd="sng" w="9525">
            <a:solidFill>
              <a:schemeClr val="dk1"/>
            </a:solidFill>
            <a:prstDash val="solid"/>
            <a:round/>
            <a:headEnd len="med" w="med" type="none"/>
            <a:tailEnd len="med" w="med" type="none"/>
          </a:ln>
        </p:spPr>
      </p:cxnSp>
      <p:cxnSp>
        <p:nvCxnSpPr>
          <p:cNvPr id="708" name="Google Shape;708;p39"/>
          <p:cNvCxnSpPr>
            <a:stCxn id="693" idx="0"/>
            <a:endCxn id="689" idx="2"/>
          </p:cNvCxnSpPr>
          <p:nvPr/>
        </p:nvCxnSpPr>
        <p:spPr>
          <a:xfrm rot="10800000">
            <a:off x="3599700" y="2801787"/>
            <a:ext cx="0" cy="275700"/>
          </a:xfrm>
          <a:prstGeom prst="straightConnector1">
            <a:avLst/>
          </a:prstGeom>
          <a:noFill/>
          <a:ln cap="flat" cmpd="sng" w="9525">
            <a:solidFill>
              <a:schemeClr val="dk1"/>
            </a:solidFill>
            <a:prstDash val="solid"/>
            <a:round/>
            <a:headEnd len="med" w="med" type="none"/>
            <a:tailEnd len="med" w="med" type="none"/>
          </a:ln>
        </p:spPr>
      </p:cxnSp>
      <p:cxnSp>
        <p:nvCxnSpPr>
          <p:cNvPr id="709" name="Google Shape;709;p39"/>
          <p:cNvCxnSpPr>
            <a:stCxn id="694" idx="0"/>
            <a:endCxn id="690" idx="2"/>
          </p:cNvCxnSpPr>
          <p:nvPr/>
        </p:nvCxnSpPr>
        <p:spPr>
          <a:xfrm rot="10800000">
            <a:off x="5544300" y="2801787"/>
            <a:ext cx="0" cy="275700"/>
          </a:xfrm>
          <a:prstGeom prst="straightConnector1">
            <a:avLst/>
          </a:prstGeom>
          <a:noFill/>
          <a:ln cap="flat" cmpd="sng" w="9525">
            <a:solidFill>
              <a:schemeClr val="dk1"/>
            </a:solidFill>
            <a:prstDash val="solid"/>
            <a:round/>
            <a:headEnd len="med" w="med" type="none"/>
            <a:tailEnd len="med" w="med" type="none"/>
          </a:ln>
        </p:spPr>
      </p:cxnSp>
      <p:cxnSp>
        <p:nvCxnSpPr>
          <p:cNvPr id="710" name="Google Shape;710;p39"/>
          <p:cNvCxnSpPr>
            <a:stCxn id="695" idx="0"/>
            <a:endCxn id="691" idx="2"/>
          </p:cNvCxnSpPr>
          <p:nvPr/>
        </p:nvCxnSpPr>
        <p:spPr>
          <a:xfrm rot="10800000">
            <a:off x="7488900" y="2801787"/>
            <a:ext cx="0" cy="275700"/>
          </a:xfrm>
          <a:prstGeom prst="straightConnector1">
            <a:avLst/>
          </a:prstGeom>
          <a:noFill/>
          <a:ln cap="flat" cmpd="sng" w="9525">
            <a:solidFill>
              <a:schemeClr val="dk1"/>
            </a:solidFill>
            <a:prstDash val="solid"/>
            <a:round/>
            <a:headEnd len="med" w="med" type="none"/>
            <a:tailEnd len="med" w="med" type="none"/>
          </a:ln>
        </p:spPr>
      </p:cxnSp>
      <p:grpSp>
        <p:nvGrpSpPr>
          <p:cNvPr id="711" name="Google Shape;711;p39"/>
          <p:cNvGrpSpPr/>
          <p:nvPr/>
        </p:nvGrpSpPr>
        <p:grpSpPr>
          <a:xfrm>
            <a:off x="1507038" y="2254337"/>
            <a:ext cx="296125" cy="335775"/>
            <a:chOff x="7065950" y="3383800"/>
            <a:chExt cx="296125" cy="335775"/>
          </a:xfrm>
        </p:grpSpPr>
        <p:sp>
          <p:nvSpPr>
            <p:cNvPr id="712" name="Google Shape;712;p39"/>
            <p:cNvSpPr/>
            <p:nvPr/>
          </p:nvSpPr>
          <p:spPr>
            <a:xfrm>
              <a:off x="7065950" y="3423450"/>
              <a:ext cx="53650" cy="296125"/>
            </a:xfrm>
            <a:custGeom>
              <a:rect b="b" l="l" r="r" t="t"/>
              <a:pathLst>
                <a:path extrusionOk="0" h="11845" w="2146">
                  <a:moveTo>
                    <a:pt x="280" y="0"/>
                  </a:moveTo>
                  <a:lnTo>
                    <a:pt x="140" y="94"/>
                  </a:lnTo>
                  <a:lnTo>
                    <a:pt x="47" y="234"/>
                  </a:lnTo>
                  <a:lnTo>
                    <a:pt x="0" y="373"/>
                  </a:lnTo>
                  <a:lnTo>
                    <a:pt x="0" y="11425"/>
                  </a:lnTo>
                  <a:lnTo>
                    <a:pt x="47" y="11611"/>
                  </a:lnTo>
                  <a:lnTo>
                    <a:pt x="140" y="11705"/>
                  </a:lnTo>
                  <a:lnTo>
                    <a:pt x="280" y="11798"/>
                  </a:lnTo>
                  <a:lnTo>
                    <a:pt x="420" y="11844"/>
                  </a:lnTo>
                  <a:lnTo>
                    <a:pt x="1353" y="11844"/>
                  </a:lnTo>
                  <a:lnTo>
                    <a:pt x="1353" y="1959"/>
                  </a:lnTo>
                  <a:lnTo>
                    <a:pt x="1353" y="1679"/>
                  </a:lnTo>
                  <a:lnTo>
                    <a:pt x="1399" y="1399"/>
                  </a:lnTo>
                  <a:lnTo>
                    <a:pt x="1539" y="886"/>
                  </a:lnTo>
                  <a:lnTo>
                    <a:pt x="1819" y="373"/>
                  </a:lnTo>
                  <a:lnTo>
                    <a:pt x="21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9"/>
            <p:cNvSpPr/>
            <p:nvPr/>
          </p:nvSpPr>
          <p:spPr>
            <a:xfrm>
              <a:off x="7119575" y="3423450"/>
              <a:ext cx="38475" cy="38500"/>
            </a:xfrm>
            <a:custGeom>
              <a:rect b="b" l="l" r="r" t="t"/>
              <a:pathLst>
                <a:path extrusionOk="0" h="1540" w="1539">
                  <a:moveTo>
                    <a:pt x="1539" y="0"/>
                  </a:moveTo>
                  <a:lnTo>
                    <a:pt x="1259" y="94"/>
                  </a:lnTo>
                  <a:lnTo>
                    <a:pt x="1026" y="234"/>
                  </a:lnTo>
                  <a:lnTo>
                    <a:pt x="746" y="373"/>
                  </a:lnTo>
                  <a:lnTo>
                    <a:pt x="560" y="560"/>
                  </a:lnTo>
                  <a:lnTo>
                    <a:pt x="373" y="793"/>
                  </a:lnTo>
                  <a:lnTo>
                    <a:pt x="233" y="1026"/>
                  </a:lnTo>
                  <a:lnTo>
                    <a:pt x="93" y="1259"/>
                  </a:lnTo>
                  <a:lnTo>
                    <a:pt x="0" y="1539"/>
                  </a:lnTo>
                  <a:lnTo>
                    <a:pt x="1539" y="1539"/>
                  </a:lnTo>
                  <a:lnTo>
                    <a:pt x="15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9"/>
            <p:cNvSpPr/>
            <p:nvPr/>
          </p:nvSpPr>
          <p:spPr>
            <a:xfrm>
              <a:off x="7172025" y="3561000"/>
              <a:ext cx="83950" cy="39675"/>
            </a:xfrm>
            <a:custGeom>
              <a:rect b="b" l="l" r="r" t="t"/>
              <a:pathLst>
                <a:path extrusionOk="0" h="1587" w="3358">
                  <a:moveTo>
                    <a:pt x="1679" y="1"/>
                  </a:moveTo>
                  <a:lnTo>
                    <a:pt x="1353" y="47"/>
                  </a:lnTo>
                  <a:lnTo>
                    <a:pt x="1026" y="141"/>
                  </a:lnTo>
                  <a:lnTo>
                    <a:pt x="747" y="281"/>
                  </a:lnTo>
                  <a:lnTo>
                    <a:pt x="514" y="467"/>
                  </a:lnTo>
                  <a:lnTo>
                    <a:pt x="327" y="700"/>
                  </a:lnTo>
                  <a:lnTo>
                    <a:pt x="140" y="980"/>
                  </a:lnTo>
                  <a:lnTo>
                    <a:pt x="47" y="1260"/>
                  </a:lnTo>
                  <a:lnTo>
                    <a:pt x="1" y="1586"/>
                  </a:lnTo>
                  <a:lnTo>
                    <a:pt x="3358" y="1586"/>
                  </a:lnTo>
                  <a:lnTo>
                    <a:pt x="3311" y="1260"/>
                  </a:lnTo>
                  <a:lnTo>
                    <a:pt x="3218" y="980"/>
                  </a:lnTo>
                  <a:lnTo>
                    <a:pt x="3032" y="700"/>
                  </a:lnTo>
                  <a:lnTo>
                    <a:pt x="2845" y="467"/>
                  </a:lnTo>
                  <a:lnTo>
                    <a:pt x="2612" y="281"/>
                  </a:lnTo>
                  <a:lnTo>
                    <a:pt x="2332" y="141"/>
                  </a:lnTo>
                  <a:lnTo>
                    <a:pt x="2006" y="47"/>
                  </a:lnTo>
                  <a:lnTo>
                    <a:pt x="16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9"/>
            <p:cNvSpPr/>
            <p:nvPr/>
          </p:nvSpPr>
          <p:spPr>
            <a:xfrm>
              <a:off x="7194175" y="3502725"/>
              <a:ext cx="39650" cy="38500"/>
            </a:xfrm>
            <a:custGeom>
              <a:rect b="b" l="l" r="r" t="t"/>
              <a:pathLst>
                <a:path extrusionOk="0" h="1540" w="1586">
                  <a:moveTo>
                    <a:pt x="653" y="0"/>
                  </a:moveTo>
                  <a:lnTo>
                    <a:pt x="467" y="47"/>
                  </a:lnTo>
                  <a:lnTo>
                    <a:pt x="374" y="140"/>
                  </a:lnTo>
                  <a:lnTo>
                    <a:pt x="234" y="233"/>
                  </a:lnTo>
                  <a:lnTo>
                    <a:pt x="140" y="327"/>
                  </a:lnTo>
                  <a:lnTo>
                    <a:pt x="47" y="467"/>
                  </a:lnTo>
                  <a:lnTo>
                    <a:pt x="1" y="606"/>
                  </a:lnTo>
                  <a:lnTo>
                    <a:pt x="1" y="793"/>
                  </a:lnTo>
                  <a:lnTo>
                    <a:pt x="1" y="933"/>
                  </a:lnTo>
                  <a:lnTo>
                    <a:pt x="47" y="1073"/>
                  </a:lnTo>
                  <a:lnTo>
                    <a:pt x="140" y="1213"/>
                  </a:lnTo>
                  <a:lnTo>
                    <a:pt x="234" y="1306"/>
                  </a:lnTo>
                  <a:lnTo>
                    <a:pt x="374" y="1446"/>
                  </a:lnTo>
                  <a:lnTo>
                    <a:pt x="467" y="1492"/>
                  </a:lnTo>
                  <a:lnTo>
                    <a:pt x="653" y="1539"/>
                  </a:lnTo>
                  <a:lnTo>
                    <a:pt x="933" y="1539"/>
                  </a:lnTo>
                  <a:lnTo>
                    <a:pt x="1120" y="1492"/>
                  </a:lnTo>
                  <a:lnTo>
                    <a:pt x="1213" y="1446"/>
                  </a:lnTo>
                  <a:lnTo>
                    <a:pt x="1353" y="1306"/>
                  </a:lnTo>
                  <a:lnTo>
                    <a:pt x="1446" y="1213"/>
                  </a:lnTo>
                  <a:lnTo>
                    <a:pt x="1539" y="1073"/>
                  </a:lnTo>
                  <a:lnTo>
                    <a:pt x="1586" y="933"/>
                  </a:lnTo>
                  <a:lnTo>
                    <a:pt x="1586" y="793"/>
                  </a:lnTo>
                  <a:lnTo>
                    <a:pt x="1586" y="606"/>
                  </a:lnTo>
                  <a:lnTo>
                    <a:pt x="1539" y="467"/>
                  </a:lnTo>
                  <a:lnTo>
                    <a:pt x="1446" y="327"/>
                  </a:lnTo>
                  <a:lnTo>
                    <a:pt x="1353" y="233"/>
                  </a:lnTo>
                  <a:lnTo>
                    <a:pt x="1213" y="140"/>
                  </a:lnTo>
                  <a:lnTo>
                    <a:pt x="1120" y="47"/>
                  </a:lnTo>
                  <a:lnTo>
                    <a:pt x="9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9"/>
            <p:cNvSpPr/>
            <p:nvPr/>
          </p:nvSpPr>
          <p:spPr>
            <a:xfrm>
              <a:off x="7118400" y="3383800"/>
              <a:ext cx="243675" cy="335775"/>
            </a:xfrm>
            <a:custGeom>
              <a:rect b="b" l="l" r="r" t="t"/>
              <a:pathLst>
                <a:path extrusionOk="0" h="13431" w="9747">
                  <a:moveTo>
                    <a:pt x="8021" y="7089"/>
                  </a:moveTo>
                  <a:lnTo>
                    <a:pt x="8161" y="7135"/>
                  </a:lnTo>
                  <a:lnTo>
                    <a:pt x="8301" y="7229"/>
                  </a:lnTo>
                  <a:lnTo>
                    <a:pt x="8394" y="7322"/>
                  </a:lnTo>
                  <a:lnTo>
                    <a:pt x="8394" y="7508"/>
                  </a:lnTo>
                  <a:lnTo>
                    <a:pt x="8394" y="7648"/>
                  </a:lnTo>
                  <a:lnTo>
                    <a:pt x="8301" y="7788"/>
                  </a:lnTo>
                  <a:lnTo>
                    <a:pt x="8161" y="7881"/>
                  </a:lnTo>
                  <a:lnTo>
                    <a:pt x="7088" y="7881"/>
                  </a:lnTo>
                  <a:lnTo>
                    <a:pt x="6948" y="7788"/>
                  </a:lnTo>
                  <a:lnTo>
                    <a:pt x="6855" y="7648"/>
                  </a:lnTo>
                  <a:lnTo>
                    <a:pt x="6855" y="7508"/>
                  </a:lnTo>
                  <a:lnTo>
                    <a:pt x="6855" y="7322"/>
                  </a:lnTo>
                  <a:lnTo>
                    <a:pt x="6948" y="7229"/>
                  </a:lnTo>
                  <a:lnTo>
                    <a:pt x="7088" y="7135"/>
                  </a:lnTo>
                  <a:lnTo>
                    <a:pt x="7228" y="7089"/>
                  </a:lnTo>
                  <a:close/>
                  <a:moveTo>
                    <a:pt x="4151" y="3965"/>
                  </a:moveTo>
                  <a:lnTo>
                    <a:pt x="4430" y="4058"/>
                  </a:lnTo>
                  <a:lnTo>
                    <a:pt x="4710" y="4244"/>
                  </a:lnTo>
                  <a:lnTo>
                    <a:pt x="4943" y="4431"/>
                  </a:lnTo>
                  <a:lnTo>
                    <a:pt x="5130" y="4664"/>
                  </a:lnTo>
                  <a:lnTo>
                    <a:pt x="5270" y="4897"/>
                  </a:lnTo>
                  <a:lnTo>
                    <a:pt x="5363" y="5224"/>
                  </a:lnTo>
                  <a:lnTo>
                    <a:pt x="5410" y="5550"/>
                  </a:lnTo>
                  <a:lnTo>
                    <a:pt x="5363" y="5830"/>
                  </a:lnTo>
                  <a:lnTo>
                    <a:pt x="5270" y="6110"/>
                  </a:lnTo>
                  <a:lnTo>
                    <a:pt x="5130" y="6389"/>
                  </a:lnTo>
                  <a:lnTo>
                    <a:pt x="4990" y="6576"/>
                  </a:lnTo>
                  <a:lnTo>
                    <a:pt x="5270" y="6762"/>
                  </a:lnTo>
                  <a:lnTo>
                    <a:pt x="5503" y="6996"/>
                  </a:lnTo>
                  <a:lnTo>
                    <a:pt x="5736" y="7229"/>
                  </a:lnTo>
                  <a:lnTo>
                    <a:pt x="5923" y="7508"/>
                  </a:lnTo>
                  <a:lnTo>
                    <a:pt x="6109" y="7788"/>
                  </a:lnTo>
                  <a:lnTo>
                    <a:pt x="6202" y="8115"/>
                  </a:lnTo>
                  <a:lnTo>
                    <a:pt x="6296" y="8441"/>
                  </a:lnTo>
                  <a:lnTo>
                    <a:pt x="6296" y="8814"/>
                  </a:lnTo>
                  <a:lnTo>
                    <a:pt x="6296" y="9047"/>
                  </a:lnTo>
                  <a:lnTo>
                    <a:pt x="6296" y="9234"/>
                  </a:lnTo>
                  <a:lnTo>
                    <a:pt x="6202" y="9327"/>
                  </a:lnTo>
                  <a:lnTo>
                    <a:pt x="6063" y="9420"/>
                  </a:lnTo>
                  <a:lnTo>
                    <a:pt x="5923" y="9467"/>
                  </a:lnTo>
                  <a:lnTo>
                    <a:pt x="1726" y="9467"/>
                  </a:lnTo>
                  <a:lnTo>
                    <a:pt x="1586" y="9420"/>
                  </a:lnTo>
                  <a:lnTo>
                    <a:pt x="1446" y="9327"/>
                  </a:lnTo>
                  <a:lnTo>
                    <a:pt x="1353" y="9234"/>
                  </a:lnTo>
                  <a:lnTo>
                    <a:pt x="1353" y="9047"/>
                  </a:lnTo>
                  <a:lnTo>
                    <a:pt x="1353" y="8814"/>
                  </a:lnTo>
                  <a:lnTo>
                    <a:pt x="1353" y="8441"/>
                  </a:lnTo>
                  <a:lnTo>
                    <a:pt x="1446" y="8115"/>
                  </a:lnTo>
                  <a:lnTo>
                    <a:pt x="1539" y="7788"/>
                  </a:lnTo>
                  <a:lnTo>
                    <a:pt x="1726" y="7508"/>
                  </a:lnTo>
                  <a:lnTo>
                    <a:pt x="1912" y="7229"/>
                  </a:lnTo>
                  <a:lnTo>
                    <a:pt x="2146" y="6996"/>
                  </a:lnTo>
                  <a:lnTo>
                    <a:pt x="2379" y="6762"/>
                  </a:lnTo>
                  <a:lnTo>
                    <a:pt x="2659" y="6576"/>
                  </a:lnTo>
                  <a:lnTo>
                    <a:pt x="2472" y="6389"/>
                  </a:lnTo>
                  <a:lnTo>
                    <a:pt x="2379" y="6110"/>
                  </a:lnTo>
                  <a:lnTo>
                    <a:pt x="2285" y="5830"/>
                  </a:lnTo>
                  <a:lnTo>
                    <a:pt x="2239" y="5550"/>
                  </a:lnTo>
                  <a:lnTo>
                    <a:pt x="2285" y="5224"/>
                  </a:lnTo>
                  <a:lnTo>
                    <a:pt x="2379" y="4897"/>
                  </a:lnTo>
                  <a:lnTo>
                    <a:pt x="2519" y="4664"/>
                  </a:lnTo>
                  <a:lnTo>
                    <a:pt x="2705" y="4431"/>
                  </a:lnTo>
                  <a:lnTo>
                    <a:pt x="2938" y="4244"/>
                  </a:lnTo>
                  <a:lnTo>
                    <a:pt x="3218" y="4058"/>
                  </a:lnTo>
                  <a:lnTo>
                    <a:pt x="3498" y="3965"/>
                  </a:lnTo>
                  <a:close/>
                  <a:moveTo>
                    <a:pt x="8021" y="8674"/>
                  </a:moveTo>
                  <a:lnTo>
                    <a:pt x="8161" y="8721"/>
                  </a:lnTo>
                  <a:lnTo>
                    <a:pt x="8301" y="8814"/>
                  </a:lnTo>
                  <a:lnTo>
                    <a:pt x="8394" y="8907"/>
                  </a:lnTo>
                  <a:lnTo>
                    <a:pt x="8394" y="9047"/>
                  </a:lnTo>
                  <a:lnTo>
                    <a:pt x="8394" y="9234"/>
                  </a:lnTo>
                  <a:lnTo>
                    <a:pt x="8301" y="9327"/>
                  </a:lnTo>
                  <a:lnTo>
                    <a:pt x="8161" y="9420"/>
                  </a:lnTo>
                  <a:lnTo>
                    <a:pt x="8021" y="9467"/>
                  </a:lnTo>
                  <a:lnTo>
                    <a:pt x="7228" y="9467"/>
                  </a:lnTo>
                  <a:lnTo>
                    <a:pt x="7088" y="9420"/>
                  </a:lnTo>
                  <a:lnTo>
                    <a:pt x="6948" y="9327"/>
                  </a:lnTo>
                  <a:lnTo>
                    <a:pt x="6855" y="9234"/>
                  </a:lnTo>
                  <a:lnTo>
                    <a:pt x="6855" y="9047"/>
                  </a:lnTo>
                  <a:lnTo>
                    <a:pt x="6855" y="8907"/>
                  </a:lnTo>
                  <a:lnTo>
                    <a:pt x="6948" y="8814"/>
                  </a:lnTo>
                  <a:lnTo>
                    <a:pt x="7088" y="8721"/>
                  </a:lnTo>
                  <a:lnTo>
                    <a:pt x="7228" y="8674"/>
                  </a:lnTo>
                  <a:close/>
                  <a:moveTo>
                    <a:pt x="8161" y="10260"/>
                  </a:moveTo>
                  <a:lnTo>
                    <a:pt x="8301" y="10353"/>
                  </a:lnTo>
                  <a:lnTo>
                    <a:pt x="8394" y="10493"/>
                  </a:lnTo>
                  <a:lnTo>
                    <a:pt x="8394" y="10633"/>
                  </a:lnTo>
                  <a:lnTo>
                    <a:pt x="8394" y="10819"/>
                  </a:lnTo>
                  <a:lnTo>
                    <a:pt x="8301" y="10912"/>
                  </a:lnTo>
                  <a:lnTo>
                    <a:pt x="8161" y="11006"/>
                  </a:lnTo>
                  <a:lnTo>
                    <a:pt x="8021" y="11052"/>
                  </a:lnTo>
                  <a:lnTo>
                    <a:pt x="1726" y="11052"/>
                  </a:lnTo>
                  <a:lnTo>
                    <a:pt x="1586" y="11006"/>
                  </a:lnTo>
                  <a:lnTo>
                    <a:pt x="1446" y="10912"/>
                  </a:lnTo>
                  <a:lnTo>
                    <a:pt x="1353" y="10819"/>
                  </a:lnTo>
                  <a:lnTo>
                    <a:pt x="1353" y="10633"/>
                  </a:lnTo>
                  <a:lnTo>
                    <a:pt x="1353" y="10493"/>
                  </a:lnTo>
                  <a:lnTo>
                    <a:pt x="1446" y="10353"/>
                  </a:lnTo>
                  <a:lnTo>
                    <a:pt x="1586" y="10260"/>
                  </a:lnTo>
                  <a:close/>
                  <a:moveTo>
                    <a:pt x="8161" y="11845"/>
                  </a:moveTo>
                  <a:lnTo>
                    <a:pt x="8301" y="11938"/>
                  </a:lnTo>
                  <a:lnTo>
                    <a:pt x="8394" y="12078"/>
                  </a:lnTo>
                  <a:lnTo>
                    <a:pt x="8394" y="12218"/>
                  </a:lnTo>
                  <a:lnTo>
                    <a:pt x="8394" y="12358"/>
                  </a:lnTo>
                  <a:lnTo>
                    <a:pt x="8301" y="12498"/>
                  </a:lnTo>
                  <a:lnTo>
                    <a:pt x="8161" y="12591"/>
                  </a:lnTo>
                  <a:lnTo>
                    <a:pt x="1586" y="12591"/>
                  </a:lnTo>
                  <a:lnTo>
                    <a:pt x="1446" y="12498"/>
                  </a:lnTo>
                  <a:lnTo>
                    <a:pt x="1353" y="12358"/>
                  </a:lnTo>
                  <a:lnTo>
                    <a:pt x="1353" y="12218"/>
                  </a:lnTo>
                  <a:lnTo>
                    <a:pt x="1353" y="12078"/>
                  </a:lnTo>
                  <a:lnTo>
                    <a:pt x="1446" y="11938"/>
                  </a:lnTo>
                  <a:lnTo>
                    <a:pt x="1586" y="11845"/>
                  </a:lnTo>
                  <a:close/>
                  <a:moveTo>
                    <a:pt x="6995" y="1"/>
                  </a:moveTo>
                  <a:lnTo>
                    <a:pt x="6762" y="94"/>
                  </a:lnTo>
                  <a:lnTo>
                    <a:pt x="6575" y="188"/>
                  </a:lnTo>
                  <a:lnTo>
                    <a:pt x="6389" y="327"/>
                  </a:lnTo>
                  <a:lnTo>
                    <a:pt x="6249" y="514"/>
                  </a:lnTo>
                  <a:lnTo>
                    <a:pt x="6156" y="700"/>
                  </a:lnTo>
                  <a:lnTo>
                    <a:pt x="6063" y="934"/>
                  </a:lnTo>
                  <a:lnTo>
                    <a:pt x="6063" y="1167"/>
                  </a:lnTo>
                  <a:lnTo>
                    <a:pt x="6063" y="1586"/>
                  </a:lnTo>
                  <a:lnTo>
                    <a:pt x="6855" y="1586"/>
                  </a:lnTo>
                  <a:lnTo>
                    <a:pt x="6855" y="1167"/>
                  </a:lnTo>
                  <a:lnTo>
                    <a:pt x="6855" y="1027"/>
                  </a:lnTo>
                  <a:lnTo>
                    <a:pt x="6948" y="887"/>
                  </a:lnTo>
                  <a:lnTo>
                    <a:pt x="7088" y="840"/>
                  </a:lnTo>
                  <a:lnTo>
                    <a:pt x="7228" y="794"/>
                  </a:lnTo>
                  <a:lnTo>
                    <a:pt x="7368" y="794"/>
                  </a:lnTo>
                  <a:lnTo>
                    <a:pt x="7508" y="887"/>
                  </a:lnTo>
                  <a:lnTo>
                    <a:pt x="7601" y="1027"/>
                  </a:lnTo>
                  <a:lnTo>
                    <a:pt x="7648" y="1167"/>
                  </a:lnTo>
                  <a:lnTo>
                    <a:pt x="7648" y="1586"/>
                  </a:lnTo>
                  <a:lnTo>
                    <a:pt x="6855" y="1586"/>
                  </a:lnTo>
                  <a:lnTo>
                    <a:pt x="6855" y="3545"/>
                  </a:lnTo>
                  <a:lnTo>
                    <a:pt x="6855" y="3685"/>
                  </a:lnTo>
                  <a:lnTo>
                    <a:pt x="6948" y="3825"/>
                  </a:lnTo>
                  <a:lnTo>
                    <a:pt x="7088" y="3871"/>
                  </a:lnTo>
                  <a:lnTo>
                    <a:pt x="7228" y="3918"/>
                  </a:lnTo>
                  <a:lnTo>
                    <a:pt x="7368" y="3918"/>
                  </a:lnTo>
                  <a:lnTo>
                    <a:pt x="7508" y="3825"/>
                  </a:lnTo>
                  <a:lnTo>
                    <a:pt x="7601" y="3685"/>
                  </a:lnTo>
                  <a:lnTo>
                    <a:pt x="7648" y="3545"/>
                  </a:lnTo>
                  <a:lnTo>
                    <a:pt x="7648" y="3358"/>
                  </a:lnTo>
                  <a:lnTo>
                    <a:pt x="7741" y="3265"/>
                  </a:lnTo>
                  <a:lnTo>
                    <a:pt x="7881" y="3172"/>
                  </a:lnTo>
                  <a:lnTo>
                    <a:pt x="8021" y="3125"/>
                  </a:lnTo>
                  <a:lnTo>
                    <a:pt x="8161" y="3172"/>
                  </a:lnTo>
                  <a:lnTo>
                    <a:pt x="8301" y="3265"/>
                  </a:lnTo>
                  <a:lnTo>
                    <a:pt x="8394" y="3405"/>
                  </a:lnTo>
                  <a:lnTo>
                    <a:pt x="8394" y="3545"/>
                  </a:lnTo>
                  <a:lnTo>
                    <a:pt x="8394" y="3778"/>
                  </a:lnTo>
                  <a:lnTo>
                    <a:pt x="8301" y="4011"/>
                  </a:lnTo>
                  <a:lnTo>
                    <a:pt x="8208" y="4198"/>
                  </a:lnTo>
                  <a:lnTo>
                    <a:pt x="8068" y="4384"/>
                  </a:lnTo>
                  <a:lnTo>
                    <a:pt x="7881" y="4524"/>
                  </a:lnTo>
                  <a:lnTo>
                    <a:pt x="7695" y="4617"/>
                  </a:lnTo>
                  <a:lnTo>
                    <a:pt x="7461" y="4711"/>
                  </a:lnTo>
                  <a:lnTo>
                    <a:pt x="6995" y="4711"/>
                  </a:lnTo>
                  <a:lnTo>
                    <a:pt x="6762" y="4617"/>
                  </a:lnTo>
                  <a:lnTo>
                    <a:pt x="6575" y="4524"/>
                  </a:lnTo>
                  <a:lnTo>
                    <a:pt x="6389" y="4338"/>
                  </a:lnTo>
                  <a:lnTo>
                    <a:pt x="6249" y="4198"/>
                  </a:lnTo>
                  <a:lnTo>
                    <a:pt x="6156" y="3965"/>
                  </a:lnTo>
                  <a:lnTo>
                    <a:pt x="6063" y="3731"/>
                  </a:lnTo>
                  <a:lnTo>
                    <a:pt x="6063" y="3498"/>
                  </a:lnTo>
                  <a:lnTo>
                    <a:pt x="6063" y="1586"/>
                  </a:lnTo>
                  <a:lnTo>
                    <a:pt x="2379" y="1586"/>
                  </a:lnTo>
                  <a:lnTo>
                    <a:pt x="2379" y="3545"/>
                  </a:lnTo>
                  <a:lnTo>
                    <a:pt x="2332" y="3685"/>
                  </a:lnTo>
                  <a:lnTo>
                    <a:pt x="2285" y="3825"/>
                  </a:lnTo>
                  <a:lnTo>
                    <a:pt x="2146" y="3918"/>
                  </a:lnTo>
                  <a:lnTo>
                    <a:pt x="1" y="3918"/>
                  </a:lnTo>
                  <a:lnTo>
                    <a:pt x="1" y="13430"/>
                  </a:lnTo>
                  <a:lnTo>
                    <a:pt x="9327" y="13430"/>
                  </a:lnTo>
                  <a:lnTo>
                    <a:pt x="9467" y="13384"/>
                  </a:lnTo>
                  <a:lnTo>
                    <a:pt x="9606" y="13291"/>
                  </a:lnTo>
                  <a:lnTo>
                    <a:pt x="9700" y="13197"/>
                  </a:lnTo>
                  <a:lnTo>
                    <a:pt x="9746" y="13011"/>
                  </a:lnTo>
                  <a:lnTo>
                    <a:pt x="9746" y="1959"/>
                  </a:lnTo>
                  <a:lnTo>
                    <a:pt x="9700" y="1820"/>
                  </a:lnTo>
                  <a:lnTo>
                    <a:pt x="9606" y="1680"/>
                  </a:lnTo>
                  <a:lnTo>
                    <a:pt x="9467" y="1586"/>
                  </a:lnTo>
                  <a:lnTo>
                    <a:pt x="8394" y="1586"/>
                  </a:lnTo>
                  <a:lnTo>
                    <a:pt x="8394" y="1213"/>
                  </a:lnTo>
                  <a:lnTo>
                    <a:pt x="8394" y="934"/>
                  </a:lnTo>
                  <a:lnTo>
                    <a:pt x="8301" y="747"/>
                  </a:lnTo>
                  <a:lnTo>
                    <a:pt x="8208" y="514"/>
                  </a:lnTo>
                  <a:lnTo>
                    <a:pt x="8068" y="327"/>
                  </a:lnTo>
                  <a:lnTo>
                    <a:pt x="7881" y="188"/>
                  </a:lnTo>
                  <a:lnTo>
                    <a:pt x="7695" y="94"/>
                  </a:lnTo>
                  <a:lnTo>
                    <a:pt x="74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 name="Google Shape;717;p39"/>
          <p:cNvGrpSpPr/>
          <p:nvPr/>
        </p:nvGrpSpPr>
        <p:grpSpPr>
          <a:xfrm>
            <a:off x="7347825" y="2254350"/>
            <a:ext cx="282150" cy="335750"/>
            <a:chOff x="264925" y="4078600"/>
            <a:chExt cx="282150" cy="335750"/>
          </a:xfrm>
        </p:grpSpPr>
        <p:sp>
          <p:nvSpPr>
            <p:cNvPr id="718" name="Google Shape;718;p39"/>
            <p:cNvSpPr/>
            <p:nvPr/>
          </p:nvSpPr>
          <p:spPr>
            <a:xfrm>
              <a:off x="471275" y="4367700"/>
              <a:ext cx="59475" cy="46650"/>
            </a:xfrm>
            <a:custGeom>
              <a:rect b="b" l="l" r="r" t="t"/>
              <a:pathLst>
                <a:path extrusionOk="0" h="1866" w="2379">
                  <a:moveTo>
                    <a:pt x="0" y="1"/>
                  </a:moveTo>
                  <a:lnTo>
                    <a:pt x="0" y="1446"/>
                  </a:lnTo>
                  <a:lnTo>
                    <a:pt x="47" y="1586"/>
                  </a:lnTo>
                  <a:lnTo>
                    <a:pt x="93" y="1679"/>
                  </a:lnTo>
                  <a:lnTo>
                    <a:pt x="140" y="1773"/>
                  </a:lnTo>
                  <a:lnTo>
                    <a:pt x="280" y="1819"/>
                  </a:lnTo>
                  <a:lnTo>
                    <a:pt x="373" y="1866"/>
                  </a:lnTo>
                  <a:lnTo>
                    <a:pt x="466" y="1866"/>
                  </a:lnTo>
                  <a:lnTo>
                    <a:pt x="606" y="1819"/>
                  </a:lnTo>
                  <a:lnTo>
                    <a:pt x="699" y="1726"/>
                  </a:lnTo>
                  <a:lnTo>
                    <a:pt x="1212" y="1213"/>
                  </a:lnTo>
                  <a:lnTo>
                    <a:pt x="1725" y="1726"/>
                  </a:lnTo>
                  <a:lnTo>
                    <a:pt x="1819" y="1819"/>
                  </a:lnTo>
                  <a:lnTo>
                    <a:pt x="1912" y="1866"/>
                  </a:lnTo>
                  <a:lnTo>
                    <a:pt x="2005" y="1866"/>
                  </a:lnTo>
                  <a:lnTo>
                    <a:pt x="2145" y="1819"/>
                  </a:lnTo>
                  <a:lnTo>
                    <a:pt x="2238" y="1773"/>
                  </a:lnTo>
                  <a:lnTo>
                    <a:pt x="2285" y="1679"/>
                  </a:lnTo>
                  <a:lnTo>
                    <a:pt x="2378" y="1586"/>
                  </a:lnTo>
                  <a:lnTo>
                    <a:pt x="2378" y="1446"/>
                  </a:lnTo>
                  <a:lnTo>
                    <a:pt x="2378" y="1"/>
                  </a:lnTo>
                  <a:lnTo>
                    <a:pt x="2098" y="141"/>
                  </a:lnTo>
                  <a:lnTo>
                    <a:pt x="1819" y="187"/>
                  </a:lnTo>
                  <a:lnTo>
                    <a:pt x="1492" y="281"/>
                  </a:lnTo>
                  <a:lnTo>
                    <a:pt x="886" y="281"/>
                  </a:lnTo>
                  <a:lnTo>
                    <a:pt x="560" y="187"/>
                  </a:lnTo>
                  <a:lnTo>
                    <a:pt x="280" y="14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9"/>
            <p:cNvSpPr/>
            <p:nvPr/>
          </p:nvSpPr>
          <p:spPr>
            <a:xfrm>
              <a:off x="454950" y="4262800"/>
              <a:ext cx="92125" cy="92100"/>
            </a:xfrm>
            <a:custGeom>
              <a:rect b="b" l="l" r="r" t="t"/>
              <a:pathLst>
                <a:path extrusionOk="0" h="3684" w="3685">
                  <a:moveTo>
                    <a:pt x="1865" y="1446"/>
                  </a:moveTo>
                  <a:lnTo>
                    <a:pt x="2005" y="1492"/>
                  </a:lnTo>
                  <a:lnTo>
                    <a:pt x="2145" y="1586"/>
                  </a:lnTo>
                  <a:lnTo>
                    <a:pt x="2192" y="1725"/>
                  </a:lnTo>
                  <a:lnTo>
                    <a:pt x="2238" y="1865"/>
                  </a:lnTo>
                  <a:lnTo>
                    <a:pt x="2192" y="2005"/>
                  </a:lnTo>
                  <a:lnTo>
                    <a:pt x="2145" y="2145"/>
                  </a:lnTo>
                  <a:lnTo>
                    <a:pt x="2005" y="2238"/>
                  </a:lnTo>
                  <a:lnTo>
                    <a:pt x="1679" y="2238"/>
                  </a:lnTo>
                  <a:lnTo>
                    <a:pt x="1586" y="2145"/>
                  </a:lnTo>
                  <a:lnTo>
                    <a:pt x="1492" y="2005"/>
                  </a:lnTo>
                  <a:lnTo>
                    <a:pt x="1446" y="1865"/>
                  </a:lnTo>
                  <a:lnTo>
                    <a:pt x="1492" y="1725"/>
                  </a:lnTo>
                  <a:lnTo>
                    <a:pt x="1586" y="1586"/>
                  </a:lnTo>
                  <a:lnTo>
                    <a:pt x="1679" y="1492"/>
                  </a:lnTo>
                  <a:lnTo>
                    <a:pt x="1865" y="1446"/>
                  </a:lnTo>
                  <a:close/>
                  <a:moveTo>
                    <a:pt x="1865" y="0"/>
                  </a:moveTo>
                  <a:lnTo>
                    <a:pt x="1492" y="47"/>
                  </a:lnTo>
                  <a:lnTo>
                    <a:pt x="1119" y="187"/>
                  </a:lnTo>
                  <a:lnTo>
                    <a:pt x="840" y="327"/>
                  </a:lnTo>
                  <a:lnTo>
                    <a:pt x="560" y="560"/>
                  </a:lnTo>
                  <a:lnTo>
                    <a:pt x="327" y="839"/>
                  </a:lnTo>
                  <a:lnTo>
                    <a:pt x="140" y="1119"/>
                  </a:lnTo>
                  <a:lnTo>
                    <a:pt x="47" y="1492"/>
                  </a:lnTo>
                  <a:lnTo>
                    <a:pt x="0" y="1865"/>
                  </a:lnTo>
                  <a:lnTo>
                    <a:pt x="47" y="2238"/>
                  </a:lnTo>
                  <a:lnTo>
                    <a:pt x="140" y="2565"/>
                  </a:lnTo>
                  <a:lnTo>
                    <a:pt x="327" y="2891"/>
                  </a:lnTo>
                  <a:lnTo>
                    <a:pt x="560" y="3171"/>
                  </a:lnTo>
                  <a:lnTo>
                    <a:pt x="840" y="3357"/>
                  </a:lnTo>
                  <a:lnTo>
                    <a:pt x="1119" y="3544"/>
                  </a:lnTo>
                  <a:lnTo>
                    <a:pt x="1492" y="3637"/>
                  </a:lnTo>
                  <a:lnTo>
                    <a:pt x="1865" y="3684"/>
                  </a:lnTo>
                  <a:lnTo>
                    <a:pt x="2238" y="3637"/>
                  </a:lnTo>
                  <a:lnTo>
                    <a:pt x="2565" y="3544"/>
                  </a:lnTo>
                  <a:lnTo>
                    <a:pt x="2891" y="3357"/>
                  </a:lnTo>
                  <a:lnTo>
                    <a:pt x="3124" y="3171"/>
                  </a:lnTo>
                  <a:lnTo>
                    <a:pt x="3358" y="2891"/>
                  </a:lnTo>
                  <a:lnTo>
                    <a:pt x="3544" y="2565"/>
                  </a:lnTo>
                  <a:lnTo>
                    <a:pt x="3637" y="2238"/>
                  </a:lnTo>
                  <a:lnTo>
                    <a:pt x="3684" y="1865"/>
                  </a:lnTo>
                  <a:lnTo>
                    <a:pt x="3637" y="1492"/>
                  </a:lnTo>
                  <a:lnTo>
                    <a:pt x="3544" y="1119"/>
                  </a:lnTo>
                  <a:lnTo>
                    <a:pt x="3358" y="839"/>
                  </a:lnTo>
                  <a:lnTo>
                    <a:pt x="3124" y="560"/>
                  </a:lnTo>
                  <a:lnTo>
                    <a:pt x="2891" y="327"/>
                  </a:lnTo>
                  <a:lnTo>
                    <a:pt x="2565" y="187"/>
                  </a:lnTo>
                  <a:lnTo>
                    <a:pt x="2238" y="47"/>
                  </a:lnTo>
                  <a:lnTo>
                    <a:pt x="18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9"/>
            <p:cNvSpPr/>
            <p:nvPr/>
          </p:nvSpPr>
          <p:spPr>
            <a:xfrm>
              <a:off x="264925" y="4078600"/>
              <a:ext cx="255325" cy="308950"/>
            </a:xfrm>
            <a:custGeom>
              <a:rect b="b" l="l" r="r" t="t"/>
              <a:pathLst>
                <a:path extrusionOk="0" h="12358" w="10213">
                  <a:moveTo>
                    <a:pt x="234" y="1"/>
                  </a:moveTo>
                  <a:lnTo>
                    <a:pt x="140" y="94"/>
                  </a:lnTo>
                  <a:lnTo>
                    <a:pt x="47" y="234"/>
                  </a:lnTo>
                  <a:lnTo>
                    <a:pt x="0" y="374"/>
                  </a:lnTo>
                  <a:lnTo>
                    <a:pt x="0" y="11984"/>
                  </a:lnTo>
                  <a:lnTo>
                    <a:pt x="47" y="12124"/>
                  </a:lnTo>
                  <a:lnTo>
                    <a:pt x="140" y="12264"/>
                  </a:lnTo>
                  <a:lnTo>
                    <a:pt x="234" y="12358"/>
                  </a:lnTo>
                  <a:lnTo>
                    <a:pt x="7461" y="12358"/>
                  </a:lnTo>
                  <a:lnTo>
                    <a:pt x="7461" y="10959"/>
                  </a:lnTo>
                  <a:lnTo>
                    <a:pt x="7368" y="10819"/>
                  </a:lnTo>
                  <a:lnTo>
                    <a:pt x="2752" y="10819"/>
                  </a:lnTo>
                  <a:lnTo>
                    <a:pt x="2612" y="10772"/>
                  </a:lnTo>
                  <a:lnTo>
                    <a:pt x="2472" y="10679"/>
                  </a:lnTo>
                  <a:lnTo>
                    <a:pt x="1679" y="9886"/>
                  </a:lnTo>
                  <a:lnTo>
                    <a:pt x="1633" y="9746"/>
                  </a:lnTo>
                  <a:lnTo>
                    <a:pt x="1586" y="9606"/>
                  </a:lnTo>
                  <a:lnTo>
                    <a:pt x="1586" y="2752"/>
                  </a:lnTo>
                  <a:lnTo>
                    <a:pt x="1633" y="2612"/>
                  </a:lnTo>
                  <a:lnTo>
                    <a:pt x="1679" y="2472"/>
                  </a:lnTo>
                  <a:lnTo>
                    <a:pt x="2472" y="1679"/>
                  </a:lnTo>
                  <a:lnTo>
                    <a:pt x="2612" y="1586"/>
                  </a:lnTo>
                  <a:lnTo>
                    <a:pt x="7648" y="1586"/>
                  </a:lnTo>
                  <a:lnTo>
                    <a:pt x="7741" y="1679"/>
                  </a:lnTo>
                  <a:lnTo>
                    <a:pt x="8534" y="2472"/>
                  </a:lnTo>
                  <a:lnTo>
                    <a:pt x="8627" y="2612"/>
                  </a:lnTo>
                  <a:lnTo>
                    <a:pt x="8674" y="2752"/>
                  </a:lnTo>
                  <a:lnTo>
                    <a:pt x="8674" y="6715"/>
                  </a:lnTo>
                  <a:lnTo>
                    <a:pt x="9047" y="6622"/>
                  </a:lnTo>
                  <a:lnTo>
                    <a:pt x="9839" y="6622"/>
                  </a:lnTo>
                  <a:lnTo>
                    <a:pt x="10213" y="6715"/>
                  </a:lnTo>
                  <a:lnTo>
                    <a:pt x="10213" y="374"/>
                  </a:lnTo>
                  <a:lnTo>
                    <a:pt x="10213" y="234"/>
                  </a:lnTo>
                  <a:lnTo>
                    <a:pt x="10119" y="94"/>
                  </a:lnTo>
                  <a:lnTo>
                    <a:pt x="99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9"/>
            <p:cNvSpPr/>
            <p:nvPr/>
          </p:nvSpPr>
          <p:spPr>
            <a:xfrm>
              <a:off x="324375" y="4136900"/>
              <a:ext cx="137600" cy="192350"/>
            </a:xfrm>
            <a:custGeom>
              <a:rect b="b" l="l" r="r" t="t"/>
              <a:pathLst>
                <a:path extrusionOk="0" h="7694" w="5504">
                  <a:moveTo>
                    <a:pt x="4337" y="793"/>
                  </a:moveTo>
                  <a:lnTo>
                    <a:pt x="4477" y="839"/>
                  </a:lnTo>
                  <a:lnTo>
                    <a:pt x="4617" y="933"/>
                  </a:lnTo>
                  <a:lnTo>
                    <a:pt x="4664" y="1026"/>
                  </a:lnTo>
                  <a:lnTo>
                    <a:pt x="4710" y="1212"/>
                  </a:lnTo>
                  <a:lnTo>
                    <a:pt x="4664" y="1352"/>
                  </a:lnTo>
                  <a:lnTo>
                    <a:pt x="4617" y="1492"/>
                  </a:lnTo>
                  <a:lnTo>
                    <a:pt x="4477" y="1585"/>
                  </a:lnTo>
                  <a:lnTo>
                    <a:pt x="1027" y="1585"/>
                  </a:lnTo>
                  <a:lnTo>
                    <a:pt x="887" y="1492"/>
                  </a:lnTo>
                  <a:lnTo>
                    <a:pt x="793" y="1352"/>
                  </a:lnTo>
                  <a:lnTo>
                    <a:pt x="793" y="1212"/>
                  </a:lnTo>
                  <a:lnTo>
                    <a:pt x="793" y="1026"/>
                  </a:lnTo>
                  <a:lnTo>
                    <a:pt x="887" y="933"/>
                  </a:lnTo>
                  <a:lnTo>
                    <a:pt x="1027" y="839"/>
                  </a:lnTo>
                  <a:lnTo>
                    <a:pt x="1166" y="793"/>
                  </a:lnTo>
                  <a:close/>
                  <a:moveTo>
                    <a:pt x="4337" y="2378"/>
                  </a:moveTo>
                  <a:lnTo>
                    <a:pt x="4477" y="2425"/>
                  </a:lnTo>
                  <a:lnTo>
                    <a:pt x="4617" y="2518"/>
                  </a:lnTo>
                  <a:lnTo>
                    <a:pt x="4664" y="2611"/>
                  </a:lnTo>
                  <a:lnTo>
                    <a:pt x="4710" y="2751"/>
                  </a:lnTo>
                  <a:lnTo>
                    <a:pt x="4664" y="2938"/>
                  </a:lnTo>
                  <a:lnTo>
                    <a:pt x="4617" y="3031"/>
                  </a:lnTo>
                  <a:lnTo>
                    <a:pt x="4477" y="3124"/>
                  </a:lnTo>
                  <a:lnTo>
                    <a:pt x="4337" y="3171"/>
                  </a:lnTo>
                  <a:lnTo>
                    <a:pt x="1166" y="3171"/>
                  </a:lnTo>
                  <a:lnTo>
                    <a:pt x="1027" y="3124"/>
                  </a:lnTo>
                  <a:lnTo>
                    <a:pt x="887" y="3031"/>
                  </a:lnTo>
                  <a:lnTo>
                    <a:pt x="793" y="2938"/>
                  </a:lnTo>
                  <a:lnTo>
                    <a:pt x="793" y="2751"/>
                  </a:lnTo>
                  <a:lnTo>
                    <a:pt x="793" y="2611"/>
                  </a:lnTo>
                  <a:lnTo>
                    <a:pt x="887" y="2518"/>
                  </a:lnTo>
                  <a:lnTo>
                    <a:pt x="1027" y="2425"/>
                  </a:lnTo>
                  <a:lnTo>
                    <a:pt x="1166" y="2378"/>
                  </a:lnTo>
                  <a:close/>
                  <a:moveTo>
                    <a:pt x="3684" y="3964"/>
                  </a:moveTo>
                  <a:lnTo>
                    <a:pt x="3824" y="4057"/>
                  </a:lnTo>
                  <a:lnTo>
                    <a:pt x="3871" y="4197"/>
                  </a:lnTo>
                  <a:lnTo>
                    <a:pt x="3918" y="4337"/>
                  </a:lnTo>
                  <a:lnTo>
                    <a:pt x="3871" y="4523"/>
                  </a:lnTo>
                  <a:lnTo>
                    <a:pt x="3824" y="4616"/>
                  </a:lnTo>
                  <a:lnTo>
                    <a:pt x="3684" y="4710"/>
                  </a:lnTo>
                  <a:lnTo>
                    <a:pt x="3545" y="4756"/>
                  </a:lnTo>
                  <a:lnTo>
                    <a:pt x="1959" y="4756"/>
                  </a:lnTo>
                  <a:lnTo>
                    <a:pt x="1819" y="4710"/>
                  </a:lnTo>
                  <a:lnTo>
                    <a:pt x="1679" y="4616"/>
                  </a:lnTo>
                  <a:lnTo>
                    <a:pt x="1586" y="4523"/>
                  </a:lnTo>
                  <a:lnTo>
                    <a:pt x="1539" y="4337"/>
                  </a:lnTo>
                  <a:lnTo>
                    <a:pt x="1586" y="4197"/>
                  </a:lnTo>
                  <a:lnTo>
                    <a:pt x="1679" y="4057"/>
                  </a:lnTo>
                  <a:lnTo>
                    <a:pt x="1819" y="3964"/>
                  </a:lnTo>
                  <a:close/>
                  <a:moveTo>
                    <a:pt x="560" y="0"/>
                  </a:moveTo>
                  <a:lnTo>
                    <a:pt x="1" y="560"/>
                  </a:lnTo>
                  <a:lnTo>
                    <a:pt x="1" y="7134"/>
                  </a:lnTo>
                  <a:lnTo>
                    <a:pt x="560" y="7694"/>
                  </a:lnTo>
                  <a:lnTo>
                    <a:pt x="4570" y="7694"/>
                  </a:lnTo>
                  <a:lnTo>
                    <a:pt x="4477" y="7274"/>
                  </a:lnTo>
                  <a:lnTo>
                    <a:pt x="4431" y="6901"/>
                  </a:lnTo>
                  <a:lnTo>
                    <a:pt x="4477" y="6575"/>
                  </a:lnTo>
                  <a:lnTo>
                    <a:pt x="4524" y="6248"/>
                  </a:lnTo>
                  <a:lnTo>
                    <a:pt x="4617" y="5969"/>
                  </a:lnTo>
                  <a:lnTo>
                    <a:pt x="4710" y="5689"/>
                  </a:lnTo>
                  <a:lnTo>
                    <a:pt x="4897" y="5456"/>
                  </a:lnTo>
                  <a:lnTo>
                    <a:pt x="5083" y="5223"/>
                  </a:lnTo>
                  <a:lnTo>
                    <a:pt x="5270" y="4989"/>
                  </a:lnTo>
                  <a:lnTo>
                    <a:pt x="5503" y="4803"/>
                  </a:lnTo>
                  <a:lnTo>
                    <a:pt x="5503" y="560"/>
                  </a:lnTo>
                  <a:lnTo>
                    <a:pt x="49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39"/>
          <p:cNvGrpSpPr/>
          <p:nvPr/>
        </p:nvGrpSpPr>
        <p:grpSpPr>
          <a:xfrm>
            <a:off x="3431825" y="2254350"/>
            <a:ext cx="335750" cy="335750"/>
            <a:chOff x="993525" y="4078600"/>
            <a:chExt cx="335750" cy="335750"/>
          </a:xfrm>
        </p:grpSpPr>
        <p:sp>
          <p:nvSpPr>
            <p:cNvPr id="723" name="Google Shape;723;p39"/>
            <p:cNvSpPr/>
            <p:nvPr/>
          </p:nvSpPr>
          <p:spPr>
            <a:xfrm>
              <a:off x="1196375" y="4079775"/>
              <a:ext cx="38475" cy="38475"/>
            </a:xfrm>
            <a:custGeom>
              <a:rect b="b" l="l" r="r" t="t"/>
              <a:pathLst>
                <a:path extrusionOk="0" h="1539" w="1539">
                  <a:moveTo>
                    <a:pt x="0" y="0"/>
                  </a:moveTo>
                  <a:lnTo>
                    <a:pt x="0" y="1539"/>
                  </a:lnTo>
                  <a:lnTo>
                    <a:pt x="1539" y="1539"/>
                  </a:lnTo>
                  <a:lnTo>
                    <a:pt x="1446" y="1259"/>
                  </a:lnTo>
                  <a:lnTo>
                    <a:pt x="1352" y="979"/>
                  </a:lnTo>
                  <a:lnTo>
                    <a:pt x="1212" y="746"/>
                  </a:lnTo>
                  <a:lnTo>
                    <a:pt x="1026" y="513"/>
                  </a:lnTo>
                  <a:lnTo>
                    <a:pt x="793" y="327"/>
                  </a:lnTo>
                  <a:lnTo>
                    <a:pt x="560" y="187"/>
                  </a:lnTo>
                  <a:lnTo>
                    <a:pt x="280" y="4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9"/>
            <p:cNvSpPr/>
            <p:nvPr/>
          </p:nvSpPr>
          <p:spPr>
            <a:xfrm>
              <a:off x="993525" y="4078600"/>
              <a:ext cx="242500" cy="335750"/>
            </a:xfrm>
            <a:custGeom>
              <a:rect b="b" l="l" r="r" t="t"/>
              <a:pathLst>
                <a:path extrusionOk="0" h="13430" w="9700">
                  <a:moveTo>
                    <a:pt x="7974" y="3171"/>
                  </a:moveTo>
                  <a:lnTo>
                    <a:pt x="8161" y="3218"/>
                  </a:lnTo>
                  <a:lnTo>
                    <a:pt x="8254" y="3265"/>
                  </a:lnTo>
                  <a:lnTo>
                    <a:pt x="8347" y="3405"/>
                  </a:lnTo>
                  <a:lnTo>
                    <a:pt x="8394" y="3544"/>
                  </a:lnTo>
                  <a:lnTo>
                    <a:pt x="8347" y="3731"/>
                  </a:lnTo>
                  <a:lnTo>
                    <a:pt x="8254" y="3824"/>
                  </a:lnTo>
                  <a:lnTo>
                    <a:pt x="8161" y="3917"/>
                  </a:lnTo>
                  <a:lnTo>
                    <a:pt x="7974" y="3964"/>
                  </a:lnTo>
                  <a:lnTo>
                    <a:pt x="1679" y="3964"/>
                  </a:lnTo>
                  <a:lnTo>
                    <a:pt x="1539" y="3917"/>
                  </a:lnTo>
                  <a:lnTo>
                    <a:pt x="1399" y="3824"/>
                  </a:lnTo>
                  <a:lnTo>
                    <a:pt x="1353" y="3731"/>
                  </a:lnTo>
                  <a:lnTo>
                    <a:pt x="1306" y="3544"/>
                  </a:lnTo>
                  <a:lnTo>
                    <a:pt x="1353" y="3405"/>
                  </a:lnTo>
                  <a:lnTo>
                    <a:pt x="1399" y="3265"/>
                  </a:lnTo>
                  <a:lnTo>
                    <a:pt x="1539" y="3218"/>
                  </a:lnTo>
                  <a:lnTo>
                    <a:pt x="1679" y="3171"/>
                  </a:lnTo>
                  <a:close/>
                  <a:moveTo>
                    <a:pt x="6062" y="4757"/>
                  </a:moveTo>
                  <a:lnTo>
                    <a:pt x="6156" y="4850"/>
                  </a:lnTo>
                  <a:lnTo>
                    <a:pt x="6249" y="4990"/>
                  </a:lnTo>
                  <a:lnTo>
                    <a:pt x="6295" y="5130"/>
                  </a:lnTo>
                  <a:lnTo>
                    <a:pt x="6249" y="5270"/>
                  </a:lnTo>
                  <a:lnTo>
                    <a:pt x="6156" y="5410"/>
                  </a:lnTo>
                  <a:lnTo>
                    <a:pt x="6062" y="5503"/>
                  </a:lnTo>
                  <a:lnTo>
                    <a:pt x="1539" y="5503"/>
                  </a:lnTo>
                  <a:lnTo>
                    <a:pt x="1399" y="5410"/>
                  </a:lnTo>
                  <a:lnTo>
                    <a:pt x="1353" y="5270"/>
                  </a:lnTo>
                  <a:lnTo>
                    <a:pt x="1306" y="5130"/>
                  </a:lnTo>
                  <a:lnTo>
                    <a:pt x="1353" y="4990"/>
                  </a:lnTo>
                  <a:lnTo>
                    <a:pt x="1399" y="4850"/>
                  </a:lnTo>
                  <a:lnTo>
                    <a:pt x="1539" y="4757"/>
                  </a:lnTo>
                  <a:close/>
                  <a:moveTo>
                    <a:pt x="5130" y="6296"/>
                  </a:moveTo>
                  <a:lnTo>
                    <a:pt x="5270" y="6342"/>
                  </a:lnTo>
                  <a:lnTo>
                    <a:pt x="5409" y="6435"/>
                  </a:lnTo>
                  <a:lnTo>
                    <a:pt x="5456" y="6575"/>
                  </a:lnTo>
                  <a:lnTo>
                    <a:pt x="5503" y="6715"/>
                  </a:lnTo>
                  <a:lnTo>
                    <a:pt x="5456" y="6855"/>
                  </a:lnTo>
                  <a:lnTo>
                    <a:pt x="5409" y="6995"/>
                  </a:lnTo>
                  <a:lnTo>
                    <a:pt x="5270" y="7088"/>
                  </a:lnTo>
                  <a:lnTo>
                    <a:pt x="1539" y="7088"/>
                  </a:lnTo>
                  <a:lnTo>
                    <a:pt x="1399" y="6995"/>
                  </a:lnTo>
                  <a:lnTo>
                    <a:pt x="1353" y="6855"/>
                  </a:lnTo>
                  <a:lnTo>
                    <a:pt x="1306" y="6715"/>
                  </a:lnTo>
                  <a:lnTo>
                    <a:pt x="1353" y="6575"/>
                  </a:lnTo>
                  <a:lnTo>
                    <a:pt x="1399" y="6435"/>
                  </a:lnTo>
                  <a:lnTo>
                    <a:pt x="1539" y="6342"/>
                  </a:lnTo>
                  <a:lnTo>
                    <a:pt x="1679" y="6296"/>
                  </a:lnTo>
                  <a:close/>
                  <a:moveTo>
                    <a:pt x="5130" y="7881"/>
                  </a:moveTo>
                  <a:lnTo>
                    <a:pt x="5270" y="7928"/>
                  </a:lnTo>
                  <a:lnTo>
                    <a:pt x="5409" y="8021"/>
                  </a:lnTo>
                  <a:lnTo>
                    <a:pt x="5456" y="8114"/>
                  </a:lnTo>
                  <a:lnTo>
                    <a:pt x="5503" y="8301"/>
                  </a:lnTo>
                  <a:lnTo>
                    <a:pt x="5456" y="8441"/>
                  </a:lnTo>
                  <a:lnTo>
                    <a:pt x="5409" y="8580"/>
                  </a:lnTo>
                  <a:lnTo>
                    <a:pt x="5270" y="8627"/>
                  </a:lnTo>
                  <a:lnTo>
                    <a:pt x="5130" y="8674"/>
                  </a:lnTo>
                  <a:lnTo>
                    <a:pt x="1679" y="8674"/>
                  </a:lnTo>
                  <a:lnTo>
                    <a:pt x="1539" y="8627"/>
                  </a:lnTo>
                  <a:lnTo>
                    <a:pt x="1399" y="8580"/>
                  </a:lnTo>
                  <a:lnTo>
                    <a:pt x="1353" y="8441"/>
                  </a:lnTo>
                  <a:lnTo>
                    <a:pt x="1306" y="8301"/>
                  </a:lnTo>
                  <a:lnTo>
                    <a:pt x="1353" y="8114"/>
                  </a:lnTo>
                  <a:lnTo>
                    <a:pt x="1399" y="8021"/>
                  </a:lnTo>
                  <a:lnTo>
                    <a:pt x="1539" y="7928"/>
                  </a:lnTo>
                  <a:lnTo>
                    <a:pt x="1679" y="7881"/>
                  </a:lnTo>
                  <a:close/>
                  <a:moveTo>
                    <a:pt x="5130" y="9466"/>
                  </a:moveTo>
                  <a:lnTo>
                    <a:pt x="5270" y="9513"/>
                  </a:lnTo>
                  <a:lnTo>
                    <a:pt x="5409" y="9560"/>
                  </a:lnTo>
                  <a:lnTo>
                    <a:pt x="5456" y="9700"/>
                  </a:lnTo>
                  <a:lnTo>
                    <a:pt x="5503" y="9839"/>
                  </a:lnTo>
                  <a:lnTo>
                    <a:pt x="5456" y="10026"/>
                  </a:lnTo>
                  <a:lnTo>
                    <a:pt x="5409" y="10119"/>
                  </a:lnTo>
                  <a:lnTo>
                    <a:pt x="5270" y="10213"/>
                  </a:lnTo>
                  <a:lnTo>
                    <a:pt x="5130" y="10259"/>
                  </a:lnTo>
                  <a:lnTo>
                    <a:pt x="1679" y="10259"/>
                  </a:lnTo>
                  <a:lnTo>
                    <a:pt x="1539" y="10213"/>
                  </a:lnTo>
                  <a:lnTo>
                    <a:pt x="1399" y="10119"/>
                  </a:lnTo>
                  <a:lnTo>
                    <a:pt x="1353" y="10026"/>
                  </a:lnTo>
                  <a:lnTo>
                    <a:pt x="1306" y="9839"/>
                  </a:lnTo>
                  <a:lnTo>
                    <a:pt x="1353" y="9700"/>
                  </a:lnTo>
                  <a:lnTo>
                    <a:pt x="1399" y="9560"/>
                  </a:lnTo>
                  <a:lnTo>
                    <a:pt x="1539" y="9513"/>
                  </a:lnTo>
                  <a:lnTo>
                    <a:pt x="1679" y="9466"/>
                  </a:lnTo>
                  <a:close/>
                  <a:moveTo>
                    <a:pt x="6062" y="11052"/>
                  </a:moveTo>
                  <a:lnTo>
                    <a:pt x="6156" y="11145"/>
                  </a:lnTo>
                  <a:lnTo>
                    <a:pt x="6249" y="11285"/>
                  </a:lnTo>
                  <a:lnTo>
                    <a:pt x="6295" y="11425"/>
                  </a:lnTo>
                  <a:lnTo>
                    <a:pt x="6249" y="11565"/>
                  </a:lnTo>
                  <a:lnTo>
                    <a:pt x="6156" y="11705"/>
                  </a:lnTo>
                  <a:lnTo>
                    <a:pt x="6062" y="11798"/>
                  </a:lnTo>
                  <a:lnTo>
                    <a:pt x="1539" y="11798"/>
                  </a:lnTo>
                  <a:lnTo>
                    <a:pt x="1399" y="11705"/>
                  </a:lnTo>
                  <a:lnTo>
                    <a:pt x="1353" y="11565"/>
                  </a:lnTo>
                  <a:lnTo>
                    <a:pt x="1306" y="11425"/>
                  </a:lnTo>
                  <a:lnTo>
                    <a:pt x="1353" y="11285"/>
                  </a:lnTo>
                  <a:lnTo>
                    <a:pt x="1399" y="11145"/>
                  </a:lnTo>
                  <a:lnTo>
                    <a:pt x="1539" y="11052"/>
                  </a:lnTo>
                  <a:close/>
                  <a:moveTo>
                    <a:pt x="234" y="1"/>
                  </a:moveTo>
                  <a:lnTo>
                    <a:pt x="94" y="94"/>
                  </a:lnTo>
                  <a:lnTo>
                    <a:pt x="47" y="234"/>
                  </a:lnTo>
                  <a:lnTo>
                    <a:pt x="0" y="374"/>
                  </a:lnTo>
                  <a:lnTo>
                    <a:pt x="0" y="13010"/>
                  </a:lnTo>
                  <a:lnTo>
                    <a:pt x="47" y="13197"/>
                  </a:lnTo>
                  <a:lnTo>
                    <a:pt x="94" y="13290"/>
                  </a:lnTo>
                  <a:lnTo>
                    <a:pt x="234" y="13383"/>
                  </a:lnTo>
                  <a:lnTo>
                    <a:pt x="373" y="13430"/>
                  </a:lnTo>
                  <a:lnTo>
                    <a:pt x="9326" y="13430"/>
                  </a:lnTo>
                  <a:lnTo>
                    <a:pt x="9466" y="13383"/>
                  </a:lnTo>
                  <a:lnTo>
                    <a:pt x="9606" y="13290"/>
                  </a:lnTo>
                  <a:lnTo>
                    <a:pt x="9653" y="13197"/>
                  </a:lnTo>
                  <a:lnTo>
                    <a:pt x="9699" y="13010"/>
                  </a:lnTo>
                  <a:lnTo>
                    <a:pt x="9699" y="12404"/>
                  </a:lnTo>
                  <a:lnTo>
                    <a:pt x="9373" y="12404"/>
                  </a:lnTo>
                  <a:lnTo>
                    <a:pt x="9140" y="12311"/>
                  </a:lnTo>
                  <a:lnTo>
                    <a:pt x="8953" y="12218"/>
                  </a:lnTo>
                  <a:lnTo>
                    <a:pt x="8813" y="12078"/>
                  </a:lnTo>
                  <a:lnTo>
                    <a:pt x="8627" y="11938"/>
                  </a:lnTo>
                  <a:lnTo>
                    <a:pt x="8534" y="11751"/>
                  </a:lnTo>
                  <a:lnTo>
                    <a:pt x="8440" y="11565"/>
                  </a:lnTo>
                  <a:lnTo>
                    <a:pt x="8394" y="11332"/>
                  </a:lnTo>
                  <a:lnTo>
                    <a:pt x="8161" y="11425"/>
                  </a:lnTo>
                  <a:lnTo>
                    <a:pt x="7601" y="11425"/>
                  </a:lnTo>
                  <a:lnTo>
                    <a:pt x="7321" y="11285"/>
                  </a:lnTo>
                  <a:lnTo>
                    <a:pt x="7088" y="11099"/>
                  </a:lnTo>
                  <a:lnTo>
                    <a:pt x="6902" y="10865"/>
                  </a:lnTo>
                  <a:lnTo>
                    <a:pt x="6295" y="9839"/>
                  </a:lnTo>
                  <a:lnTo>
                    <a:pt x="6202" y="9606"/>
                  </a:lnTo>
                  <a:lnTo>
                    <a:pt x="6156" y="9420"/>
                  </a:lnTo>
                  <a:lnTo>
                    <a:pt x="6156" y="9187"/>
                  </a:lnTo>
                  <a:lnTo>
                    <a:pt x="6156" y="9000"/>
                  </a:lnTo>
                  <a:lnTo>
                    <a:pt x="6249" y="8767"/>
                  </a:lnTo>
                  <a:lnTo>
                    <a:pt x="6342" y="8580"/>
                  </a:lnTo>
                  <a:lnTo>
                    <a:pt x="6482" y="8441"/>
                  </a:lnTo>
                  <a:lnTo>
                    <a:pt x="6669" y="8301"/>
                  </a:lnTo>
                  <a:lnTo>
                    <a:pt x="6482" y="8114"/>
                  </a:lnTo>
                  <a:lnTo>
                    <a:pt x="6342" y="7974"/>
                  </a:lnTo>
                  <a:lnTo>
                    <a:pt x="6249" y="7788"/>
                  </a:lnTo>
                  <a:lnTo>
                    <a:pt x="6156" y="7555"/>
                  </a:lnTo>
                  <a:lnTo>
                    <a:pt x="6156" y="7368"/>
                  </a:lnTo>
                  <a:lnTo>
                    <a:pt x="6156" y="7135"/>
                  </a:lnTo>
                  <a:lnTo>
                    <a:pt x="6202" y="6948"/>
                  </a:lnTo>
                  <a:lnTo>
                    <a:pt x="6295" y="6715"/>
                  </a:lnTo>
                  <a:lnTo>
                    <a:pt x="6902" y="5689"/>
                  </a:lnTo>
                  <a:lnTo>
                    <a:pt x="7088" y="5456"/>
                  </a:lnTo>
                  <a:lnTo>
                    <a:pt x="7321" y="5270"/>
                  </a:lnTo>
                  <a:lnTo>
                    <a:pt x="7601" y="5176"/>
                  </a:lnTo>
                  <a:lnTo>
                    <a:pt x="7928" y="5130"/>
                  </a:lnTo>
                  <a:lnTo>
                    <a:pt x="8161" y="5130"/>
                  </a:lnTo>
                  <a:lnTo>
                    <a:pt x="8394" y="5223"/>
                  </a:lnTo>
                  <a:lnTo>
                    <a:pt x="8440" y="4990"/>
                  </a:lnTo>
                  <a:lnTo>
                    <a:pt x="8534" y="4803"/>
                  </a:lnTo>
                  <a:lnTo>
                    <a:pt x="8627" y="4617"/>
                  </a:lnTo>
                  <a:lnTo>
                    <a:pt x="8813" y="4477"/>
                  </a:lnTo>
                  <a:lnTo>
                    <a:pt x="8953" y="4337"/>
                  </a:lnTo>
                  <a:lnTo>
                    <a:pt x="9140" y="4244"/>
                  </a:lnTo>
                  <a:lnTo>
                    <a:pt x="9373" y="4151"/>
                  </a:lnTo>
                  <a:lnTo>
                    <a:pt x="9699" y="4151"/>
                  </a:lnTo>
                  <a:lnTo>
                    <a:pt x="9699" y="2332"/>
                  </a:lnTo>
                  <a:lnTo>
                    <a:pt x="7601" y="2332"/>
                  </a:lnTo>
                  <a:lnTo>
                    <a:pt x="7461" y="2239"/>
                  </a:lnTo>
                  <a:lnTo>
                    <a:pt x="7368" y="2099"/>
                  </a:lnTo>
                  <a:lnTo>
                    <a:pt x="7321" y="1959"/>
                  </a:lnTo>
                  <a:lnTo>
                    <a:pt x="73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9"/>
            <p:cNvSpPr/>
            <p:nvPr/>
          </p:nvSpPr>
          <p:spPr>
            <a:xfrm>
              <a:off x="1167225" y="4202175"/>
              <a:ext cx="162050" cy="166725"/>
            </a:xfrm>
            <a:custGeom>
              <a:rect b="b" l="l" r="r" t="t"/>
              <a:pathLst>
                <a:path extrusionOk="0" h="6669" w="6482">
                  <a:moveTo>
                    <a:pt x="3451" y="2239"/>
                  </a:moveTo>
                  <a:lnTo>
                    <a:pt x="3684" y="2332"/>
                  </a:lnTo>
                  <a:lnTo>
                    <a:pt x="3871" y="2425"/>
                  </a:lnTo>
                  <a:lnTo>
                    <a:pt x="4010" y="2565"/>
                  </a:lnTo>
                  <a:lnTo>
                    <a:pt x="4150" y="2705"/>
                  </a:lnTo>
                  <a:lnTo>
                    <a:pt x="4244" y="2891"/>
                  </a:lnTo>
                  <a:lnTo>
                    <a:pt x="4337" y="3125"/>
                  </a:lnTo>
                  <a:lnTo>
                    <a:pt x="4337" y="3358"/>
                  </a:lnTo>
                  <a:lnTo>
                    <a:pt x="4337" y="3544"/>
                  </a:lnTo>
                  <a:lnTo>
                    <a:pt x="4244" y="3777"/>
                  </a:lnTo>
                  <a:lnTo>
                    <a:pt x="4150" y="3964"/>
                  </a:lnTo>
                  <a:lnTo>
                    <a:pt x="4010" y="4104"/>
                  </a:lnTo>
                  <a:lnTo>
                    <a:pt x="3871" y="4244"/>
                  </a:lnTo>
                  <a:lnTo>
                    <a:pt x="3684" y="4384"/>
                  </a:lnTo>
                  <a:lnTo>
                    <a:pt x="3451" y="4430"/>
                  </a:lnTo>
                  <a:lnTo>
                    <a:pt x="3031" y="4430"/>
                  </a:lnTo>
                  <a:lnTo>
                    <a:pt x="2798" y="4384"/>
                  </a:lnTo>
                  <a:lnTo>
                    <a:pt x="2612" y="4244"/>
                  </a:lnTo>
                  <a:lnTo>
                    <a:pt x="2425" y="4104"/>
                  </a:lnTo>
                  <a:lnTo>
                    <a:pt x="2332" y="3964"/>
                  </a:lnTo>
                  <a:lnTo>
                    <a:pt x="2192" y="3777"/>
                  </a:lnTo>
                  <a:lnTo>
                    <a:pt x="2145" y="3544"/>
                  </a:lnTo>
                  <a:lnTo>
                    <a:pt x="2099" y="3358"/>
                  </a:lnTo>
                  <a:lnTo>
                    <a:pt x="2145" y="3125"/>
                  </a:lnTo>
                  <a:lnTo>
                    <a:pt x="2192" y="2891"/>
                  </a:lnTo>
                  <a:lnTo>
                    <a:pt x="2332" y="2705"/>
                  </a:lnTo>
                  <a:lnTo>
                    <a:pt x="2425" y="2565"/>
                  </a:lnTo>
                  <a:lnTo>
                    <a:pt x="2612" y="2425"/>
                  </a:lnTo>
                  <a:lnTo>
                    <a:pt x="2798" y="2332"/>
                  </a:lnTo>
                  <a:lnTo>
                    <a:pt x="3031" y="2239"/>
                  </a:lnTo>
                  <a:close/>
                  <a:moveTo>
                    <a:pt x="2472" y="0"/>
                  </a:moveTo>
                  <a:lnTo>
                    <a:pt x="2378" y="94"/>
                  </a:lnTo>
                  <a:lnTo>
                    <a:pt x="2285" y="233"/>
                  </a:lnTo>
                  <a:lnTo>
                    <a:pt x="2239" y="373"/>
                  </a:lnTo>
                  <a:lnTo>
                    <a:pt x="2239" y="840"/>
                  </a:lnTo>
                  <a:lnTo>
                    <a:pt x="1912" y="1026"/>
                  </a:lnTo>
                  <a:lnTo>
                    <a:pt x="1539" y="1213"/>
                  </a:lnTo>
                  <a:lnTo>
                    <a:pt x="1166" y="1026"/>
                  </a:lnTo>
                  <a:lnTo>
                    <a:pt x="1026" y="980"/>
                  </a:lnTo>
                  <a:lnTo>
                    <a:pt x="886" y="980"/>
                  </a:lnTo>
                  <a:lnTo>
                    <a:pt x="746" y="1026"/>
                  </a:lnTo>
                  <a:lnTo>
                    <a:pt x="653" y="1166"/>
                  </a:lnTo>
                  <a:lnTo>
                    <a:pt x="47" y="2192"/>
                  </a:lnTo>
                  <a:lnTo>
                    <a:pt x="0" y="2332"/>
                  </a:lnTo>
                  <a:lnTo>
                    <a:pt x="0" y="2472"/>
                  </a:lnTo>
                  <a:lnTo>
                    <a:pt x="47" y="2612"/>
                  </a:lnTo>
                  <a:lnTo>
                    <a:pt x="187" y="2705"/>
                  </a:lnTo>
                  <a:lnTo>
                    <a:pt x="560" y="2938"/>
                  </a:lnTo>
                  <a:lnTo>
                    <a:pt x="560" y="3358"/>
                  </a:lnTo>
                  <a:lnTo>
                    <a:pt x="560" y="3731"/>
                  </a:lnTo>
                  <a:lnTo>
                    <a:pt x="187" y="3964"/>
                  </a:lnTo>
                  <a:lnTo>
                    <a:pt x="47" y="4057"/>
                  </a:lnTo>
                  <a:lnTo>
                    <a:pt x="0" y="4197"/>
                  </a:lnTo>
                  <a:lnTo>
                    <a:pt x="0" y="4337"/>
                  </a:lnTo>
                  <a:lnTo>
                    <a:pt x="47" y="4477"/>
                  </a:lnTo>
                  <a:lnTo>
                    <a:pt x="653" y="5503"/>
                  </a:lnTo>
                  <a:lnTo>
                    <a:pt x="746" y="5643"/>
                  </a:lnTo>
                  <a:lnTo>
                    <a:pt x="886" y="5689"/>
                  </a:lnTo>
                  <a:lnTo>
                    <a:pt x="1026" y="5736"/>
                  </a:lnTo>
                  <a:lnTo>
                    <a:pt x="1166" y="5643"/>
                  </a:lnTo>
                  <a:lnTo>
                    <a:pt x="1539" y="5456"/>
                  </a:lnTo>
                  <a:lnTo>
                    <a:pt x="1912" y="5643"/>
                  </a:lnTo>
                  <a:lnTo>
                    <a:pt x="2239" y="5829"/>
                  </a:lnTo>
                  <a:lnTo>
                    <a:pt x="2239" y="6295"/>
                  </a:lnTo>
                  <a:lnTo>
                    <a:pt x="2285" y="6435"/>
                  </a:lnTo>
                  <a:lnTo>
                    <a:pt x="2378" y="6575"/>
                  </a:lnTo>
                  <a:lnTo>
                    <a:pt x="2472" y="6668"/>
                  </a:lnTo>
                  <a:lnTo>
                    <a:pt x="3964" y="6668"/>
                  </a:lnTo>
                  <a:lnTo>
                    <a:pt x="4104" y="6575"/>
                  </a:lnTo>
                  <a:lnTo>
                    <a:pt x="4197" y="6435"/>
                  </a:lnTo>
                  <a:lnTo>
                    <a:pt x="4197" y="6295"/>
                  </a:lnTo>
                  <a:lnTo>
                    <a:pt x="4197" y="5829"/>
                  </a:lnTo>
                  <a:lnTo>
                    <a:pt x="4570" y="5643"/>
                  </a:lnTo>
                  <a:lnTo>
                    <a:pt x="4896" y="5456"/>
                  </a:lnTo>
                  <a:lnTo>
                    <a:pt x="5316" y="5643"/>
                  </a:lnTo>
                  <a:lnTo>
                    <a:pt x="5456" y="5736"/>
                  </a:lnTo>
                  <a:lnTo>
                    <a:pt x="5596" y="5689"/>
                  </a:lnTo>
                  <a:lnTo>
                    <a:pt x="5736" y="5643"/>
                  </a:lnTo>
                  <a:lnTo>
                    <a:pt x="5829" y="5503"/>
                  </a:lnTo>
                  <a:lnTo>
                    <a:pt x="6435" y="4477"/>
                  </a:lnTo>
                  <a:lnTo>
                    <a:pt x="6482" y="4337"/>
                  </a:lnTo>
                  <a:lnTo>
                    <a:pt x="6482" y="4197"/>
                  </a:lnTo>
                  <a:lnTo>
                    <a:pt x="6389" y="4057"/>
                  </a:lnTo>
                  <a:lnTo>
                    <a:pt x="6295" y="3964"/>
                  </a:lnTo>
                  <a:lnTo>
                    <a:pt x="5876" y="3731"/>
                  </a:lnTo>
                  <a:lnTo>
                    <a:pt x="5922" y="3358"/>
                  </a:lnTo>
                  <a:lnTo>
                    <a:pt x="5876" y="2938"/>
                  </a:lnTo>
                  <a:lnTo>
                    <a:pt x="6295" y="2705"/>
                  </a:lnTo>
                  <a:lnTo>
                    <a:pt x="6389" y="2612"/>
                  </a:lnTo>
                  <a:lnTo>
                    <a:pt x="6482" y="2472"/>
                  </a:lnTo>
                  <a:lnTo>
                    <a:pt x="6482" y="2332"/>
                  </a:lnTo>
                  <a:lnTo>
                    <a:pt x="6435" y="2192"/>
                  </a:lnTo>
                  <a:lnTo>
                    <a:pt x="5829" y="1166"/>
                  </a:lnTo>
                  <a:lnTo>
                    <a:pt x="5736" y="1026"/>
                  </a:lnTo>
                  <a:lnTo>
                    <a:pt x="5596" y="980"/>
                  </a:lnTo>
                  <a:lnTo>
                    <a:pt x="5456" y="980"/>
                  </a:lnTo>
                  <a:lnTo>
                    <a:pt x="5316" y="1026"/>
                  </a:lnTo>
                  <a:lnTo>
                    <a:pt x="4896" y="1213"/>
                  </a:lnTo>
                  <a:lnTo>
                    <a:pt x="4570" y="1026"/>
                  </a:lnTo>
                  <a:lnTo>
                    <a:pt x="4197" y="840"/>
                  </a:lnTo>
                  <a:lnTo>
                    <a:pt x="4197" y="373"/>
                  </a:lnTo>
                  <a:lnTo>
                    <a:pt x="4197" y="233"/>
                  </a:lnTo>
                  <a:lnTo>
                    <a:pt x="4104" y="94"/>
                  </a:lnTo>
                  <a:lnTo>
                    <a:pt x="39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39"/>
          <p:cNvGrpSpPr/>
          <p:nvPr/>
        </p:nvGrpSpPr>
        <p:grpSpPr>
          <a:xfrm>
            <a:off x="5377000" y="2254350"/>
            <a:ext cx="334600" cy="335750"/>
            <a:chOff x="1754750" y="4078600"/>
            <a:chExt cx="334600" cy="335750"/>
          </a:xfrm>
        </p:grpSpPr>
        <p:sp>
          <p:nvSpPr>
            <p:cNvPr id="727" name="Google Shape;727;p39"/>
            <p:cNvSpPr/>
            <p:nvPr/>
          </p:nvSpPr>
          <p:spPr>
            <a:xfrm>
              <a:off x="1958775" y="4079775"/>
              <a:ext cx="37325" cy="38475"/>
            </a:xfrm>
            <a:custGeom>
              <a:rect b="b" l="l" r="r" t="t"/>
              <a:pathLst>
                <a:path extrusionOk="0" h="1539" w="1493">
                  <a:moveTo>
                    <a:pt x="0" y="0"/>
                  </a:moveTo>
                  <a:lnTo>
                    <a:pt x="0" y="1539"/>
                  </a:lnTo>
                  <a:lnTo>
                    <a:pt x="1492" y="1539"/>
                  </a:lnTo>
                  <a:lnTo>
                    <a:pt x="1446" y="1259"/>
                  </a:lnTo>
                  <a:lnTo>
                    <a:pt x="1306" y="979"/>
                  </a:lnTo>
                  <a:lnTo>
                    <a:pt x="1166" y="746"/>
                  </a:lnTo>
                  <a:lnTo>
                    <a:pt x="979" y="513"/>
                  </a:lnTo>
                  <a:lnTo>
                    <a:pt x="746" y="327"/>
                  </a:lnTo>
                  <a:lnTo>
                    <a:pt x="513" y="187"/>
                  </a:lnTo>
                  <a:lnTo>
                    <a:pt x="280" y="4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9"/>
            <p:cNvSpPr/>
            <p:nvPr/>
          </p:nvSpPr>
          <p:spPr>
            <a:xfrm>
              <a:off x="1834025" y="4197500"/>
              <a:ext cx="85125" cy="38500"/>
            </a:xfrm>
            <a:custGeom>
              <a:rect b="b" l="l" r="r" t="t"/>
              <a:pathLst>
                <a:path extrusionOk="0" h="1540" w="3405">
                  <a:moveTo>
                    <a:pt x="1353" y="1"/>
                  </a:moveTo>
                  <a:lnTo>
                    <a:pt x="1073" y="94"/>
                  </a:lnTo>
                  <a:lnTo>
                    <a:pt x="793" y="234"/>
                  </a:lnTo>
                  <a:lnTo>
                    <a:pt x="514" y="420"/>
                  </a:lnTo>
                  <a:lnTo>
                    <a:pt x="327" y="654"/>
                  </a:lnTo>
                  <a:lnTo>
                    <a:pt x="141" y="933"/>
                  </a:lnTo>
                  <a:lnTo>
                    <a:pt x="47" y="1213"/>
                  </a:lnTo>
                  <a:lnTo>
                    <a:pt x="1" y="1540"/>
                  </a:lnTo>
                  <a:lnTo>
                    <a:pt x="3405" y="1540"/>
                  </a:lnTo>
                  <a:lnTo>
                    <a:pt x="3312" y="1213"/>
                  </a:lnTo>
                  <a:lnTo>
                    <a:pt x="3218" y="933"/>
                  </a:lnTo>
                  <a:lnTo>
                    <a:pt x="3078" y="654"/>
                  </a:lnTo>
                  <a:lnTo>
                    <a:pt x="2845" y="420"/>
                  </a:lnTo>
                  <a:lnTo>
                    <a:pt x="2612" y="234"/>
                  </a:lnTo>
                  <a:lnTo>
                    <a:pt x="2332" y="94"/>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9"/>
            <p:cNvSpPr/>
            <p:nvPr/>
          </p:nvSpPr>
          <p:spPr>
            <a:xfrm>
              <a:off x="1856175" y="4138050"/>
              <a:ext cx="39675" cy="39675"/>
            </a:xfrm>
            <a:custGeom>
              <a:rect b="b" l="l" r="r" t="t"/>
              <a:pathLst>
                <a:path extrusionOk="0" h="1587" w="1587">
                  <a:moveTo>
                    <a:pt x="654" y="1"/>
                  </a:moveTo>
                  <a:lnTo>
                    <a:pt x="514" y="47"/>
                  </a:lnTo>
                  <a:lnTo>
                    <a:pt x="374" y="141"/>
                  </a:lnTo>
                  <a:lnTo>
                    <a:pt x="234" y="234"/>
                  </a:lnTo>
                  <a:lnTo>
                    <a:pt x="141" y="327"/>
                  </a:lnTo>
                  <a:lnTo>
                    <a:pt x="94" y="467"/>
                  </a:lnTo>
                  <a:lnTo>
                    <a:pt x="47" y="607"/>
                  </a:lnTo>
                  <a:lnTo>
                    <a:pt x="1" y="793"/>
                  </a:lnTo>
                  <a:lnTo>
                    <a:pt x="47" y="933"/>
                  </a:lnTo>
                  <a:lnTo>
                    <a:pt x="94" y="1073"/>
                  </a:lnTo>
                  <a:lnTo>
                    <a:pt x="141" y="1213"/>
                  </a:lnTo>
                  <a:lnTo>
                    <a:pt x="234" y="1353"/>
                  </a:lnTo>
                  <a:lnTo>
                    <a:pt x="374" y="1446"/>
                  </a:lnTo>
                  <a:lnTo>
                    <a:pt x="514" y="1493"/>
                  </a:lnTo>
                  <a:lnTo>
                    <a:pt x="654" y="1539"/>
                  </a:lnTo>
                  <a:lnTo>
                    <a:pt x="793" y="1586"/>
                  </a:lnTo>
                  <a:lnTo>
                    <a:pt x="980" y="1539"/>
                  </a:lnTo>
                  <a:lnTo>
                    <a:pt x="1120" y="1493"/>
                  </a:lnTo>
                  <a:lnTo>
                    <a:pt x="1260" y="1446"/>
                  </a:lnTo>
                  <a:lnTo>
                    <a:pt x="1353" y="1353"/>
                  </a:lnTo>
                  <a:lnTo>
                    <a:pt x="1446" y="1213"/>
                  </a:lnTo>
                  <a:lnTo>
                    <a:pt x="1540" y="1073"/>
                  </a:lnTo>
                  <a:lnTo>
                    <a:pt x="1586" y="933"/>
                  </a:lnTo>
                  <a:lnTo>
                    <a:pt x="1586" y="793"/>
                  </a:lnTo>
                  <a:lnTo>
                    <a:pt x="1586" y="607"/>
                  </a:lnTo>
                  <a:lnTo>
                    <a:pt x="1540" y="467"/>
                  </a:lnTo>
                  <a:lnTo>
                    <a:pt x="1446" y="327"/>
                  </a:lnTo>
                  <a:lnTo>
                    <a:pt x="1353" y="234"/>
                  </a:lnTo>
                  <a:lnTo>
                    <a:pt x="1260" y="141"/>
                  </a:lnTo>
                  <a:lnTo>
                    <a:pt x="1120" y="47"/>
                  </a:lnTo>
                  <a:lnTo>
                    <a:pt x="9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9"/>
            <p:cNvSpPr/>
            <p:nvPr/>
          </p:nvSpPr>
          <p:spPr>
            <a:xfrm>
              <a:off x="1754750" y="4078600"/>
              <a:ext cx="242525" cy="335750"/>
            </a:xfrm>
            <a:custGeom>
              <a:rect b="b" l="l" r="r" t="t"/>
              <a:pathLst>
                <a:path extrusionOk="0" h="13430" w="9701">
                  <a:moveTo>
                    <a:pt x="4850" y="1586"/>
                  </a:moveTo>
                  <a:lnTo>
                    <a:pt x="5177" y="1633"/>
                  </a:lnTo>
                  <a:lnTo>
                    <a:pt x="5457" y="1726"/>
                  </a:lnTo>
                  <a:lnTo>
                    <a:pt x="5736" y="1866"/>
                  </a:lnTo>
                  <a:lnTo>
                    <a:pt x="5970" y="2052"/>
                  </a:lnTo>
                  <a:lnTo>
                    <a:pt x="6156" y="2285"/>
                  </a:lnTo>
                  <a:lnTo>
                    <a:pt x="6296" y="2565"/>
                  </a:lnTo>
                  <a:lnTo>
                    <a:pt x="6389" y="2845"/>
                  </a:lnTo>
                  <a:lnTo>
                    <a:pt x="6436" y="3171"/>
                  </a:lnTo>
                  <a:lnTo>
                    <a:pt x="6389" y="3451"/>
                  </a:lnTo>
                  <a:lnTo>
                    <a:pt x="6343" y="3731"/>
                  </a:lnTo>
                  <a:lnTo>
                    <a:pt x="6203" y="4011"/>
                  </a:lnTo>
                  <a:lnTo>
                    <a:pt x="6016" y="4244"/>
                  </a:lnTo>
                  <a:lnTo>
                    <a:pt x="6296" y="4430"/>
                  </a:lnTo>
                  <a:lnTo>
                    <a:pt x="6576" y="4617"/>
                  </a:lnTo>
                  <a:lnTo>
                    <a:pt x="6762" y="4850"/>
                  </a:lnTo>
                  <a:lnTo>
                    <a:pt x="6995" y="5130"/>
                  </a:lnTo>
                  <a:lnTo>
                    <a:pt x="7135" y="5456"/>
                  </a:lnTo>
                  <a:lnTo>
                    <a:pt x="7275" y="5736"/>
                  </a:lnTo>
                  <a:lnTo>
                    <a:pt x="7322" y="6109"/>
                  </a:lnTo>
                  <a:lnTo>
                    <a:pt x="7368" y="6435"/>
                  </a:lnTo>
                  <a:lnTo>
                    <a:pt x="7368" y="6715"/>
                  </a:lnTo>
                  <a:lnTo>
                    <a:pt x="7322" y="6855"/>
                  </a:lnTo>
                  <a:lnTo>
                    <a:pt x="7229" y="6995"/>
                  </a:lnTo>
                  <a:lnTo>
                    <a:pt x="7089" y="7088"/>
                  </a:lnTo>
                  <a:lnTo>
                    <a:pt x="2612" y="7088"/>
                  </a:lnTo>
                  <a:lnTo>
                    <a:pt x="2472" y="6995"/>
                  </a:lnTo>
                  <a:lnTo>
                    <a:pt x="2379" y="6855"/>
                  </a:lnTo>
                  <a:lnTo>
                    <a:pt x="2379" y="6715"/>
                  </a:lnTo>
                  <a:lnTo>
                    <a:pt x="2379" y="6435"/>
                  </a:lnTo>
                  <a:lnTo>
                    <a:pt x="2379" y="6109"/>
                  </a:lnTo>
                  <a:lnTo>
                    <a:pt x="2472" y="5736"/>
                  </a:lnTo>
                  <a:lnTo>
                    <a:pt x="2566" y="5456"/>
                  </a:lnTo>
                  <a:lnTo>
                    <a:pt x="2752" y="5130"/>
                  </a:lnTo>
                  <a:lnTo>
                    <a:pt x="2939" y="4850"/>
                  </a:lnTo>
                  <a:lnTo>
                    <a:pt x="3172" y="4617"/>
                  </a:lnTo>
                  <a:lnTo>
                    <a:pt x="3405" y="4430"/>
                  </a:lnTo>
                  <a:lnTo>
                    <a:pt x="3685" y="4244"/>
                  </a:lnTo>
                  <a:lnTo>
                    <a:pt x="3545" y="4011"/>
                  </a:lnTo>
                  <a:lnTo>
                    <a:pt x="3405" y="3731"/>
                  </a:lnTo>
                  <a:lnTo>
                    <a:pt x="3312" y="3451"/>
                  </a:lnTo>
                  <a:lnTo>
                    <a:pt x="3265" y="3171"/>
                  </a:lnTo>
                  <a:lnTo>
                    <a:pt x="3312" y="2845"/>
                  </a:lnTo>
                  <a:lnTo>
                    <a:pt x="3405" y="2565"/>
                  </a:lnTo>
                  <a:lnTo>
                    <a:pt x="3545" y="2285"/>
                  </a:lnTo>
                  <a:lnTo>
                    <a:pt x="3731" y="2052"/>
                  </a:lnTo>
                  <a:lnTo>
                    <a:pt x="3964" y="1866"/>
                  </a:lnTo>
                  <a:lnTo>
                    <a:pt x="4244" y="1726"/>
                  </a:lnTo>
                  <a:lnTo>
                    <a:pt x="4524" y="1633"/>
                  </a:lnTo>
                  <a:lnTo>
                    <a:pt x="4850" y="1586"/>
                  </a:lnTo>
                  <a:close/>
                  <a:moveTo>
                    <a:pt x="2239" y="7881"/>
                  </a:moveTo>
                  <a:lnTo>
                    <a:pt x="2379" y="7928"/>
                  </a:lnTo>
                  <a:lnTo>
                    <a:pt x="2519" y="8021"/>
                  </a:lnTo>
                  <a:lnTo>
                    <a:pt x="2612" y="8114"/>
                  </a:lnTo>
                  <a:lnTo>
                    <a:pt x="2612" y="8301"/>
                  </a:lnTo>
                  <a:lnTo>
                    <a:pt x="2612" y="8441"/>
                  </a:lnTo>
                  <a:lnTo>
                    <a:pt x="2519" y="8580"/>
                  </a:lnTo>
                  <a:lnTo>
                    <a:pt x="2379" y="8627"/>
                  </a:lnTo>
                  <a:lnTo>
                    <a:pt x="2239" y="8674"/>
                  </a:lnTo>
                  <a:lnTo>
                    <a:pt x="1726" y="8674"/>
                  </a:lnTo>
                  <a:lnTo>
                    <a:pt x="1540" y="8627"/>
                  </a:lnTo>
                  <a:lnTo>
                    <a:pt x="1446" y="8580"/>
                  </a:lnTo>
                  <a:lnTo>
                    <a:pt x="1353" y="8441"/>
                  </a:lnTo>
                  <a:lnTo>
                    <a:pt x="1307" y="8301"/>
                  </a:lnTo>
                  <a:lnTo>
                    <a:pt x="1353" y="8114"/>
                  </a:lnTo>
                  <a:lnTo>
                    <a:pt x="1446" y="8021"/>
                  </a:lnTo>
                  <a:lnTo>
                    <a:pt x="1540" y="7928"/>
                  </a:lnTo>
                  <a:lnTo>
                    <a:pt x="1726" y="7881"/>
                  </a:lnTo>
                  <a:close/>
                  <a:moveTo>
                    <a:pt x="5923" y="7881"/>
                  </a:moveTo>
                  <a:lnTo>
                    <a:pt x="6063" y="7928"/>
                  </a:lnTo>
                  <a:lnTo>
                    <a:pt x="6203" y="8021"/>
                  </a:lnTo>
                  <a:lnTo>
                    <a:pt x="6249" y="8114"/>
                  </a:lnTo>
                  <a:lnTo>
                    <a:pt x="6296" y="8301"/>
                  </a:lnTo>
                  <a:lnTo>
                    <a:pt x="6249" y="8441"/>
                  </a:lnTo>
                  <a:lnTo>
                    <a:pt x="6203" y="8580"/>
                  </a:lnTo>
                  <a:lnTo>
                    <a:pt x="6063" y="8627"/>
                  </a:lnTo>
                  <a:lnTo>
                    <a:pt x="5923" y="8674"/>
                  </a:lnTo>
                  <a:lnTo>
                    <a:pt x="3825" y="8674"/>
                  </a:lnTo>
                  <a:lnTo>
                    <a:pt x="3638" y="8627"/>
                  </a:lnTo>
                  <a:lnTo>
                    <a:pt x="3545" y="8580"/>
                  </a:lnTo>
                  <a:lnTo>
                    <a:pt x="3452" y="8441"/>
                  </a:lnTo>
                  <a:lnTo>
                    <a:pt x="3405" y="8301"/>
                  </a:lnTo>
                  <a:lnTo>
                    <a:pt x="3452" y="8114"/>
                  </a:lnTo>
                  <a:lnTo>
                    <a:pt x="3545" y="8021"/>
                  </a:lnTo>
                  <a:lnTo>
                    <a:pt x="3638" y="7928"/>
                  </a:lnTo>
                  <a:lnTo>
                    <a:pt x="3825" y="7881"/>
                  </a:lnTo>
                  <a:close/>
                  <a:moveTo>
                    <a:pt x="2239" y="9466"/>
                  </a:moveTo>
                  <a:lnTo>
                    <a:pt x="2379" y="9513"/>
                  </a:lnTo>
                  <a:lnTo>
                    <a:pt x="2519" y="9560"/>
                  </a:lnTo>
                  <a:lnTo>
                    <a:pt x="2612" y="9700"/>
                  </a:lnTo>
                  <a:lnTo>
                    <a:pt x="2612" y="9839"/>
                  </a:lnTo>
                  <a:lnTo>
                    <a:pt x="2612" y="10026"/>
                  </a:lnTo>
                  <a:lnTo>
                    <a:pt x="2519" y="10119"/>
                  </a:lnTo>
                  <a:lnTo>
                    <a:pt x="2379" y="10213"/>
                  </a:lnTo>
                  <a:lnTo>
                    <a:pt x="2239" y="10259"/>
                  </a:lnTo>
                  <a:lnTo>
                    <a:pt x="1726" y="10259"/>
                  </a:lnTo>
                  <a:lnTo>
                    <a:pt x="1540" y="10213"/>
                  </a:lnTo>
                  <a:lnTo>
                    <a:pt x="1446" y="10119"/>
                  </a:lnTo>
                  <a:lnTo>
                    <a:pt x="1353" y="10026"/>
                  </a:lnTo>
                  <a:lnTo>
                    <a:pt x="1307" y="9839"/>
                  </a:lnTo>
                  <a:lnTo>
                    <a:pt x="1353" y="9700"/>
                  </a:lnTo>
                  <a:lnTo>
                    <a:pt x="1446" y="9560"/>
                  </a:lnTo>
                  <a:lnTo>
                    <a:pt x="1540" y="9513"/>
                  </a:lnTo>
                  <a:lnTo>
                    <a:pt x="1726" y="9466"/>
                  </a:lnTo>
                  <a:close/>
                  <a:moveTo>
                    <a:pt x="5923" y="9466"/>
                  </a:moveTo>
                  <a:lnTo>
                    <a:pt x="6063" y="9513"/>
                  </a:lnTo>
                  <a:lnTo>
                    <a:pt x="6203" y="9560"/>
                  </a:lnTo>
                  <a:lnTo>
                    <a:pt x="6249" y="9700"/>
                  </a:lnTo>
                  <a:lnTo>
                    <a:pt x="6296" y="9839"/>
                  </a:lnTo>
                  <a:lnTo>
                    <a:pt x="6249" y="10026"/>
                  </a:lnTo>
                  <a:lnTo>
                    <a:pt x="6203" y="10119"/>
                  </a:lnTo>
                  <a:lnTo>
                    <a:pt x="6063" y="10213"/>
                  </a:lnTo>
                  <a:lnTo>
                    <a:pt x="5923" y="10259"/>
                  </a:lnTo>
                  <a:lnTo>
                    <a:pt x="3825" y="10259"/>
                  </a:lnTo>
                  <a:lnTo>
                    <a:pt x="3638" y="10213"/>
                  </a:lnTo>
                  <a:lnTo>
                    <a:pt x="3545" y="10119"/>
                  </a:lnTo>
                  <a:lnTo>
                    <a:pt x="3452" y="10026"/>
                  </a:lnTo>
                  <a:lnTo>
                    <a:pt x="3405" y="9839"/>
                  </a:lnTo>
                  <a:lnTo>
                    <a:pt x="3452" y="9700"/>
                  </a:lnTo>
                  <a:lnTo>
                    <a:pt x="3545" y="9560"/>
                  </a:lnTo>
                  <a:lnTo>
                    <a:pt x="3638" y="9513"/>
                  </a:lnTo>
                  <a:lnTo>
                    <a:pt x="3825" y="9466"/>
                  </a:lnTo>
                  <a:close/>
                  <a:moveTo>
                    <a:pt x="2379" y="11052"/>
                  </a:moveTo>
                  <a:lnTo>
                    <a:pt x="2519" y="11145"/>
                  </a:lnTo>
                  <a:lnTo>
                    <a:pt x="2612" y="11285"/>
                  </a:lnTo>
                  <a:lnTo>
                    <a:pt x="2612" y="11425"/>
                  </a:lnTo>
                  <a:lnTo>
                    <a:pt x="2612" y="11565"/>
                  </a:lnTo>
                  <a:lnTo>
                    <a:pt x="2519" y="11705"/>
                  </a:lnTo>
                  <a:lnTo>
                    <a:pt x="2379" y="11798"/>
                  </a:lnTo>
                  <a:lnTo>
                    <a:pt x="1540" y="11798"/>
                  </a:lnTo>
                  <a:lnTo>
                    <a:pt x="1446" y="11705"/>
                  </a:lnTo>
                  <a:lnTo>
                    <a:pt x="1353" y="11565"/>
                  </a:lnTo>
                  <a:lnTo>
                    <a:pt x="1307" y="11425"/>
                  </a:lnTo>
                  <a:lnTo>
                    <a:pt x="1353" y="11285"/>
                  </a:lnTo>
                  <a:lnTo>
                    <a:pt x="1446" y="11145"/>
                  </a:lnTo>
                  <a:lnTo>
                    <a:pt x="1540" y="11052"/>
                  </a:lnTo>
                  <a:close/>
                  <a:moveTo>
                    <a:pt x="6576" y="11052"/>
                  </a:moveTo>
                  <a:lnTo>
                    <a:pt x="6716" y="11145"/>
                  </a:lnTo>
                  <a:lnTo>
                    <a:pt x="6809" y="11285"/>
                  </a:lnTo>
                  <a:lnTo>
                    <a:pt x="6809" y="11425"/>
                  </a:lnTo>
                  <a:lnTo>
                    <a:pt x="6809" y="11565"/>
                  </a:lnTo>
                  <a:lnTo>
                    <a:pt x="6716" y="11705"/>
                  </a:lnTo>
                  <a:lnTo>
                    <a:pt x="6576" y="11798"/>
                  </a:lnTo>
                  <a:lnTo>
                    <a:pt x="3638" y="11798"/>
                  </a:lnTo>
                  <a:lnTo>
                    <a:pt x="3545" y="11705"/>
                  </a:lnTo>
                  <a:lnTo>
                    <a:pt x="3452" y="11565"/>
                  </a:lnTo>
                  <a:lnTo>
                    <a:pt x="3405" y="11425"/>
                  </a:lnTo>
                  <a:lnTo>
                    <a:pt x="3452" y="11285"/>
                  </a:lnTo>
                  <a:lnTo>
                    <a:pt x="3545" y="11145"/>
                  </a:lnTo>
                  <a:lnTo>
                    <a:pt x="3638" y="11052"/>
                  </a:lnTo>
                  <a:close/>
                  <a:moveTo>
                    <a:pt x="234" y="1"/>
                  </a:moveTo>
                  <a:lnTo>
                    <a:pt x="141" y="94"/>
                  </a:lnTo>
                  <a:lnTo>
                    <a:pt x="48" y="234"/>
                  </a:lnTo>
                  <a:lnTo>
                    <a:pt x="1" y="374"/>
                  </a:lnTo>
                  <a:lnTo>
                    <a:pt x="1" y="13010"/>
                  </a:lnTo>
                  <a:lnTo>
                    <a:pt x="48" y="13197"/>
                  </a:lnTo>
                  <a:lnTo>
                    <a:pt x="141" y="13290"/>
                  </a:lnTo>
                  <a:lnTo>
                    <a:pt x="234" y="13383"/>
                  </a:lnTo>
                  <a:lnTo>
                    <a:pt x="421" y="13430"/>
                  </a:lnTo>
                  <a:lnTo>
                    <a:pt x="9327" y="13430"/>
                  </a:lnTo>
                  <a:lnTo>
                    <a:pt x="9467" y="13383"/>
                  </a:lnTo>
                  <a:lnTo>
                    <a:pt x="9607" y="13290"/>
                  </a:lnTo>
                  <a:lnTo>
                    <a:pt x="9700" y="13197"/>
                  </a:lnTo>
                  <a:lnTo>
                    <a:pt x="9700" y="13010"/>
                  </a:lnTo>
                  <a:lnTo>
                    <a:pt x="9700" y="12591"/>
                  </a:lnTo>
                  <a:lnTo>
                    <a:pt x="9234" y="12358"/>
                  </a:lnTo>
                  <a:lnTo>
                    <a:pt x="8767" y="12078"/>
                  </a:lnTo>
                  <a:lnTo>
                    <a:pt x="8348" y="11751"/>
                  </a:lnTo>
                  <a:lnTo>
                    <a:pt x="8021" y="11332"/>
                  </a:lnTo>
                  <a:lnTo>
                    <a:pt x="7742" y="10912"/>
                  </a:lnTo>
                  <a:lnTo>
                    <a:pt x="7508" y="10399"/>
                  </a:lnTo>
                  <a:lnTo>
                    <a:pt x="7415" y="9886"/>
                  </a:lnTo>
                  <a:lnTo>
                    <a:pt x="7368" y="9327"/>
                  </a:lnTo>
                  <a:lnTo>
                    <a:pt x="7415" y="8767"/>
                  </a:lnTo>
                  <a:lnTo>
                    <a:pt x="7508" y="8254"/>
                  </a:lnTo>
                  <a:lnTo>
                    <a:pt x="7742" y="7741"/>
                  </a:lnTo>
                  <a:lnTo>
                    <a:pt x="8021" y="7321"/>
                  </a:lnTo>
                  <a:lnTo>
                    <a:pt x="8348" y="6902"/>
                  </a:lnTo>
                  <a:lnTo>
                    <a:pt x="8767" y="6575"/>
                  </a:lnTo>
                  <a:lnTo>
                    <a:pt x="9234" y="6296"/>
                  </a:lnTo>
                  <a:lnTo>
                    <a:pt x="9700" y="6062"/>
                  </a:lnTo>
                  <a:lnTo>
                    <a:pt x="9700" y="2332"/>
                  </a:lnTo>
                  <a:lnTo>
                    <a:pt x="7602" y="2332"/>
                  </a:lnTo>
                  <a:lnTo>
                    <a:pt x="7462" y="2239"/>
                  </a:lnTo>
                  <a:lnTo>
                    <a:pt x="7368" y="2099"/>
                  </a:lnTo>
                  <a:lnTo>
                    <a:pt x="7368" y="1959"/>
                  </a:lnTo>
                  <a:lnTo>
                    <a:pt x="73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9"/>
            <p:cNvSpPr/>
            <p:nvPr/>
          </p:nvSpPr>
          <p:spPr>
            <a:xfrm>
              <a:off x="1958775" y="4246475"/>
              <a:ext cx="130575" cy="130575"/>
            </a:xfrm>
            <a:custGeom>
              <a:rect b="b" l="l" r="r" t="t"/>
              <a:pathLst>
                <a:path extrusionOk="0" h="5223" w="5223">
                  <a:moveTo>
                    <a:pt x="3497" y="1492"/>
                  </a:moveTo>
                  <a:lnTo>
                    <a:pt x="3637" y="1586"/>
                  </a:lnTo>
                  <a:lnTo>
                    <a:pt x="3684" y="1726"/>
                  </a:lnTo>
                  <a:lnTo>
                    <a:pt x="3731" y="1865"/>
                  </a:lnTo>
                  <a:lnTo>
                    <a:pt x="3684" y="2005"/>
                  </a:lnTo>
                  <a:lnTo>
                    <a:pt x="3637" y="2145"/>
                  </a:lnTo>
                  <a:lnTo>
                    <a:pt x="3171" y="2612"/>
                  </a:lnTo>
                  <a:lnTo>
                    <a:pt x="3637" y="3078"/>
                  </a:lnTo>
                  <a:lnTo>
                    <a:pt x="3684" y="3218"/>
                  </a:lnTo>
                  <a:lnTo>
                    <a:pt x="3731" y="3358"/>
                  </a:lnTo>
                  <a:lnTo>
                    <a:pt x="3684" y="3498"/>
                  </a:lnTo>
                  <a:lnTo>
                    <a:pt x="3637" y="3637"/>
                  </a:lnTo>
                  <a:lnTo>
                    <a:pt x="3497" y="3731"/>
                  </a:lnTo>
                  <a:lnTo>
                    <a:pt x="3171" y="3731"/>
                  </a:lnTo>
                  <a:lnTo>
                    <a:pt x="3078" y="3637"/>
                  </a:lnTo>
                  <a:lnTo>
                    <a:pt x="2612" y="3171"/>
                  </a:lnTo>
                  <a:lnTo>
                    <a:pt x="2145" y="3637"/>
                  </a:lnTo>
                  <a:lnTo>
                    <a:pt x="2005" y="3731"/>
                  </a:lnTo>
                  <a:lnTo>
                    <a:pt x="1726" y="3731"/>
                  </a:lnTo>
                  <a:lnTo>
                    <a:pt x="1586" y="3637"/>
                  </a:lnTo>
                  <a:lnTo>
                    <a:pt x="1492" y="3498"/>
                  </a:lnTo>
                  <a:lnTo>
                    <a:pt x="1446" y="3358"/>
                  </a:lnTo>
                  <a:lnTo>
                    <a:pt x="1492" y="3218"/>
                  </a:lnTo>
                  <a:lnTo>
                    <a:pt x="1586" y="3078"/>
                  </a:lnTo>
                  <a:lnTo>
                    <a:pt x="2052" y="2612"/>
                  </a:lnTo>
                  <a:lnTo>
                    <a:pt x="1586" y="2145"/>
                  </a:lnTo>
                  <a:lnTo>
                    <a:pt x="1492" y="2005"/>
                  </a:lnTo>
                  <a:lnTo>
                    <a:pt x="1446" y="1865"/>
                  </a:lnTo>
                  <a:lnTo>
                    <a:pt x="1492" y="1726"/>
                  </a:lnTo>
                  <a:lnTo>
                    <a:pt x="1586" y="1586"/>
                  </a:lnTo>
                  <a:lnTo>
                    <a:pt x="1726" y="1492"/>
                  </a:lnTo>
                  <a:lnTo>
                    <a:pt x="2005" y="1492"/>
                  </a:lnTo>
                  <a:lnTo>
                    <a:pt x="2145" y="1586"/>
                  </a:lnTo>
                  <a:lnTo>
                    <a:pt x="2612" y="2052"/>
                  </a:lnTo>
                  <a:lnTo>
                    <a:pt x="3078" y="1586"/>
                  </a:lnTo>
                  <a:lnTo>
                    <a:pt x="3171" y="1492"/>
                  </a:lnTo>
                  <a:close/>
                  <a:moveTo>
                    <a:pt x="2612" y="0"/>
                  </a:moveTo>
                  <a:lnTo>
                    <a:pt x="2052" y="47"/>
                  </a:lnTo>
                  <a:lnTo>
                    <a:pt x="1586" y="187"/>
                  </a:lnTo>
                  <a:lnTo>
                    <a:pt x="1119" y="420"/>
                  </a:lnTo>
                  <a:lnTo>
                    <a:pt x="746" y="746"/>
                  </a:lnTo>
                  <a:lnTo>
                    <a:pt x="420" y="1166"/>
                  </a:lnTo>
                  <a:lnTo>
                    <a:pt x="187" y="1586"/>
                  </a:lnTo>
                  <a:lnTo>
                    <a:pt x="47" y="2099"/>
                  </a:lnTo>
                  <a:lnTo>
                    <a:pt x="0" y="2612"/>
                  </a:lnTo>
                  <a:lnTo>
                    <a:pt x="47" y="3124"/>
                  </a:lnTo>
                  <a:lnTo>
                    <a:pt x="187" y="3637"/>
                  </a:lnTo>
                  <a:lnTo>
                    <a:pt x="420" y="4057"/>
                  </a:lnTo>
                  <a:lnTo>
                    <a:pt x="746" y="4477"/>
                  </a:lnTo>
                  <a:lnTo>
                    <a:pt x="1119" y="4803"/>
                  </a:lnTo>
                  <a:lnTo>
                    <a:pt x="1586" y="5036"/>
                  </a:lnTo>
                  <a:lnTo>
                    <a:pt x="2052" y="5176"/>
                  </a:lnTo>
                  <a:lnTo>
                    <a:pt x="2612" y="5223"/>
                  </a:lnTo>
                  <a:lnTo>
                    <a:pt x="3124" y="5176"/>
                  </a:lnTo>
                  <a:lnTo>
                    <a:pt x="3637" y="5036"/>
                  </a:lnTo>
                  <a:lnTo>
                    <a:pt x="4057" y="4803"/>
                  </a:lnTo>
                  <a:lnTo>
                    <a:pt x="4477" y="4477"/>
                  </a:lnTo>
                  <a:lnTo>
                    <a:pt x="4756" y="4057"/>
                  </a:lnTo>
                  <a:lnTo>
                    <a:pt x="5036" y="3637"/>
                  </a:lnTo>
                  <a:lnTo>
                    <a:pt x="5176" y="3124"/>
                  </a:lnTo>
                  <a:lnTo>
                    <a:pt x="5223" y="2612"/>
                  </a:lnTo>
                  <a:lnTo>
                    <a:pt x="5176" y="2099"/>
                  </a:lnTo>
                  <a:lnTo>
                    <a:pt x="5036" y="1586"/>
                  </a:lnTo>
                  <a:lnTo>
                    <a:pt x="4756" y="1166"/>
                  </a:lnTo>
                  <a:lnTo>
                    <a:pt x="4477" y="746"/>
                  </a:lnTo>
                  <a:lnTo>
                    <a:pt x="4057" y="420"/>
                  </a:lnTo>
                  <a:lnTo>
                    <a:pt x="3637" y="187"/>
                  </a:lnTo>
                  <a:lnTo>
                    <a:pt x="3124" y="47"/>
                  </a:lnTo>
                  <a:lnTo>
                    <a:pt x="26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p40"/>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CANVAS INFOGRAPHIC</a:t>
            </a:r>
            <a:endParaRPr/>
          </a:p>
        </p:txBody>
      </p:sp>
      <p:graphicFrame>
        <p:nvGraphicFramePr>
          <p:cNvPr id="737" name="Google Shape;737;p40"/>
          <p:cNvGraphicFramePr/>
          <p:nvPr/>
        </p:nvGraphicFramePr>
        <p:xfrm>
          <a:off x="713225" y="1108025"/>
          <a:ext cx="3000000" cy="3000000"/>
        </p:xfrm>
        <a:graphic>
          <a:graphicData uri="http://schemas.openxmlformats.org/drawingml/2006/table">
            <a:tbl>
              <a:tblPr>
                <a:noFill/>
                <a:tableStyleId>{B13746D2-E999-4BC1-8A99-0EBFC8E3D6FC}</a:tableStyleId>
              </a:tblPr>
              <a:tblGrid>
                <a:gridCol w="1313150"/>
                <a:gridCol w="1525575"/>
                <a:gridCol w="1011425"/>
                <a:gridCol w="818925"/>
                <a:gridCol w="1697100"/>
                <a:gridCol w="1351375"/>
              </a:tblGrid>
              <a:tr h="609575">
                <a:tc>
                  <a:txBody>
                    <a:bodyPr/>
                    <a:lstStyle/>
                    <a:p>
                      <a:pPr indent="0" lvl="0" marL="0" rtl="0" algn="ctr">
                        <a:spcBef>
                          <a:spcPts val="0"/>
                        </a:spcBef>
                        <a:spcAft>
                          <a:spcPts val="0"/>
                        </a:spcAft>
                        <a:buNone/>
                      </a:pPr>
                      <a:r>
                        <a:rPr b="1" lang="en" sz="1300">
                          <a:solidFill>
                            <a:schemeClr val="dk2"/>
                          </a:solidFill>
                          <a:latin typeface="Sora"/>
                          <a:ea typeface="Sora"/>
                          <a:cs typeface="Sora"/>
                          <a:sym typeface="Sora"/>
                        </a:rPr>
                        <a:t>KEY PARTNERS</a:t>
                      </a:r>
                      <a:endParaRPr b="1" sz="1300">
                        <a:solidFill>
                          <a:schemeClr val="dk2"/>
                        </a:solidFill>
                        <a:latin typeface="Sora"/>
                        <a:ea typeface="Sora"/>
                        <a:cs typeface="Sora"/>
                        <a:sym typeface="So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300">
                          <a:solidFill>
                            <a:schemeClr val="dk2"/>
                          </a:solidFill>
                          <a:latin typeface="Sora"/>
                          <a:ea typeface="Sora"/>
                          <a:cs typeface="Sora"/>
                          <a:sym typeface="Sora"/>
                        </a:rPr>
                        <a:t>KEY ACTIVITIES</a:t>
                      </a:r>
                      <a:endParaRPr b="1" sz="1300">
                        <a:solidFill>
                          <a:schemeClr val="dk2"/>
                        </a:solidFill>
                        <a:latin typeface="Sora"/>
                        <a:ea typeface="Sora"/>
                        <a:cs typeface="Sora"/>
                        <a:sym typeface="So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gridSpan="2">
                  <a:txBody>
                    <a:bodyPr/>
                    <a:lstStyle/>
                    <a:p>
                      <a:pPr indent="0" lvl="0" marL="0" rtl="0" algn="ctr">
                        <a:spcBef>
                          <a:spcPts val="0"/>
                        </a:spcBef>
                        <a:spcAft>
                          <a:spcPts val="0"/>
                        </a:spcAft>
                        <a:buNone/>
                      </a:pPr>
                      <a:r>
                        <a:rPr b="1" lang="en" sz="1300">
                          <a:solidFill>
                            <a:schemeClr val="dk2"/>
                          </a:solidFill>
                          <a:latin typeface="Sora"/>
                          <a:ea typeface="Sora"/>
                          <a:cs typeface="Sora"/>
                          <a:sym typeface="Sora"/>
                        </a:rPr>
                        <a:t>VALUE PROPOSITIONS</a:t>
                      </a:r>
                      <a:endParaRPr b="1" sz="1300">
                        <a:solidFill>
                          <a:schemeClr val="dk2"/>
                        </a:solidFill>
                        <a:latin typeface="Sora"/>
                        <a:ea typeface="Sora"/>
                        <a:cs typeface="Sora"/>
                        <a:sym typeface="So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hMerge="1"/>
                <a:tc>
                  <a:txBody>
                    <a:bodyPr/>
                    <a:lstStyle/>
                    <a:p>
                      <a:pPr indent="0" lvl="0" marL="0" rtl="0" algn="ctr">
                        <a:spcBef>
                          <a:spcPts val="0"/>
                        </a:spcBef>
                        <a:spcAft>
                          <a:spcPts val="0"/>
                        </a:spcAft>
                        <a:buNone/>
                      </a:pPr>
                      <a:r>
                        <a:rPr b="1" lang="en" sz="1300">
                          <a:solidFill>
                            <a:schemeClr val="dk2"/>
                          </a:solidFill>
                          <a:latin typeface="Sora"/>
                          <a:ea typeface="Sora"/>
                          <a:cs typeface="Sora"/>
                          <a:sym typeface="Sora"/>
                        </a:rPr>
                        <a:t>CUSTOMER RELATIONSHIPS</a:t>
                      </a:r>
                      <a:endParaRPr b="1" sz="1300">
                        <a:solidFill>
                          <a:schemeClr val="dk2"/>
                        </a:solidFill>
                        <a:latin typeface="Sora"/>
                        <a:ea typeface="Sora"/>
                        <a:cs typeface="Sora"/>
                        <a:sym typeface="So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300">
                          <a:solidFill>
                            <a:schemeClr val="dk2"/>
                          </a:solidFill>
                          <a:latin typeface="Sora"/>
                          <a:ea typeface="Sora"/>
                          <a:cs typeface="Sora"/>
                          <a:sym typeface="Sora"/>
                        </a:rPr>
                        <a:t>CUSTOMER SEGMENTS</a:t>
                      </a:r>
                      <a:endParaRPr b="1" sz="1300">
                        <a:solidFill>
                          <a:schemeClr val="dk2"/>
                        </a:solidFill>
                        <a:latin typeface="Sora"/>
                        <a:ea typeface="Sora"/>
                        <a:cs typeface="Sora"/>
                        <a:sym typeface="So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648475">
                <a:tc rowSpan="3">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Identify important potential partners for your business journey</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Identify key activities that create value for potential customers </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1"/>
                      </a:solidFill>
                      <a:prstDash val="solid"/>
                      <a:round/>
                      <a:headEnd len="sm" w="sm" type="none"/>
                      <a:tailEnd len="sm" w="sm" type="none"/>
                    </a:lnB>
                  </a:tcPr>
                </a:tc>
                <a:tc gridSpan="2" rowSpan="3">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Define what values sets your business apart from other competitors</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rowSpan="3" hMerge="1"/>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Determine how you will interact with customers</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1"/>
                      </a:solidFill>
                      <a:prstDash val="solid"/>
                      <a:round/>
                      <a:headEnd len="sm" w="sm" type="none"/>
                      <a:tailEnd len="sm" w="sm" type="none"/>
                    </a:lnB>
                  </a:tcPr>
                </a:tc>
                <a:tc rowSpan="3">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Well define specific target customer groups</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96200">
                <a:tc vMerge="1"/>
                <a:tc>
                  <a:txBody>
                    <a:bodyPr/>
                    <a:lstStyle/>
                    <a:p>
                      <a:pPr indent="0" lvl="0" marL="0" rtl="0" algn="ctr">
                        <a:spcBef>
                          <a:spcPts val="0"/>
                        </a:spcBef>
                        <a:spcAft>
                          <a:spcPts val="0"/>
                        </a:spcAft>
                        <a:buNone/>
                      </a:pPr>
                      <a:r>
                        <a:rPr b="1" lang="en" sz="1300">
                          <a:solidFill>
                            <a:schemeClr val="dk2"/>
                          </a:solidFill>
                          <a:latin typeface="Sora"/>
                          <a:ea typeface="Sora"/>
                          <a:cs typeface="Sora"/>
                          <a:sym typeface="Sora"/>
                        </a:rPr>
                        <a:t>KEY RESOURCES</a:t>
                      </a:r>
                      <a:endParaRPr b="1" sz="1300">
                        <a:solidFill>
                          <a:schemeClr val="dk2"/>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gridSpan="2" vMerge="1"/>
                <a:tc hMerge="1" vMerge="1"/>
                <a:tc>
                  <a:txBody>
                    <a:bodyPr/>
                    <a:lstStyle/>
                    <a:p>
                      <a:pPr indent="0" lvl="0" marL="0" rtl="0" algn="ctr">
                        <a:spcBef>
                          <a:spcPts val="0"/>
                        </a:spcBef>
                        <a:spcAft>
                          <a:spcPts val="0"/>
                        </a:spcAft>
                        <a:buNone/>
                      </a:pPr>
                      <a:r>
                        <a:rPr b="1" lang="en" sz="1300">
                          <a:solidFill>
                            <a:schemeClr val="dk2"/>
                          </a:solidFill>
                          <a:latin typeface="Sora"/>
                          <a:ea typeface="Sora"/>
                          <a:cs typeface="Sora"/>
                          <a:sym typeface="Sora"/>
                        </a:rPr>
                        <a:t>CHANNELS</a:t>
                      </a:r>
                      <a:endParaRPr b="1" sz="1300">
                        <a:solidFill>
                          <a:schemeClr val="dk2"/>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vMerge="1"/>
              </a:tr>
              <a:tr h="648475">
                <a:tc vMerge="1"/>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Identify important resources needed for your business</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2"/>
                      </a:solidFill>
                      <a:prstDash val="solid"/>
                      <a:round/>
                      <a:headEnd len="sm" w="sm" type="none"/>
                      <a:tailEnd len="sm" w="sm" type="none"/>
                    </a:lnB>
                  </a:tcPr>
                </a:tc>
                <a:tc gridSpan="2" vMerge="1"/>
                <a:tc hMerge="1" vMerge="1"/>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Determine how you will reach and engage with future customers</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2"/>
                      </a:solidFill>
                      <a:prstDash val="solid"/>
                      <a:round/>
                      <a:headEnd len="sm" w="sm" type="none"/>
                      <a:tailEnd len="sm" w="sm" type="none"/>
                    </a:lnB>
                  </a:tcPr>
                </a:tc>
                <a:tc vMerge="1"/>
              </a:tr>
              <a:tr h="396200">
                <a:tc gridSpan="3">
                  <a:txBody>
                    <a:bodyPr/>
                    <a:lstStyle/>
                    <a:p>
                      <a:pPr indent="0" lvl="0" marL="0" rtl="0" algn="ctr">
                        <a:spcBef>
                          <a:spcPts val="0"/>
                        </a:spcBef>
                        <a:spcAft>
                          <a:spcPts val="0"/>
                        </a:spcAft>
                        <a:buNone/>
                      </a:pPr>
                      <a:r>
                        <a:rPr b="1" lang="en" sz="1300">
                          <a:solidFill>
                            <a:schemeClr val="dk2"/>
                          </a:solidFill>
                          <a:latin typeface="Sora"/>
                          <a:ea typeface="Sora"/>
                          <a:cs typeface="Sora"/>
                          <a:sym typeface="Sora"/>
                        </a:rPr>
                        <a:t>COST STRUCTURE</a:t>
                      </a:r>
                      <a:endParaRPr b="1" sz="1300">
                        <a:solidFill>
                          <a:schemeClr val="dk2"/>
                        </a:solidFill>
                        <a:latin typeface="Sora"/>
                        <a:ea typeface="Sora"/>
                        <a:cs typeface="Sora"/>
                        <a:sym typeface="So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hMerge="1"/>
                <a:tc hMerge="1"/>
                <a:tc gridSpan="3">
                  <a:txBody>
                    <a:bodyPr/>
                    <a:lstStyle/>
                    <a:p>
                      <a:pPr indent="0" lvl="0" marL="0" rtl="0" algn="ctr">
                        <a:spcBef>
                          <a:spcPts val="0"/>
                        </a:spcBef>
                        <a:spcAft>
                          <a:spcPts val="0"/>
                        </a:spcAft>
                        <a:buNone/>
                      </a:pPr>
                      <a:r>
                        <a:rPr b="1" lang="en" sz="1300">
                          <a:solidFill>
                            <a:schemeClr val="dk2"/>
                          </a:solidFill>
                          <a:latin typeface="Sora"/>
                          <a:ea typeface="Sora"/>
                          <a:cs typeface="Sora"/>
                          <a:sym typeface="Sora"/>
                        </a:rPr>
                        <a:t>REVENUE STREAMS</a:t>
                      </a:r>
                      <a:endParaRPr b="1" sz="1300">
                        <a:solidFill>
                          <a:schemeClr val="dk2"/>
                        </a:solidFill>
                        <a:latin typeface="Sora"/>
                        <a:ea typeface="Sora"/>
                        <a:cs typeface="Sora"/>
                        <a:sym typeface="So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hMerge="1"/>
                <a:tc hMerge="1"/>
              </a:tr>
              <a:tr h="407475">
                <a:tc gridSpan="3">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Identify fixed and variable costs associated with the business plan</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gridSpan="3">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Define sources of revenue for your business</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41"/>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MY BUSINESS STRATEGY</a:t>
            </a:r>
            <a:endParaRPr/>
          </a:p>
        </p:txBody>
      </p:sp>
      <p:sp>
        <p:nvSpPr>
          <p:cNvPr id="743" name="Google Shape;743;p41"/>
          <p:cNvSpPr txBox="1"/>
          <p:nvPr/>
        </p:nvSpPr>
        <p:spPr>
          <a:xfrm>
            <a:off x="3052950" y="1097825"/>
            <a:ext cx="29859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Attractive business model</a:t>
            </a:r>
            <a:endParaRPr sz="1200">
              <a:solidFill>
                <a:schemeClr val="dk1"/>
              </a:solidFill>
              <a:latin typeface="Epilogue"/>
              <a:ea typeface="Epilogue"/>
              <a:cs typeface="Epilogue"/>
              <a:sym typeface="Epilogue"/>
            </a:endParaRPr>
          </a:p>
        </p:txBody>
      </p:sp>
      <p:sp>
        <p:nvSpPr>
          <p:cNvPr id="744" name="Google Shape;744;p41"/>
          <p:cNvSpPr txBox="1"/>
          <p:nvPr/>
        </p:nvSpPr>
        <p:spPr>
          <a:xfrm>
            <a:off x="3052950" y="4039652"/>
            <a:ext cx="29859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Unattractive business model</a:t>
            </a:r>
            <a:endParaRPr sz="1200">
              <a:solidFill>
                <a:schemeClr val="dk1"/>
              </a:solidFill>
              <a:latin typeface="Epilogue"/>
              <a:ea typeface="Epilogue"/>
              <a:cs typeface="Epilogue"/>
              <a:sym typeface="Epilogue"/>
            </a:endParaRPr>
          </a:p>
        </p:txBody>
      </p:sp>
      <p:sp>
        <p:nvSpPr>
          <p:cNvPr id="745" name="Google Shape;745;p41"/>
          <p:cNvSpPr txBox="1"/>
          <p:nvPr/>
        </p:nvSpPr>
        <p:spPr>
          <a:xfrm rot="-5400000">
            <a:off x="151646" y="2548471"/>
            <a:ext cx="27084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High competitive strength</a:t>
            </a:r>
            <a:endParaRPr sz="1200">
              <a:solidFill>
                <a:schemeClr val="dk1"/>
              </a:solidFill>
              <a:latin typeface="Epilogue"/>
              <a:ea typeface="Epilogue"/>
              <a:cs typeface="Epilogue"/>
              <a:sym typeface="Epilogue"/>
            </a:endParaRPr>
          </a:p>
        </p:txBody>
      </p:sp>
      <p:sp>
        <p:nvSpPr>
          <p:cNvPr id="746" name="Google Shape;746;p41"/>
          <p:cNvSpPr txBox="1"/>
          <p:nvPr/>
        </p:nvSpPr>
        <p:spPr>
          <a:xfrm rot="5400000">
            <a:off x="6284854" y="2548471"/>
            <a:ext cx="27066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Low competitive strength</a:t>
            </a:r>
            <a:endParaRPr sz="1200">
              <a:solidFill>
                <a:schemeClr val="dk1"/>
              </a:solidFill>
              <a:latin typeface="Epilogue"/>
              <a:ea typeface="Epilogue"/>
              <a:cs typeface="Epilogue"/>
              <a:sym typeface="Epilogue"/>
            </a:endParaRPr>
          </a:p>
        </p:txBody>
      </p:sp>
      <p:sp>
        <p:nvSpPr>
          <p:cNvPr id="747" name="Google Shape;747;p41"/>
          <p:cNvSpPr/>
          <p:nvPr/>
        </p:nvSpPr>
        <p:spPr>
          <a:xfrm>
            <a:off x="1660225" y="1836550"/>
            <a:ext cx="2880300" cy="54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Sora Medium"/>
                <a:ea typeface="Sora Medium"/>
                <a:cs typeface="Sora Medium"/>
                <a:sym typeface="Sora Medium"/>
              </a:rPr>
              <a:t>GROWTH AND EXPANSION STRATEGY</a:t>
            </a:r>
            <a:endParaRPr sz="1500">
              <a:solidFill>
                <a:schemeClr val="dk1"/>
              </a:solidFill>
              <a:latin typeface="Sora Medium"/>
              <a:ea typeface="Sora Medium"/>
              <a:cs typeface="Sora Medium"/>
              <a:sym typeface="Sora Medium"/>
            </a:endParaRPr>
          </a:p>
        </p:txBody>
      </p:sp>
      <p:sp>
        <p:nvSpPr>
          <p:cNvPr id="748" name="Google Shape;748;p41"/>
          <p:cNvSpPr/>
          <p:nvPr/>
        </p:nvSpPr>
        <p:spPr>
          <a:xfrm>
            <a:off x="1660225" y="3035619"/>
            <a:ext cx="2884500" cy="54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Sora Medium"/>
                <a:ea typeface="Sora Medium"/>
                <a:cs typeface="Sora Medium"/>
                <a:sym typeface="Sora Medium"/>
              </a:rPr>
              <a:t>MAINTENANCE AND PROTECTION STRATEGY</a:t>
            </a:r>
            <a:endParaRPr sz="1500">
              <a:solidFill>
                <a:schemeClr val="dk1"/>
              </a:solidFill>
              <a:latin typeface="Sora Medium"/>
              <a:ea typeface="Sora Medium"/>
              <a:cs typeface="Sora Medium"/>
              <a:sym typeface="Sora Medium"/>
            </a:endParaRPr>
          </a:p>
        </p:txBody>
      </p:sp>
      <p:sp>
        <p:nvSpPr>
          <p:cNvPr id="749" name="Google Shape;749;p41"/>
          <p:cNvSpPr/>
          <p:nvPr/>
        </p:nvSpPr>
        <p:spPr>
          <a:xfrm>
            <a:off x="4538380" y="3035619"/>
            <a:ext cx="2880300" cy="54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Sora Medium"/>
                <a:ea typeface="Sora Medium"/>
                <a:cs typeface="Sora Medium"/>
                <a:sym typeface="Sora Medium"/>
              </a:rPr>
              <a:t>REDUCTION OR ELIMINATION STRATEGY</a:t>
            </a:r>
            <a:endParaRPr sz="1500">
              <a:solidFill>
                <a:schemeClr val="dk1"/>
              </a:solidFill>
              <a:latin typeface="Sora Medium"/>
              <a:ea typeface="Sora Medium"/>
              <a:cs typeface="Sora Medium"/>
              <a:sym typeface="Sora Medium"/>
            </a:endParaRPr>
          </a:p>
        </p:txBody>
      </p:sp>
      <p:sp>
        <p:nvSpPr>
          <p:cNvPr id="750" name="Google Shape;750;p41"/>
          <p:cNvSpPr/>
          <p:nvPr/>
        </p:nvSpPr>
        <p:spPr>
          <a:xfrm>
            <a:off x="4538380" y="1836555"/>
            <a:ext cx="2880300" cy="54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Sora Medium"/>
                <a:ea typeface="Sora Medium"/>
                <a:cs typeface="Sora Medium"/>
                <a:sym typeface="Sora Medium"/>
              </a:rPr>
              <a:t>REORIENTATION OR ABANDONMENT STRATEGY</a:t>
            </a:r>
            <a:endParaRPr sz="1500">
              <a:solidFill>
                <a:schemeClr val="dk1"/>
              </a:solidFill>
              <a:latin typeface="Sora Medium"/>
              <a:ea typeface="Sora Medium"/>
              <a:cs typeface="Sora Medium"/>
              <a:sym typeface="Sora Medium"/>
            </a:endParaRPr>
          </a:p>
        </p:txBody>
      </p:sp>
      <p:cxnSp>
        <p:nvCxnSpPr>
          <p:cNvPr id="751" name="Google Shape;751;p41"/>
          <p:cNvCxnSpPr/>
          <p:nvPr/>
        </p:nvCxnSpPr>
        <p:spPr>
          <a:xfrm>
            <a:off x="1786276" y="2743025"/>
            <a:ext cx="5558400" cy="0"/>
          </a:xfrm>
          <a:prstGeom prst="straightConnector1">
            <a:avLst/>
          </a:prstGeom>
          <a:noFill/>
          <a:ln cap="flat" cmpd="sng" w="9525">
            <a:solidFill>
              <a:schemeClr val="dk1"/>
            </a:solidFill>
            <a:prstDash val="solid"/>
            <a:round/>
            <a:headEnd len="med" w="med" type="diamond"/>
            <a:tailEnd len="med" w="med" type="diamond"/>
          </a:ln>
        </p:spPr>
      </p:cxnSp>
      <p:cxnSp>
        <p:nvCxnSpPr>
          <p:cNvPr id="752" name="Google Shape;752;p41"/>
          <p:cNvCxnSpPr/>
          <p:nvPr/>
        </p:nvCxnSpPr>
        <p:spPr>
          <a:xfrm rot="10800000">
            <a:off x="4541055" y="1438184"/>
            <a:ext cx="0" cy="2581800"/>
          </a:xfrm>
          <a:prstGeom prst="straightConnector1">
            <a:avLst/>
          </a:prstGeom>
          <a:noFill/>
          <a:ln cap="flat" cmpd="sng" w="9525">
            <a:solidFill>
              <a:schemeClr val="dk1"/>
            </a:solidFill>
            <a:prstDash val="solid"/>
            <a:round/>
            <a:headEnd len="med" w="med" type="diamond"/>
            <a:tailEnd len="med" w="med" type="diamond"/>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pic>
        <p:nvPicPr>
          <p:cNvPr id="757" name="Google Shape;757;p42" title="Chart">
            <a:hlinkClick r:id="rId3"/>
          </p:cNvPr>
          <p:cNvPicPr preferRelativeResize="0"/>
          <p:nvPr/>
        </p:nvPicPr>
        <p:blipFill>
          <a:blip r:embed="rId4">
            <a:alphaModFix/>
          </a:blip>
          <a:stretch>
            <a:fillRect/>
          </a:stretch>
        </p:blipFill>
        <p:spPr>
          <a:xfrm>
            <a:off x="814951" y="1622700"/>
            <a:ext cx="2313897" cy="1430750"/>
          </a:xfrm>
          <a:prstGeom prst="rect">
            <a:avLst/>
          </a:prstGeom>
          <a:noFill/>
          <a:ln>
            <a:noFill/>
          </a:ln>
        </p:spPr>
      </p:pic>
      <p:sp>
        <p:nvSpPr>
          <p:cNvPr id="758" name="Google Shape;758;p42"/>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 INFOGRAPHIC</a:t>
            </a:r>
            <a:endParaRPr/>
          </a:p>
        </p:txBody>
      </p:sp>
      <p:sp>
        <p:nvSpPr>
          <p:cNvPr id="759" name="Google Shape;759;p42"/>
          <p:cNvSpPr/>
          <p:nvPr/>
        </p:nvSpPr>
        <p:spPr>
          <a:xfrm>
            <a:off x="5449223" y="1831400"/>
            <a:ext cx="365700" cy="365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2"/>
          <p:cNvSpPr txBox="1"/>
          <p:nvPr/>
        </p:nvSpPr>
        <p:spPr>
          <a:xfrm flipH="1">
            <a:off x="3240453" y="1263275"/>
            <a:ext cx="2228400" cy="36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ora Medium"/>
                <a:ea typeface="Sora Medium"/>
                <a:cs typeface="Sora Medium"/>
                <a:sym typeface="Sora Medium"/>
              </a:rPr>
              <a:t>BEHAVIOR</a:t>
            </a:r>
            <a:endParaRPr sz="2000">
              <a:solidFill>
                <a:schemeClr val="dk1"/>
              </a:solidFill>
              <a:latin typeface="Sora Medium"/>
              <a:ea typeface="Sora Medium"/>
              <a:cs typeface="Sora Medium"/>
              <a:sym typeface="Sora Medium"/>
            </a:endParaRPr>
          </a:p>
        </p:txBody>
      </p:sp>
      <p:sp>
        <p:nvSpPr>
          <p:cNvPr id="761" name="Google Shape;761;p42"/>
          <p:cNvSpPr txBox="1"/>
          <p:nvPr/>
        </p:nvSpPr>
        <p:spPr>
          <a:xfrm flipH="1">
            <a:off x="5468850" y="1263267"/>
            <a:ext cx="2971800" cy="36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ora Medium"/>
                <a:ea typeface="Sora Medium"/>
                <a:cs typeface="Sora Medium"/>
                <a:sym typeface="Sora Medium"/>
              </a:rPr>
              <a:t>DEMOGRAPHICS</a:t>
            </a:r>
            <a:endParaRPr sz="2000">
              <a:solidFill>
                <a:schemeClr val="dk1"/>
              </a:solidFill>
              <a:latin typeface="Sora Medium"/>
              <a:ea typeface="Sora Medium"/>
              <a:cs typeface="Sora Medium"/>
              <a:sym typeface="Sora Medium"/>
            </a:endParaRPr>
          </a:p>
        </p:txBody>
      </p:sp>
      <p:sp>
        <p:nvSpPr>
          <p:cNvPr id="762" name="Google Shape;762;p42"/>
          <p:cNvSpPr txBox="1"/>
          <p:nvPr/>
        </p:nvSpPr>
        <p:spPr>
          <a:xfrm flipH="1">
            <a:off x="703350" y="1263267"/>
            <a:ext cx="2537100" cy="36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ora Medium"/>
                <a:ea typeface="Sora Medium"/>
                <a:cs typeface="Sora Medium"/>
                <a:sym typeface="Sora Medium"/>
              </a:rPr>
              <a:t>LOCATIONS</a:t>
            </a:r>
            <a:endParaRPr sz="2000">
              <a:solidFill>
                <a:schemeClr val="dk1"/>
              </a:solidFill>
              <a:latin typeface="Sora Medium"/>
              <a:ea typeface="Sora Medium"/>
              <a:cs typeface="Sora Medium"/>
              <a:sym typeface="Sora Medium"/>
            </a:endParaRPr>
          </a:p>
        </p:txBody>
      </p:sp>
      <p:sp>
        <p:nvSpPr>
          <p:cNvPr id="763" name="Google Shape;763;p42"/>
          <p:cNvSpPr/>
          <p:nvPr/>
        </p:nvSpPr>
        <p:spPr>
          <a:xfrm>
            <a:off x="5449223" y="2349506"/>
            <a:ext cx="365700" cy="365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2"/>
          <p:cNvSpPr/>
          <p:nvPr/>
        </p:nvSpPr>
        <p:spPr>
          <a:xfrm>
            <a:off x="5449223" y="2868603"/>
            <a:ext cx="365700" cy="365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2"/>
          <p:cNvSpPr/>
          <p:nvPr/>
        </p:nvSpPr>
        <p:spPr>
          <a:xfrm>
            <a:off x="5449223" y="3386709"/>
            <a:ext cx="365700" cy="365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2"/>
          <p:cNvSpPr txBox="1"/>
          <p:nvPr>
            <p:ph idx="4294967295" type="subTitle"/>
          </p:nvPr>
        </p:nvSpPr>
        <p:spPr>
          <a:xfrm flipH="1">
            <a:off x="3240325" y="1755174"/>
            <a:ext cx="2208900" cy="21648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1"/>
              </a:buClr>
              <a:buSzPts val="1200"/>
              <a:buChar char="●"/>
            </a:pPr>
            <a:r>
              <a:rPr lang="en"/>
              <a:t>They may be interested in personal and professional development, as they are both employees and students</a:t>
            </a:r>
            <a:endParaRPr/>
          </a:p>
          <a:p>
            <a:pPr indent="-213359" lvl="0" marL="274320" rtl="0" algn="l">
              <a:spcBef>
                <a:spcPts val="0"/>
              </a:spcBef>
              <a:spcAft>
                <a:spcPts val="0"/>
              </a:spcAft>
              <a:buClr>
                <a:schemeClr val="lt1"/>
              </a:buClr>
              <a:buSzPts val="1200"/>
              <a:buChar char="●"/>
            </a:pPr>
            <a:r>
              <a:rPr lang="en"/>
              <a:t>They may be tech-savvy and use technology to streamline their work and personal life</a:t>
            </a:r>
            <a:endParaRPr/>
          </a:p>
        </p:txBody>
      </p:sp>
      <p:sp>
        <p:nvSpPr>
          <p:cNvPr id="767" name="Google Shape;767;p42"/>
          <p:cNvSpPr txBox="1"/>
          <p:nvPr/>
        </p:nvSpPr>
        <p:spPr>
          <a:xfrm>
            <a:off x="924942" y="3018500"/>
            <a:ext cx="876300" cy="36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200">
                <a:solidFill>
                  <a:schemeClr val="dk1"/>
                </a:solidFill>
                <a:latin typeface="Epilogue"/>
                <a:ea typeface="Epilogue"/>
                <a:cs typeface="Epilogue"/>
                <a:sym typeface="Epilogue"/>
              </a:rPr>
              <a:t>Region:</a:t>
            </a:r>
            <a:endParaRPr b="1" sz="1200">
              <a:solidFill>
                <a:schemeClr val="dk1"/>
              </a:solidFill>
              <a:latin typeface="Epilogue"/>
              <a:ea typeface="Epilogue"/>
              <a:cs typeface="Epilogue"/>
              <a:sym typeface="Epilogue"/>
            </a:endParaRPr>
          </a:p>
        </p:txBody>
      </p:sp>
      <p:sp>
        <p:nvSpPr>
          <p:cNvPr id="768" name="Google Shape;768;p42"/>
          <p:cNvSpPr txBox="1"/>
          <p:nvPr/>
        </p:nvSpPr>
        <p:spPr>
          <a:xfrm>
            <a:off x="1800743" y="3018500"/>
            <a:ext cx="12162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America</a:t>
            </a:r>
            <a:r>
              <a:rPr lang="en" sz="1200">
                <a:solidFill>
                  <a:schemeClr val="dk1"/>
                </a:solidFill>
                <a:latin typeface="Epilogue"/>
                <a:ea typeface="Epilogue"/>
                <a:cs typeface="Epilogue"/>
                <a:sym typeface="Epilogue"/>
              </a:rPr>
              <a:t>, Asia</a:t>
            </a:r>
            <a:endParaRPr sz="1200">
              <a:solidFill>
                <a:schemeClr val="dk1"/>
              </a:solidFill>
              <a:latin typeface="Epilogue"/>
              <a:ea typeface="Epilogue"/>
              <a:cs typeface="Epilogue"/>
              <a:sym typeface="Epilogue"/>
            </a:endParaRPr>
          </a:p>
        </p:txBody>
      </p:sp>
      <p:sp>
        <p:nvSpPr>
          <p:cNvPr id="769" name="Google Shape;769;p42"/>
          <p:cNvSpPr txBox="1"/>
          <p:nvPr/>
        </p:nvSpPr>
        <p:spPr>
          <a:xfrm>
            <a:off x="926650" y="3384200"/>
            <a:ext cx="876300" cy="36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200">
                <a:solidFill>
                  <a:schemeClr val="dk1"/>
                </a:solidFill>
                <a:latin typeface="Epilogue"/>
                <a:ea typeface="Epilogue"/>
                <a:cs typeface="Epilogue"/>
                <a:sym typeface="Epilogue"/>
              </a:rPr>
              <a:t>Area:</a:t>
            </a:r>
            <a:endParaRPr b="1" sz="1200">
              <a:solidFill>
                <a:schemeClr val="dk1"/>
              </a:solidFill>
              <a:latin typeface="Epilogue"/>
              <a:ea typeface="Epilogue"/>
              <a:cs typeface="Epilogue"/>
              <a:sym typeface="Epilogue"/>
            </a:endParaRPr>
          </a:p>
        </p:txBody>
      </p:sp>
      <p:sp>
        <p:nvSpPr>
          <p:cNvPr id="770" name="Google Shape;770;p42"/>
          <p:cNvSpPr txBox="1"/>
          <p:nvPr/>
        </p:nvSpPr>
        <p:spPr>
          <a:xfrm>
            <a:off x="1802553" y="3384200"/>
            <a:ext cx="12162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Urban</a:t>
            </a:r>
            <a:endParaRPr sz="1200">
              <a:solidFill>
                <a:schemeClr val="dk1"/>
              </a:solidFill>
              <a:latin typeface="Epilogue"/>
              <a:ea typeface="Epilogue"/>
              <a:cs typeface="Epilogue"/>
              <a:sym typeface="Epilogue"/>
            </a:endParaRPr>
          </a:p>
        </p:txBody>
      </p:sp>
      <p:grpSp>
        <p:nvGrpSpPr>
          <p:cNvPr id="771" name="Google Shape;771;p42"/>
          <p:cNvGrpSpPr/>
          <p:nvPr/>
        </p:nvGrpSpPr>
        <p:grpSpPr>
          <a:xfrm>
            <a:off x="5539802" y="2418061"/>
            <a:ext cx="184543" cy="228590"/>
            <a:chOff x="3330525" y="4399275"/>
            <a:chExt cx="390650" cy="481850"/>
          </a:xfrm>
        </p:grpSpPr>
        <p:sp>
          <p:nvSpPr>
            <p:cNvPr id="772" name="Google Shape;772;p4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 name="Google Shape;773;p4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 name="Google Shape;774;p4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 name="Google Shape;775;p4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 name="Google Shape;776;p4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 name="Google Shape;777;p4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 name="Google Shape;778;p4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9" name="Google Shape;779;p42"/>
          <p:cNvGrpSpPr/>
          <p:nvPr/>
        </p:nvGrpSpPr>
        <p:grpSpPr>
          <a:xfrm>
            <a:off x="5520404" y="3457417"/>
            <a:ext cx="223339" cy="224284"/>
            <a:chOff x="6239925" y="2032450"/>
            <a:chExt cx="472775" cy="472775"/>
          </a:xfrm>
        </p:grpSpPr>
        <p:sp>
          <p:nvSpPr>
            <p:cNvPr id="780" name="Google Shape;780;p4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 name="Google Shape;781;p4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2" name="Google Shape;782;p42"/>
          <p:cNvSpPr/>
          <p:nvPr/>
        </p:nvSpPr>
        <p:spPr>
          <a:xfrm>
            <a:off x="5496277" y="2923773"/>
            <a:ext cx="271592" cy="255360"/>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3" name="Google Shape;783;p42"/>
          <p:cNvGrpSpPr/>
          <p:nvPr/>
        </p:nvGrpSpPr>
        <p:grpSpPr>
          <a:xfrm>
            <a:off x="5520386" y="1903310"/>
            <a:ext cx="223374" cy="221880"/>
            <a:chOff x="3271200" y="4992125"/>
            <a:chExt cx="481825" cy="481825"/>
          </a:xfrm>
        </p:grpSpPr>
        <p:sp>
          <p:nvSpPr>
            <p:cNvPr id="784" name="Google Shape;784;p4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 name="Google Shape;785;p4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 name="Google Shape;786;p4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aphicFrame>
        <p:nvGraphicFramePr>
          <p:cNvPr id="787" name="Google Shape;787;p42"/>
          <p:cNvGraphicFramePr/>
          <p:nvPr/>
        </p:nvGraphicFramePr>
        <p:xfrm>
          <a:off x="5891125" y="1754999"/>
          <a:ext cx="3000000" cy="3000000"/>
        </p:xfrm>
        <a:graphic>
          <a:graphicData uri="http://schemas.openxmlformats.org/drawingml/2006/table">
            <a:tbl>
              <a:tblPr>
                <a:noFill/>
                <a:tableStyleId>{B13746D2-E999-4BC1-8A99-0EBFC8E3D6FC}</a:tableStyleId>
              </a:tblPr>
              <a:tblGrid>
                <a:gridCol w="1096475"/>
                <a:gridCol w="1453050"/>
              </a:tblGrid>
              <a:tr h="517275">
                <a:tc>
                  <a:txBody>
                    <a:bodyPr/>
                    <a:lstStyle/>
                    <a:p>
                      <a:pPr indent="0" lvl="0" marL="0" rtl="0" algn="l">
                        <a:spcBef>
                          <a:spcPts val="0"/>
                        </a:spcBef>
                        <a:spcAft>
                          <a:spcPts val="0"/>
                        </a:spcAft>
                        <a:buNone/>
                      </a:pPr>
                      <a:r>
                        <a:rPr b="1" lang="en" sz="1200">
                          <a:solidFill>
                            <a:schemeClr val="dk1"/>
                          </a:solidFill>
                          <a:latin typeface="Epilogue"/>
                          <a:ea typeface="Epilogue"/>
                          <a:cs typeface="Epilogue"/>
                          <a:sym typeface="Epilogue"/>
                        </a:rPr>
                        <a:t>Age</a:t>
                      </a:r>
                      <a:endParaRPr>
                        <a:solidFill>
                          <a:schemeClr val="dk2"/>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25-50 years old</a:t>
                      </a:r>
                      <a:endParaRPr>
                        <a:solidFill>
                          <a:schemeClr val="dk2"/>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517275">
                <a:tc>
                  <a:txBody>
                    <a:bodyPr/>
                    <a:lstStyle/>
                    <a:p>
                      <a:pPr indent="0" lvl="0" marL="0" rtl="0" algn="l">
                        <a:spcBef>
                          <a:spcPts val="0"/>
                        </a:spcBef>
                        <a:spcAft>
                          <a:spcPts val="0"/>
                        </a:spcAft>
                        <a:buNone/>
                      </a:pPr>
                      <a:r>
                        <a:rPr b="1" lang="en" sz="1200">
                          <a:solidFill>
                            <a:schemeClr val="dk1"/>
                          </a:solidFill>
                          <a:latin typeface="Epilogue"/>
                          <a:ea typeface="Epilogue"/>
                          <a:cs typeface="Epilogue"/>
                          <a:sym typeface="Epilogue"/>
                        </a:rPr>
                        <a:t>Gender</a:t>
                      </a:r>
                      <a:endParaRPr>
                        <a:solidFill>
                          <a:schemeClr val="dk2"/>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Male and female</a:t>
                      </a:r>
                      <a:endParaRPr>
                        <a:solidFill>
                          <a:schemeClr val="dk2"/>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7275">
                <a:tc>
                  <a:txBody>
                    <a:bodyPr/>
                    <a:lstStyle/>
                    <a:p>
                      <a:pPr indent="0" lvl="0" marL="0" rtl="0" algn="l">
                        <a:spcBef>
                          <a:spcPts val="0"/>
                        </a:spcBef>
                        <a:spcAft>
                          <a:spcPts val="0"/>
                        </a:spcAft>
                        <a:buNone/>
                      </a:pPr>
                      <a:r>
                        <a:rPr b="1" lang="en" sz="1200">
                          <a:solidFill>
                            <a:schemeClr val="dk1"/>
                          </a:solidFill>
                          <a:latin typeface="Epilogue"/>
                          <a:ea typeface="Epilogue"/>
                          <a:cs typeface="Epilogue"/>
                          <a:sym typeface="Epilogue"/>
                        </a:rPr>
                        <a:t>Occupation</a:t>
                      </a:r>
                      <a:endParaRPr b="1" sz="1200">
                        <a:solidFill>
                          <a:schemeClr val="dk1"/>
                        </a:solidFill>
                        <a:latin typeface="Epilogue"/>
                        <a:ea typeface="Epilogue"/>
                        <a:cs typeface="Epilogue"/>
                        <a:sym typeface="Epilogu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Employees</a:t>
                      </a:r>
                      <a:endParaRPr>
                        <a:solidFill>
                          <a:schemeClr val="dk2"/>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7275">
                <a:tc>
                  <a:txBody>
                    <a:bodyPr/>
                    <a:lstStyle/>
                    <a:p>
                      <a:pPr indent="0" lvl="0" marL="0" rtl="0" algn="l">
                        <a:spcBef>
                          <a:spcPts val="0"/>
                        </a:spcBef>
                        <a:spcAft>
                          <a:spcPts val="0"/>
                        </a:spcAft>
                        <a:buNone/>
                      </a:pPr>
                      <a:r>
                        <a:rPr b="1" lang="en" sz="1200">
                          <a:solidFill>
                            <a:schemeClr val="dk1"/>
                          </a:solidFill>
                          <a:latin typeface="Epilogue"/>
                          <a:ea typeface="Epilogue"/>
                          <a:cs typeface="Epilogue"/>
                          <a:sym typeface="Epilogue"/>
                        </a:rPr>
                        <a:t>Income</a:t>
                      </a:r>
                      <a:endParaRPr b="1" sz="1200">
                        <a:solidFill>
                          <a:schemeClr val="dk1"/>
                        </a:solidFill>
                        <a:latin typeface="Epilogue"/>
                        <a:ea typeface="Epilogue"/>
                        <a:cs typeface="Epilogue"/>
                        <a:sym typeface="Epilogu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$50,000</a:t>
                      </a:r>
                      <a:endParaRPr>
                        <a:solidFill>
                          <a:schemeClr val="dk2"/>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788" name="Google Shape;788;p42"/>
          <p:cNvSpPr txBox="1"/>
          <p:nvPr>
            <p:ph idx="4294967295" type="subTitle"/>
          </p:nvPr>
        </p:nvSpPr>
        <p:spPr>
          <a:xfrm>
            <a:off x="720000" y="4080650"/>
            <a:ext cx="7704000" cy="365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Follow the link in the graph to modify its data and then paste the new one here. </a:t>
            </a:r>
            <a:r>
              <a:rPr b="1" lang="en" sz="1000" u="sng">
                <a:hlinkClick r:id="rId5"/>
              </a:rPr>
              <a:t>For more info, click here</a:t>
            </a:r>
            <a:endParaRPr b="1" sz="1000" u="sng"/>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43"/>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ORGANIZATIONAL CHART</a:t>
            </a:r>
            <a:endParaRPr/>
          </a:p>
        </p:txBody>
      </p:sp>
      <p:cxnSp>
        <p:nvCxnSpPr>
          <p:cNvPr id="794" name="Google Shape;794;p43"/>
          <p:cNvCxnSpPr>
            <a:stCxn id="795" idx="2"/>
            <a:endCxn id="796" idx="0"/>
          </p:cNvCxnSpPr>
          <p:nvPr/>
        </p:nvCxnSpPr>
        <p:spPr>
          <a:xfrm flipH="1" rot="-5400000">
            <a:off x="5232810" y="959225"/>
            <a:ext cx="454200" cy="1699500"/>
          </a:xfrm>
          <a:prstGeom prst="bentConnector3">
            <a:avLst>
              <a:gd fmla="val 50005" name="adj1"/>
            </a:avLst>
          </a:prstGeom>
          <a:noFill/>
          <a:ln cap="flat" cmpd="sng" w="9525">
            <a:solidFill>
              <a:schemeClr val="dk1"/>
            </a:solidFill>
            <a:prstDash val="solid"/>
            <a:miter lim="8000"/>
            <a:headEnd len="sm" w="sm" type="none"/>
            <a:tailEnd len="sm" w="sm" type="none"/>
          </a:ln>
        </p:spPr>
      </p:cxnSp>
      <p:cxnSp>
        <p:nvCxnSpPr>
          <p:cNvPr id="797" name="Google Shape;797;p43"/>
          <p:cNvCxnSpPr>
            <a:stCxn id="798" idx="0"/>
            <a:endCxn id="795" idx="2"/>
          </p:cNvCxnSpPr>
          <p:nvPr/>
        </p:nvCxnSpPr>
        <p:spPr>
          <a:xfrm rot="-5400000">
            <a:off x="3496221" y="922216"/>
            <a:ext cx="454200" cy="1773600"/>
          </a:xfrm>
          <a:prstGeom prst="bentConnector3">
            <a:avLst>
              <a:gd fmla="val 50005" name="adj1"/>
            </a:avLst>
          </a:prstGeom>
          <a:noFill/>
          <a:ln cap="flat" cmpd="sng" w="9525">
            <a:solidFill>
              <a:schemeClr val="dk1"/>
            </a:solidFill>
            <a:prstDash val="solid"/>
            <a:miter lim="8000"/>
            <a:headEnd len="sm" w="sm" type="none"/>
            <a:tailEnd len="sm" w="sm" type="none"/>
          </a:ln>
        </p:spPr>
      </p:cxnSp>
      <p:cxnSp>
        <p:nvCxnSpPr>
          <p:cNvPr id="799" name="Google Shape;799;p43"/>
          <p:cNvCxnSpPr>
            <a:stCxn id="800" idx="0"/>
            <a:endCxn id="798" idx="2"/>
          </p:cNvCxnSpPr>
          <p:nvPr/>
        </p:nvCxnSpPr>
        <p:spPr>
          <a:xfrm flipH="1" rot="10800000">
            <a:off x="2832901" y="2406950"/>
            <a:ext cx="3600" cy="528000"/>
          </a:xfrm>
          <a:prstGeom prst="straightConnector1">
            <a:avLst/>
          </a:prstGeom>
          <a:noFill/>
          <a:ln cap="flat" cmpd="sng" w="9525">
            <a:solidFill>
              <a:schemeClr val="dk1"/>
            </a:solidFill>
            <a:prstDash val="solid"/>
            <a:miter lim="8000"/>
            <a:headEnd len="sm" w="sm" type="none"/>
            <a:tailEnd len="sm" w="sm" type="none"/>
          </a:ln>
        </p:spPr>
      </p:cxnSp>
      <p:cxnSp>
        <p:nvCxnSpPr>
          <p:cNvPr id="801" name="Google Shape;801;p43"/>
          <p:cNvCxnSpPr>
            <a:stCxn id="796" idx="2"/>
            <a:endCxn id="802" idx="0"/>
          </p:cNvCxnSpPr>
          <p:nvPr/>
        </p:nvCxnSpPr>
        <p:spPr>
          <a:xfrm>
            <a:off x="6309694" y="2406916"/>
            <a:ext cx="0" cy="528000"/>
          </a:xfrm>
          <a:prstGeom prst="straightConnector1">
            <a:avLst/>
          </a:prstGeom>
          <a:noFill/>
          <a:ln cap="flat" cmpd="sng" w="9525">
            <a:solidFill>
              <a:schemeClr val="dk1"/>
            </a:solidFill>
            <a:prstDash val="solid"/>
            <a:miter lim="8000"/>
            <a:headEnd len="sm" w="sm" type="none"/>
            <a:tailEnd len="sm" w="sm" type="none"/>
          </a:ln>
        </p:spPr>
      </p:cxnSp>
      <p:cxnSp>
        <p:nvCxnSpPr>
          <p:cNvPr id="803" name="Google Shape;803;p43"/>
          <p:cNvCxnSpPr>
            <a:stCxn id="804" idx="0"/>
            <a:endCxn id="800" idx="2"/>
          </p:cNvCxnSpPr>
          <p:nvPr/>
        </p:nvCxnSpPr>
        <p:spPr>
          <a:xfrm rot="-5400000">
            <a:off x="2195663" y="3196433"/>
            <a:ext cx="528000" cy="7467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805" name="Google Shape;805;p43"/>
          <p:cNvCxnSpPr>
            <a:stCxn id="806" idx="0"/>
            <a:endCxn id="800" idx="2"/>
          </p:cNvCxnSpPr>
          <p:nvPr/>
        </p:nvCxnSpPr>
        <p:spPr>
          <a:xfrm flipH="1" rot="5400000">
            <a:off x="2945764" y="3192833"/>
            <a:ext cx="528000" cy="7539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807" name="Google Shape;807;p43"/>
          <p:cNvCxnSpPr>
            <a:stCxn id="808" idx="0"/>
            <a:endCxn id="802" idx="2"/>
          </p:cNvCxnSpPr>
          <p:nvPr/>
        </p:nvCxnSpPr>
        <p:spPr>
          <a:xfrm rot="-5400000">
            <a:off x="5671672" y="3195833"/>
            <a:ext cx="528000" cy="7479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809" name="Google Shape;809;p43"/>
          <p:cNvCxnSpPr>
            <a:stCxn id="810" idx="0"/>
            <a:endCxn id="802" idx="2"/>
          </p:cNvCxnSpPr>
          <p:nvPr/>
        </p:nvCxnSpPr>
        <p:spPr>
          <a:xfrm flipH="1" rot="5400000">
            <a:off x="6419737" y="3195833"/>
            <a:ext cx="528000" cy="747900"/>
          </a:xfrm>
          <a:prstGeom prst="bentConnector3">
            <a:avLst>
              <a:gd fmla="val 50003" name="adj1"/>
            </a:avLst>
          </a:prstGeom>
          <a:noFill/>
          <a:ln cap="flat" cmpd="sng" w="9525">
            <a:solidFill>
              <a:schemeClr val="dk1"/>
            </a:solidFill>
            <a:prstDash val="solid"/>
            <a:miter lim="8000"/>
            <a:headEnd len="sm" w="sm" type="none"/>
            <a:tailEnd len="sm" w="sm" type="none"/>
          </a:ln>
        </p:spPr>
      </p:cxnSp>
      <p:sp>
        <p:nvSpPr>
          <p:cNvPr id="795" name="Google Shape;795;p43"/>
          <p:cNvSpPr txBox="1"/>
          <p:nvPr/>
        </p:nvSpPr>
        <p:spPr>
          <a:xfrm>
            <a:off x="3938010" y="1211075"/>
            <a:ext cx="1344300" cy="3708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2"/>
                </a:solidFill>
                <a:latin typeface="Sora Medium"/>
                <a:ea typeface="Sora Medium"/>
                <a:cs typeface="Sora Medium"/>
                <a:sym typeface="Sora Medium"/>
              </a:rPr>
              <a:t>CEO</a:t>
            </a:r>
            <a:endParaRPr sz="1500">
              <a:solidFill>
                <a:schemeClr val="dk2"/>
              </a:solidFill>
              <a:latin typeface="Sora Medium"/>
              <a:ea typeface="Sora Medium"/>
              <a:cs typeface="Sora Medium"/>
              <a:sym typeface="Sora Medium"/>
            </a:endParaRPr>
          </a:p>
        </p:txBody>
      </p:sp>
      <p:sp>
        <p:nvSpPr>
          <p:cNvPr id="798" name="Google Shape;798;p43"/>
          <p:cNvSpPr txBox="1"/>
          <p:nvPr/>
        </p:nvSpPr>
        <p:spPr>
          <a:xfrm>
            <a:off x="2164371" y="2036116"/>
            <a:ext cx="1344300" cy="3708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Sora Medium"/>
                <a:ea typeface="Sora Medium"/>
                <a:cs typeface="Sora Medium"/>
                <a:sym typeface="Sora Medium"/>
              </a:rPr>
              <a:t>CTO</a:t>
            </a:r>
            <a:endParaRPr sz="1500">
              <a:solidFill>
                <a:schemeClr val="dk1"/>
              </a:solidFill>
              <a:latin typeface="Sora Medium"/>
              <a:ea typeface="Sora Medium"/>
              <a:cs typeface="Sora Medium"/>
              <a:sym typeface="Sora Medium"/>
            </a:endParaRPr>
          </a:p>
        </p:txBody>
      </p:sp>
      <p:sp>
        <p:nvSpPr>
          <p:cNvPr id="796" name="Google Shape;796;p43"/>
          <p:cNvSpPr txBox="1"/>
          <p:nvPr/>
        </p:nvSpPr>
        <p:spPr>
          <a:xfrm>
            <a:off x="5637544" y="2036116"/>
            <a:ext cx="1344300" cy="3708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Sora Medium"/>
                <a:ea typeface="Sora Medium"/>
                <a:cs typeface="Sora Medium"/>
                <a:sym typeface="Sora Medium"/>
              </a:rPr>
              <a:t>CFO</a:t>
            </a:r>
            <a:endParaRPr sz="1500">
              <a:solidFill>
                <a:schemeClr val="dk1"/>
              </a:solidFill>
              <a:latin typeface="Sora Medium"/>
              <a:ea typeface="Sora Medium"/>
              <a:cs typeface="Sora Medium"/>
              <a:sym typeface="Sora Medium"/>
            </a:endParaRPr>
          </a:p>
        </p:txBody>
      </p:sp>
      <p:sp>
        <p:nvSpPr>
          <p:cNvPr id="802" name="Google Shape;802;p43"/>
          <p:cNvSpPr txBox="1"/>
          <p:nvPr/>
        </p:nvSpPr>
        <p:spPr>
          <a:xfrm>
            <a:off x="5637562" y="2934950"/>
            <a:ext cx="1344300" cy="3708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Sora Medium"/>
                <a:ea typeface="Sora Medium"/>
                <a:cs typeface="Sora Medium"/>
                <a:sym typeface="Sora Medium"/>
              </a:rPr>
              <a:t>DIRECTOR</a:t>
            </a:r>
            <a:endParaRPr sz="1500">
              <a:solidFill>
                <a:schemeClr val="dk1"/>
              </a:solidFill>
              <a:latin typeface="Sora Medium"/>
              <a:ea typeface="Sora Medium"/>
              <a:cs typeface="Sora Medium"/>
              <a:sym typeface="Sora Medium"/>
            </a:endParaRPr>
          </a:p>
        </p:txBody>
      </p:sp>
      <p:sp>
        <p:nvSpPr>
          <p:cNvPr id="800" name="Google Shape;800;p43"/>
          <p:cNvSpPr txBox="1"/>
          <p:nvPr/>
        </p:nvSpPr>
        <p:spPr>
          <a:xfrm>
            <a:off x="2161201" y="2934950"/>
            <a:ext cx="1343400" cy="3708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Sora Medium"/>
                <a:ea typeface="Sora Medium"/>
                <a:cs typeface="Sora Medium"/>
                <a:sym typeface="Sora Medium"/>
              </a:rPr>
              <a:t>DIRECTOR</a:t>
            </a:r>
            <a:endParaRPr sz="1500">
              <a:solidFill>
                <a:schemeClr val="dk1"/>
              </a:solidFill>
              <a:latin typeface="Sora Medium"/>
              <a:ea typeface="Sora Medium"/>
              <a:cs typeface="Sora Medium"/>
              <a:sym typeface="Sora Medium"/>
            </a:endParaRPr>
          </a:p>
        </p:txBody>
      </p:sp>
      <p:sp>
        <p:nvSpPr>
          <p:cNvPr id="808" name="Google Shape;808;p43"/>
          <p:cNvSpPr txBox="1"/>
          <p:nvPr/>
        </p:nvSpPr>
        <p:spPr>
          <a:xfrm>
            <a:off x="4889572" y="3833783"/>
            <a:ext cx="1344300" cy="3708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A</a:t>
            </a:r>
            <a:r>
              <a:rPr lang="en" sz="1200">
                <a:solidFill>
                  <a:schemeClr val="dk1"/>
                </a:solidFill>
                <a:latin typeface="Epilogue"/>
                <a:ea typeface="Epilogue"/>
                <a:cs typeface="Epilogue"/>
                <a:sym typeface="Epilogue"/>
              </a:rPr>
              <a:t>nalyst 1</a:t>
            </a:r>
            <a:endParaRPr sz="1200">
              <a:solidFill>
                <a:schemeClr val="dk1"/>
              </a:solidFill>
              <a:latin typeface="Epilogue"/>
              <a:ea typeface="Epilogue"/>
              <a:cs typeface="Epilogue"/>
              <a:sym typeface="Epilogue"/>
            </a:endParaRPr>
          </a:p>
        </p:txBody>
      </p:sp>
      <p:sp>
        <p:nvSpPr>
          <p:cNvPr id="806" name="Google Shape;806;p43"/>
          <p:cNvSpPr txBox="1"/>
          <p:nvPr/>
        </p:nvSpPr>
        <p:spPr>
          <a:xfrm>
            <a:off x="2914564" y="3833783"/>
            <a:ext cx="1344300" cy="3708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IT manager 2</a:t>
            </a:r>
            <a:endParaRPr sz="1200">
              <a:solidFill>
                <a:schemeClr val="dk1"/>
              </a:solidFill>
              <a:latin typeface="Epilogue"/>
              <a:ea typeface="Epilogue"/>
              <a:cs typeface="Epilogue"/>
              <a:sym typeface="Epilogue"/>
            </a:endParaRPr>
          </a:p>
        </p:txBody>
      </p:sp>
      <p:sp>
        <p:nvSpPr>
          <p:cNvPr id="804" name="Google Shape;804;p43"/>
          <p:cNvSpPr txBox="1"/>
          <p:nvPr/>
        </p:nvSpPr>
        <p:spPr>
          <a:xfrm>
            <a:off x="1414163" y="3833783"/>
            <a:ext cx="1344300" cy="3708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IT manager 1</a:t>
            </a:r>
            <a:endParaRPr sz="1200">
              <a:solidFill>
                <a:schemeClr val="dk1"/>
              </a:solidFill>
              <a:latin typeface="Epilogue"/>
              <a:ea typeface="Epilogue"/>
              <a:cs typeface="Epilogue"/>
              <a:sym typeface="Epilogue"/>
            </a:endParaRPr>
          </a:p>
        </p:txBody>
      </p:sp>
      <p:sp>
        <p:nvSpPr>
          <p:cNvPr id="810" name="Google Shape;810;p43"/>
          <p:cNvSpPr txBox="1"/>
          <p:nvPr/>
        </p:nvSpPr>
        <p:spPr>
          <a:xfrm>
            <a:off x="6385537" y="3833783"/>
            <a:ext cx="1344300" cy="3708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Analyst 2</a:t>
            </a:r>
            <a:endParaRPr sz="1200">
              <a:solidFill>
                <a:schemeClr val="dk1"/>
              </a:solidFill>
              <a:latin typeface="Epilogue"/>
              <a:ea typeface="Epilogue"/>
              <a:cs typeface="Epilogue"/>
              <a:sym typeface="Epilogu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44"/>
          <p:cNvSpPr/>
          <p:nvPr/>
        </p:nvSpPr>
        <p:spPr>
          <a:xfrm>
            <a:off x="938723" y="1245100"/>
            <a:ext cx="3246000" cy="32460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4"/>
          <p:cNvSpPr/>
          <p:nvPr/>
        </p:nvSpPr>
        <p:spPr>
          <a:xfrm>
            <a:off x="1212923" y="1793500"/>
            <a:ext cx="2697600" cy="2697600"/>
          </a:xfrm>
          <a:prstGeom prst="roundRect">
            <a:avLst>
              <a:gd fmla="val 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4"/>
          <p:cNvSpPr/>
          <p:nvPr/>
        </p:nvSpPr>
        <p:spPr>
          <a:xfrm>
            <a:off x="1747973" y="2863600"/>
            <a:ext cx="1627500" cy="16275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4"/>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SIZE INFOGRAPHIC</a:t>
            </a:r>
            <a:endParaRPr/>
          </a:p>
        </p:txBody>
      </p:sp>
      <p:sp>
        <p:nvSpPr>
          <p:cNvPr id="819" name="Google Shape;819;p44"/>
          <p:cNvSpPr txBox="1"/>
          <p:nvPr/>
        </p:nvSpPr>
        <p:spPr>
          <a:xfrm>
            <a:off x="1926773" y="1321938"/>
            <a:ext cx="1269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ora Medium"/>
                <a:ea typeface="Sora Medium"/>
                <a:cs typeface="Sora Medium"/>
                <a:sym typeface="Sora Medium"/>
              </a:rPr>
              <a:t>$100M</a:t>
            </a:r>
            <a:endParaRPr sz="2000">
              <a:solidFill>
                <a:schemeClr val="dk1"/>
              </a:solidFill>
              <a:latin typeface="Sora Medium"/>
              <a:ea typeface="Sora Medium"/>
              <a:cs typeface="Sora Medium"/>
              <a:sym typeface="Sora Medium"/>
            </a:endParaRPr>
          </a:p>
        </p:txBody>
      </p:sp>
      <p:sp>
        <p:nvSpPr>
          <p:cNvPr id="820" name="Google Shape;820;p44"/>
          <p:cNvSpPr txBox="1"/>
          <p:nvPr/>
        </p:nvSpPr>
        <p:spPr>
          <a:xfrm>
            <a:off x="1926773" y="2137388"/>
            <a:ext cx="1269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Sora Medium"/>
                <a:ea typeface="Sora Medium"/>
                <a:cs typeface="Sora Medium"/>
                <a:sym typeface="Sora Medium"/>
              </a:rPr>
              <a:t>$20M</a:t>
            </a:r>
            <a:endParaRPr sz="2000">
              <a:solidFill>
                <a:schemeClr val="dk1"/>
              </a:solidFill>
              <a:latin typeface="Sora Medium"/>
              <a:ea typeface="Sora Medium"/>
              <a:cs typeface="Sora Medium"/>
              <a:sym typeface="Sora Medium"/>
            </a:endParaRPr>
          </a:p>
        </p:txBody>
      </p:sp>
      <p:sp>
        <p:nvSpPr>
          <p:cNvPr id="821" name="Google Shape;821;p44"/>
          <p:cNvSpPr txBox="1"/>
          <p:nvPr/>
        </p:nvSpPr>
        <p:spPr>
          <a:xfrm>
            <a:off x="1926773" y="3494500"/>
            <a:ext cx="1269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Sora Medium"/>
                <a:ea typeface="Sora Medium"/>
                <a:cs typeface="Sora Medium"/>
                <a:sym typeface="Sora Medium"/>
              </a:rPr>
              <a:t>$5M</a:t>
            </a:r>
            <a:endParaRPr sz="2000">
              <a:solidFill>
                <a:schemeClr val="dk2"/>
              </a:solidFill>
              <a:latin typeface="Sora Medium"/>
              <a:ea typeface="Sora Medium"/>
              <a:cs typeface="Sora Medium"/>
              <a:sym typeface="Sora Medium"/>
            </a:endParaRPr>
          </a:p>
        </p:txBody>
      </p:sp>
      <p:sp>
        <p:nvSpPr>
          <p:cNvPr id="822" name="Google Shape;822;p44"/>
          <p:cNvSpPr txBox="1"/>
          <p:nvPr>
            <p:ph idx="4294967295" type="subTitle"/>
          </p:nvPr>
        </p:nvSpPr>
        <p:spPr>
          <a:xfrm>
            <a:off x="4751377" y="1263350"/>
            <a:ext cx="3453900" cy="365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Sora Medium"/>
                <a:ea typeface="Sora Medium"/>
                <a:cs typeface="Sora Medium"/>
                <a:sym typeface="Sora Medium"/>
              </a:rPr>
              <a:t>$100M</a:t>
            </a:r>
            <a:endParaRPr sz="2000">
              <a:latin typeface="Sora Medium"/>
              <a:ea typeface="Sora Medium"/>
              <a:cs typeface="Sora Medium"/>
              <a:sym typeface="Sora Medium"/>
            </a:endParaRPr>
          </a:p>
        </p:txBody>
      </p:sp>
      <p:sp>
        <p:nvSpPr>
          <p:cNvPr id="823" name="Google Shape;823;p44"/>
          <p:cNvSpPr txBox="1"/>
          <p:nvPr>
            <p:ph idx="4294967295" type="subTitle"/>
          </p:nvPr>
        </p:nvSpPr>
        <p:spPr>
          <a:xfrm>
            <a:off x="4751377" y="1630027"/>
            <a:ext cx="3453900" cy="640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"With the innovative approach and unique features, we aim to capture a significant portion of the $100 million"</a:t>
            </a:r>
            <a:endParaRPr/>
          </a:p>
        </p:txBody>
      </p:sp>
      <p:sp>
        <p:nvSpPr>
          <p:cNvPr id="824" name="Google Shape;824;p44"/>
          <p:cNvSpPr txBox="1"/>
          <p:nvPr>
            <p:ph idx="4294967295" type="subTitle"/>
          </p:nvPr>
        </p:nvSpPr>
        <p:spPr>
          <a:xfrm>
            <a:off x="4751377" y="2366368"/>
            <a:ext cx="3453900" cy="365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Sora Medium"/>
                <a:ea typeface="Sora Medium"/>
                <a:cs typeface="Sora Medium"/>
                <a:sym typeface="Sora Medium"/>
              </a:rPr>
              <a:t>$20M</a:t>
            </a:r>
            <a:endParaRPr sz="2000">
              <a:latin typeface="Sora Medium"/>
              <a:ea typeface="Sora Medium"/>
              <a:cs typeface="Sora Medium"/>
              <a:sym typeface="Sora Medium"/>
            </a:endParaRPr>
          </a:p>
        </p:txBody>
      </p:sp>
      <p:sp>
        <p:nvSpPr>
          <p:cNvPr id="825" name="Google Shape;825;p44"/>
          <p:cNvSpPr txBox="1"/>
          <p:nvPr>
            <p:ph idx="4294967295" type="subTitle"/>
          </p:nvPr>
        </p:nvSpPr>
        <p:spPr>
          <a:xfrm>
            <a:off x="4751377" y="2733045"/>
            <a:ext cx="3453900" cy="640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"The research indicates that the market for [product/service] is projected to reach $20 million by next year"</a:t>
            </a:r>
            <a:endParaRPr/>
          </a:p>
        </p:txBody>
      </p:sp>
      <p:sp>
        <p:nvSpPr>
          <p:cNvPr id="826" name="Google Shape;826;p44"/>
          <p:cNvSpPr txBox="1"/>
          <p:nvPr>
            <p:ph idx="4294967295" type="subTitle"/>
          </p:nvPr>
        </p:nvSpPr>
        <p:spPr>
          <a:xfrm>
            <a:off x="4751377" y="3469385"/>
            <a:ext cx="3453900" cy="365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Sora Medium"/>
                <a:ea typeface="Sora Medium"/>
                <a:cs typeface="Sora Medium"/>
                <a:sym typeface="Sora Medium"/>
              </a:rPr>
              <a:t>$5M</a:t>
            </a:r>
            <a:endParaRPr sz="2000">
              <a:latin typeface="Sora Medium"/>
              <a:ea typeface="Sora Medium"/>
              <a:cs typeface="Sora Medium"/>
              <a:sym typeface="Sora Medium"/>
            </a:endParaRPr>
          </a:p>
        </p:txBody>
      </p:sp>
      <p:sp>
        <p:nvSpPr>
          <p:cNvPr id="827" name="Google Shape;827;p44"/>
          <p:cNvSpPr txBox="1"/>
          <p:nvPr>
            <p:ph idx="4294967295" type="subTitle"/>
          </p:nvPr>
        </p:nvSpPr>
        <p:spPr>
          <a:xfrm>
            <a:off x="4751377" y="3836062"/>
            <a:ext cx="3453900" cy="640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"The market for [product/service] is currently valued at $5 million"</a:t>
            </a:r>
            <a:endParaRPr/>
          </a:p>
        </p:txBody>
      </p:sp>
      <p:sp>
        <p:nvSpPr>
          <p:cNvPr id="828" name="Google Shape;828;p44"/>
          <p:cNvSpPr/>
          <p:nvPr/>
        </p:nvSpPr>
        <p:spPr>
          <a:xfrm>
            <a:off x="4632573" y="1454219"/>
            <a:ext cx="118800" cy="118800"/>
          </a:xfrm>
          <a:prstGeom prst="roundRect">
            <a:avLst>
              <a:gd fmla="val 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4"/>
          <p:cNvSpPr/>
          <p:nvPr/>
        </p:nvSpPr>
        <p:spPr>
          <a:xfrm>
            <a:off x="4632573" y="2535306"/>
            <a:ext cx="118800" cy="118800"/>
          </a:xfrm>
          <a:prstGeom prst="roundRect">
            <a:avLst>
              <a:gd fmla="val 0"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4"/>
          <p:cNvSpPr/>
          <p:nvPr/>
        </p:nvSpPr>
        <p:spPr>
          <a:xfrm>
            <a:off x="4632573" y="3631979"/>
            <a:ext cx="118800" cy="118800"/>
          </a:xfrm>
          <a:prstGeom prst="roundRect">
            <a:avLst>
              <a:gd fmla="val 0"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27"/>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383" name="Google Shape;383;p27"/>
          <p:cNvSpPr txBox="1"/>
          <p:nvPr>
            <p:ph idx="1" type="body"/>
          </p:nvPr>
        </p:nvSpPr>
        <p:spPr>
          <a:xfrm>
            <a:off x="716900" y="1051849"/>
            <a:ext cx="77040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384" name="Google Shape;384;p27"/>
          <p:cNvGraphicFramePr/>
          <p:nvPr/>
        </p:nvGraphicFramePr>
        <p:xfrm>
          <a:off x="720000" y="1614825"/>
          <a:ext cx="3000000" cy="3000000"/>
        </p:xfrm>
        <a:graphic>
          <a:graphicData uri="http://schemas.openxmlformats.org/drawingml/2006/table">
            <a:tbl>
              <a:tblPr>
                <a:noFill/>
                <a:tableStyleId>{B13746D2-E999-4BC1-8A99-0EBFC8E3D6FC}</a:tableStyleId>
              </a:tblPr>
              <a:tblGrid>
                <a:gridCol w="2619875"/>
                <a:gridCol w="5084125"/>
              </a:tblGrid>
              <a:tr h="350500">
                <a:tc>
                  <a:txBody>
                    <a:bodyPr/>
                    <a:lstStyle/>
                    <a:p>
                      <a:pPr indent="0" lvl="0" marL="0" rtl="0" algn="r">
                        <a:spcBef>
                          <a:spcPts val="0"/>
                        </a:spcBef>
                        <a:spcAft>
                          <a:spcPts val="0"/>
                        </a:spcAft>
                        <a:buNone/>
                      </a:pPr>
                      <a:r>
                        <a:rPr b="1" lang="en" sz="1100" u="sng">
                          <a:solidFill>
                            <a:schemeClr val="dk1"/>
                          </a:solidFill>
                          <a:latin typeface="Epilogue"/>
                          <a:ea typeface="Epilogue"/>
                          <a:cs typeface="Epilogue"/>
                          <a:sym typeface="Epilogue"/>
                          <a:hlinkClick action="ppaction://hlinksldjump" r:id="rId3">
                            <a:extLst>
                              <a:ext uri="{A12FA001-AC4F-418D-AE19-62706E023703}">
                                <ahyp:hlinkClr val="tx"/>
                              </a:ext>
                            </a:extLst>
                          </a:hlinkClick>
                        </a:rPr>
                        <a:t>Fonts</a:t>
                      </a:r>
                      <a:endParaRPr b="1" sz="1100" u="sng">
                        <a:solidFill>
                          <a:schemeClr val="dk1"/>
                        </a:solidFill>
                        <a:latin typeface="Epilogue"/>
                        <a:ea typeface="Epilogue"/>
                        <a:cs typeface="Epilogue"/>
                        <a:sym typeface="Epilogue"/>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Epilogue"/>
                          <a:ea typeface="Epilogue"/>
                          <a:cs typeface="Epilogue"/>
                          <a:sym typeface="Epilogue"/>
                        </a:rPr>
                        <a:t>To view this template correctly in PowerPoint, download and install the fonts we used</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50500">
                <a:tc>
                  <a:txBody>
                    <a:bodyPr/>
                    <a:lstStyle/>
                    <a:p>
                      <a:pPr indent="0" lvl="0" marL="0" rtl="0" algn="r">
                        <a:spcBef>
                          <a:spcPts val="0"/>
                        </a:spcBef>
                        <a:spcAft>
                          <a:spcPts val="0"/>
                        </a:spcAft>
                        <a:buNone/>
                      </a:pPr>
                      <a:r>
                        <a:rPr b="1" lang="en" sz="1100" u="sng">
                          <a:solidFill>
                            <a:schemeClr val="dk1"/>
                          </a:solidFill>
                          <a:latin typeface="Epilogue"/>
                          <a:ea typeface="Epilogue"/>
                          <a:cs typeface="Epilogue"/>
                          <a:sym typeface="Epilogue"/>
                          <a:hlinkClick action="ppaction://hlinksldjump" r:id="rId4">
                            <a:extLst>
                              <a:ext uri="{A12FA001-AC4F-418D-AE19-62706E023703}">
                                <ahyp:hlinkClr val="tx"/>
                              </a:ext>
                            </a:extLst>
                          </a:hlinkClick>
                        </a:rPr>
                        <a:t>Used</a:t>
                      </a:r>
                      <a:r>
                        <a:rPr b="1" lang="en" sz="1100" u="sng">
                          <a:solidFill>
                            <a:schemeClr val="dk1"/>
                          </a:solidFill>
                          <a:latin typeface="Epilogue"/>
                          <a:ea typeface="Epilogue"/>
                          <a:cs typeface="Epilogue"/>
                          <a:sym typeface="Epilogue"/>
                        </a:rPr>
                        <a:t> and </a:t>
                      </a:r>
                      <a:r>
                        <a:rPr b="1" lang="en" sz="1100" u="sng">
                          <a:solidFill>
                            <a:schemeClr val="dk1"/>
                          </a:solidFill>
                          <a:latin typeface="Epilogue"/>
                          <a:ea typeface="Epilogue"/>
                          <a:cs typeface="Epilogue"/>
                          <a:sym typeface="Epilogue"/>
                          <a:hlinkClick action="ppaction://hlinksldjump" r:id="rId5">
                            <a:extLst>
                              <a:ext uri="{A12FA001-AC4F-418D-AE19-62706E023703}">
                                <ahyp:hlinkClr val="tx"/>
                              </a:ext>
                            </a:extLst>
                          </a:hlinkClick>
                        </a:rPr>
                        <a:t>alternative</a:t>
                      </a:r>
                      <a:r>
                        <a:rPr b="1" lang="en" sz="1100" u="sng">
                          <a:solidFill>
                            <a:schemeClr val="dk1"/>
                          </a:solidFill>
                          <a:latin typeface="Epilogue"/>
                          <a:ea typeface="Epilogue"/>
                          <a:cs typeface="Epilogue"/>
                          <a:sym typeface="Epilogue"/>
                          <a:hlinkClick action="ppaction://hlinksldjump" r:id="rId6">
                            <a:extLst>
                              <a:ext uri="{A12FA001-AC4F-418D-AE19-62706E023703}">
                                <ahyp:hlinkClr val="tx"/>
                              </a:ext>
                            </a:extLst>
                          </a:hlinkClick>
                        </a:rPr>
                        <a:t> resources</a:t>
                      </a:r>
                      <a:endParaRPr b="1" sz="1100" u="sng">
                        <a:solidFill>
                          <a:schemeClr val="dk1"/>
                        </a:solidFill>
                        <a:latin typeface="Epilogue"/>
                        <a:ea typeface="Epilogue"/>
                        <a:cs typeface="Epilogue"/>
                        <a:sym typeface="Epilogue"/>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3"/>
                    </a:solidFill>
                  </a:tcPr>
                </a:tc>
                <a:tc>
                  <a:txBody>
                    <a:bodyPr/>
                    <a:lstStyle/>
                    <a:p>
                      <a:pPr indent="0" lvl="0" marL="0" marR="0" rtl="0" algn="l">
                        <a:lnSpc>
                          <a:spcPct val="100000"/>
                        </a:lnSpc>
                        <a:spcBef>
                          <a:spcPts val="0"/>
                        </a:spcBef>
                        <a:spcAft>
                          <a:spcPts val="1600"/>
                        </a:spcAft>
                        <a:buNone/>
                      </a:pPr>
                      <a:r>
                        <a:rPr lang="en" sz="1000">
                          <a:solidFill>
                            <a:schemeClr val="dk1"/>
                          </a:solidFill>
                          <a:latin typeface="Epilogue"/>
                          <a:ea typeface="Epilogue"/>
                          <a:cs typeface="Epilogue"/>
                          <a:sym typeface="Epilogue"/>
                        </a:rPr>
                        <a:t>An assortment of graphic resources that are suitable for use in this presentation</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3"/>
                    </a:solidFill>
                  </a:tcPr>
                </a:tc>
              </a:tr>
              <a:tr h="350500">
                <a:tc>
                  <a:txBody>
                    <a:bodyPr/>
                    <a:lstStyle/>
                    <a:p>
                      <a:pPr indent="0" lvl="0" marL="0" rtl="0" algn="r">
                        <a:spcBef>
                          <a:spcPts val="0"/>
                        </a:spcBef>
                        <a:spcAft>
                          <a:spcPts val="0"/>
                        </a:spcAft>
                        <a:buNone/>
                      </a:pPr>
                      <a:r>
                        <a:rPr b="1" lang="en" sz="1100" u="sng">
                          <a:solidFill>
                            <a:schemeClr val="dk1"/>
                          </a:solidFill>
                          <a:latin typeface="Epilogue"/>
                          <a:ea typeface="Epilogue"/>
                          <a:cs typeface="Epilogue"/>
                          <a:sym typeface="Epilogue"/>
                          <a:hlinkClick action="ppaction://hlinksldjump" r:id="rId7">
                            <a:extLst>
                              <a:ext uri="{A12FA001-AC4F-418D-AE19-62706E023703}">
                                <ahyp:hlinkClr val="tx"/>
                              </a:ext>
                            </a:extLst>
                          </a:hlinkClick>
                        </a:rPr>
                        <a:t>Thanks slide</a:t>
                      </a:r>
                      <a:endParaRPr b="1" sz="1100" u="sng">
                        <a:solidFill>
                          <a:schemeClr val="dk1"/>
                        </a:solidFill>
                        <a:latin typeface="Epilogue"/>
                        <a:ea typeface="Epilogue"/>
                        <a:cs typeface="Epilogue"/>
                        <a:sym typeface="Epilogue"/>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Epilogue"/>
                          <a:ea typeface="Epilogue"/>
                          <a:cs typeface="Epilogue"/>
                          <a:sym typeface="Epilogue"/>
                        </a:rPr>
                        <a:t>You must keep it so that proper credits for our design are given</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50500">
                <a:tc>
                  <a:txBody>
                    <a:bodyPr/>
                    <a:lstStyle/>
                    <a:p>
                      <a:pPr indent="0" lvl="0" marL="0" rtl="0" algn="r">
                        <a:spcBef>
                          <a:spcPts val="0"/>
                        </a:spcBef>
                        <a:spcAft>
                          <a:spcPts val="0"/>
                        </a:spcAft>
                        <a:buNone/>
                      </a:pPr>
                      <a:r>
                        <a:rPr b="1" lang="en" sz="1100" u="sng">
                          <a:solidFill>
                            <a:schemeClr val="dk1"/>
                          </a:solidFill>
                          <a:latin typeface="Epilogue"/>
                          <a:ea typeface="Epilogue"/>
                          <a:cs typeface="Epilogue"/>
                          <a:sym typeface="Epilogue"/>
                          <a:hlinkClick action="ppaction://hlinksldjump" r:id="rId8">
                            <a:extLst>
                              <a:ext uri="{A12FA001-AC4F-418D-AE19-62706E023703}">
                                <ahyp:hlinkClr val="tx"/>
                              </a:ext>
                            </a:extLst>
                          </a:hlinkClick>
                        </a:rPr>
                        <a:t>Colors</a:t>
                      </a:r>
                      <a:endParaRPr b="1" sz="1100" u="sng">
                        <a:solidFill>
                          <a:schemeClr val="dk1"/>
                        </a:solidFill>
                        <a:latin typeface="Epilogue"/>
                        <a:ea typeface="Epilogue"/>
                        <a:cs typeface="Epilogue"/>
                        <a:sym typeface="Epilogue"/>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n" sz="1000">
                          <a:solidFill>
                            <a:schemeClr val="dk1"/>
                          </a:solidFill>
                          <a:latin typeface="Epilogue"/>
                          <a:ea typeface="Epilogue"/>
                          <a:cs typeface="Epilogue"/>
                          <a:sym typeface="Epilogue"/>
                        </a:rPr>
                        <a:t>All the colors used in this presentation</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3"/>
                    </a:solidFill>
                  </a:tcPr>
                </a:tc>
              </a:tr>
              <a:tr h="350500">
                <a:tc>
                  <a:txBody>
                    <a:bodyPr/>
                    <a:lstStyle/>
                    <a:p>
                      <a:pPr indent="0" lvl="0" marL="0" rtl="0" algn="r">
                        <a:spcBef>
                          <a:spcPts val="0"/>
                        </a:spcBef>
                        <a:spcAft>
                          <a:spcPts val="0"/>
                        </a:spcAft>
                        <a:buNone/>
                      </a:pPr>
                      <a:r>
                        <a:rPr b="1" lang="en" sz="1100" u="sng">
                          <a:solidFill>
                            <a:schemeClr val="dk1"/>
                          </a:solidFill>
                          <a:latin typeface="Epilogue"/>
                          <a:ea typeface="Epilogue"/>
                          <a:cs typeface="Epilogue"/>
                          <a:sym typeface="Epilogue"/>
                          <a:hlinkClick action="ppaction://hlinksldjump" r:id="rId9">
                            <a:extLst>
                              <a:ext uri="{A12FA001-AC4F-418D-AE19-62706E023703}">
                                <ahyp:hlinkClr val="tx"/>
                              </a:ext>
                            </a:extLst>
                          </a:hlinkClick>
                        </a:rPr>
                        <a:t>Icons</a:t>
                      </a:r>
                      <a:r>
                        <a:rPr b="1" lang="en" sz="1100" u="sng">
                          <a:solidFill>
                            <a:schemeClr val="dk1"/>
                          </a:solidFill>
                          <a:latin typeface="Epilogue"/>
                          <a:ea typeface="Epilogue"/>
                          <a:cs typeface="Epilogue"/>
                          <a:sym typeface="Epilogue"/>
                        </a:rPr>
                        <a:t> and </a:t>
                      </a:r>
                      <a:r>
                        <a:rPr b="1" lang="en" sz="1100" u="sng">
                          <a:solidFill>
                            <a:schemeClr val="dk1"/>
                          </a:solidFill>
                          <a:latin typeface="Epilogue"/>
                          <a:ea typeface="Epilogue"/>
                          <a:cs typeface="Epilogue"/>
                          <a:sym typeface="Epilogue"/>
                          <a:hlinkClick action="ppaction://hlinksldjump" r:id="rId10">
                            <a:extLst>
                              <a:ext uri="{A12FA001-AC4F-418D-AE19-62706E023703}">
                                <ahyp:hlinkClr val="tx"/>
                              </a:ext>
                            </a:extLst>
                          </a:hlinkClick>
                        </a:rPr>
                        <a:t>infographic resources</a:t>
                      </a:r>
                      <a:endParaRPr b="1" sz="1100" u="sng">
                        <a:solidFill>
                          <a:schemeClr val="dk1"/>
                        </a:solidFill>
                        <a:latin typeface="Epilogue"/>
                        <a:ea typeface="Epilogue"/>
                        <a:cs typeface="Epilogue"/>
                        <a:sym typeface="Epilogue"/>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These can be used in the template, and their size and color can be edited</a:t>
                      </a:r>
                      <a:endParaRPr sz="1000">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50500">
                <a:tc>
                  <a:txBody>
                    <a:bodyPr/>
                    <a:lstStyle/>
                    <a:p>
                      <a:pPr indent="0" lvl="0" marL="0" rtl="0" algn="r">
                        <a:spcBef>
                          <a:spcPts val="0"/>
                        </a:spcBef>
                        <a:spcAft>
                          <a:spcPts val="0"/>
                        </a:spcAft>
                        <a:buNone/>
                      </a:pPr>
                      <a:r>
                        <a:rPr b="1" lang="en" sz="1100">
                          <a:solidFill>
                            <a:schemeClr val="dk1"/>
                          </a:solidFill>
                          <a:latin typeface="Epilogue"/>
                          <a:ea typeface="Epilogue"/>
                          <a:cs typeface="Epilogue"/>
                          <a:sym typeface="Epilogue"/>
                        </a:rPr>
                        <a:t>Editable presentation theme </a:t>
                      </a:r>
                      <a:endParaRPr b="1" sz="1100">
                        <a:solidFill>
                          <a:schemeClr val="dk1"/>
                        </a:solidFill>
                        <a:latin typeface="Epilogue"/>
                        <a:ea typeface="Epilogue"/>
                        <a:cs typeface="Epilogue"/>
                        <a:sym typeface="Epilogue"/>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n" sz="1000">
                          <a:solidFill>
                            <a:schemeClr val="dk1"/>
                          </a:solidFill>
                          <a:latin typeface="Epilogue"/>
                          <a:ea typeface="Epilogue"/>
                          <a:cs typeface="Epilogue"/>
                          <a:sym typeface="Epilogue"/>
                        </a:rPr>
                        <a:t>You can edit the master slides easily. For more info, click </a:t>
                      </a:r>
                      <a:r>
                        <a:rPr b="1" lang="en" sz="1100" u="sng">
                          <a:solidFill>
                            <a:schemeClr val="dk1"/>
                          </a:solidFill>
                          <a:latin typeface="Epilogue"/>
                          <a:ea typeface="Epilogue"/>
                          <a:cs typeface="Epilogue"/>
                          <a:sym typeface="Epilogue"/>
                          <a:hlinkClick r:id="rId11">
                            <a:extLst>
                              <a:ext uri="{A12FA001-AC4F-418D-AE19-62706E023703}">
                                <ahyp:hlinkClr val="tx"/>
                              </a:ext>
                            </a:extLst>
                          </a:hlinkClick>
                        </a:rPr>
                        <a:t>here</a:t>
                      </a:r>
                      <a:endParaRPr b="1" sz="1000" u="sng">
                        <a:solidFill>
                          <a:schemeClr val="dk1"/>
                        </a:solidFill>
                        <a:latin typeface="Epilogue"/>
                        <a:ea typeface="Epilogue"/>
                        <a:cs typeface="Epilogue"/>
                        <a:sym typeface="Epilogue"/>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3"/>
                    </a:solidFill>
                  </a:tcPr>
                </a:tc>
              </a:tr>
            </a:tbl>
          </a:graphicData>
        </a:graphic>
      </p:graphicFrame>
      <p:sp>
        <p:nvSpPr>
          <p:cNvPr id="385" name="Google Shape;385;p27"/>
          <p:cNvSpPr txBox="1"/>
          <p:nvPr>
            <p:ph idx="4294967295" type="subTitle"/>
          </p:nvPr>
        </p:nvSpPr>
        <p:spPr>
          <a:xfrm>
            <a:off x="4747252" y="4055775"/>
            <a:ext cx="32559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visit our sister projects:</a:t>
            </a:r>
            <a:endParaRPr/>
          </a:p>
          <a:p>
            <a:pPr indent="0" lvl="0" marL="0" rtl="0" algn="ctr">
              <a:spcBef>
                <a:spcPts val="0"/>
              </a:spcBef>
              <a:spcAft>
                <a:spcPts val="0"/>
              </a:spcAft>
              <a:buClr>
                <a:schemeClr val="dk1"/>
              </a:buClr>
              <a:buSzPts val="1100"/>
              <a:buFont typeface="Arial"/>
              <a:buNone/>
            </a:pPr>
            <a:r>
              <a:rPr b="1" lang="en" sz="1000" u="sng">
                <a:hlinkClick r:id="rId12"/>
              </a:rPr>
              <a:t>FREEPIK</a:t>
            </a:r>
            <a:r>
              <a:rPr b="1" lang="en" sz="1000" u="sng"/>
              <a:t> | </a:t>
            </a:r>
            <a:r>
              <a:rPr b="1" lang="en" sz="1000" u="sng">
                <a:hlinkClick r:id="rId13"/>
              </a:rPr>
              <a:t>FLATICON</a:t>
            </a:r>
            <a:r>
              <a:rPr b="1" lang="en" sz="1000" u="sng"/>
              <a:t> | </a:t>
            </a:r>
            <a:r>
              <a:rPr b="1" lang="en" sz="1000" u="sng">
                <a:hlinkClick r:id="rId14"/>
              </a:rPr>
              <a:t>STORYSET</a:t>
            </a:r>
            <a:r>
              <a:rPr b="1" lang="en" sz="1000" u="sng"/>
              <a:t> | </a:t>
            </a:r>
            <a:r>
              <a:rPr b="1" lang="en" sz="1000" u="sng">
                <a:hlinkClick r:id="rId15"/>
              </a:rPr>
              <a:t>WEPIK</a:t>
            </a:r>
            <a:r>
              <a:rPr b="1" lang="en" sz="1000" u="sng"/>
              <a:t> | </a:t>
            </a:r>
            <a:r>
              <a:rPr b="1" lang="en" sz="1000" u="sng">
                <a:hlinkClick r:id="rId16"/>
              </a:rPr>
              <a:t>VIDEVO</a:t>
            </a:r>
            <a:endParaRPr b="1" sz="1000" u="sng"/>
          </a:p>
          <a:p>
            <a:pPr indent="0" lvl="0" marL="0" rtl="0" algn="ctr">
              <a:spcBef>
                <a:spcPts val="0"/>
              </a:spcBef>
              <a:spcAft>
                <a:spcPts val="0"/>
              </a:spcAft>
              <a:buNone/>
            </a:pPr>
            <a:r>
              <a:t/>
            </a:r>
            <a:endParaRPr/>
          </a:p>
        </p:txBody>
      </p:sp>
      <p:sp>
        <p:nvSpPr>
          <p:cNvPr id="386" name="Google Shape;386;p27"/>
          <p:cNvSpPr txBox="1"/>
          <p:nvPr>
            <p:ph idx="4294967295" type="subTitle"/>
          </p:nvPr>
        </p:nvSpPr>
        <p:spPr>
          <a:xfrm>
            <a:off x="1140848" y="4055775"/>
            <a:ext cx="3256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For more info:</a:t>
            </a:r>
            <a:endParaRPr/>
          </a:p>
          <a:p>
            <a:pPr indent="0" lvl="0" marL="0" rtl="0" algn="ctr">
              <a:spcBef>
                <a:spcPts val="0"/>
              </a:spcBef>
              <a:spcAft>
                <a:spcPts val="0"/>
              </a:spcAft>
              <a:buNone/>
            </a:pPr>
            <a:r>
              <a:rPr b="1" lang="en" sz="1000" u="sng">
                <a:hlinkClick r:id="rId17"/>
              </a:rPr>
              <a:t>SLIDESGO</a:t>
            </a:r>
            <a:r>
              <a:rPr b="1" lang="en" sz="1000" u="sng"/>
              <a:t> | </a:t>
            </a:r>
            <a:r>
              <a:rPr b="1" lang="en" sz="1000" u="sng">
                <a:hlinkClick r:id="rId18"/>
              </a:rPr>
              <a:t>BLOG</a:t>
            </a:r>
            <a:r>
              <a:rPr b="1" lang="en" sz="1000" u="sng"/>
              <a:t> | </a:t>
            </a:r>
            <a:r>
              <a:rPr b="1" lang="en" sz="1000" u="sng">
                <a:hlinkClick r:id="rId19"/>
              </a:rPr>
              <a:t>FAQs</a:t>
            </a:r>
            <a:endParaRPr b="1" sz="1000" u="sng"/>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pic>
        <p:nvPicPr>
          <p:cNvPr id="835" name="Google Shape;835;p45"/>
          <p:cNvPicPr preferRelativeResize="0"/>
          <p:nvPr>
            <p:ph idx="2" type="pic"/>
          </p:nvPr>
        </p:nvPicPr>
        <p:blipFill rotWithShape="1">
          <a:blip r:embed="rId3">
            <a:alphaModFix/>
          </a:blip>
          <a:srcRect b="0" l="53063" r="2016" t="0"/>
          <a:stretch/>
        </p:blipFill>
        <p:spPr>
          <a:xfrm>
            <a:off x="0" y="0"/>
            <a:ext cx="3465600" cy="5143501"/>
          </a:xfrm>
          <a:prstGeom prst="rect">
            <a:avLst/>
          </a:prstGeom>
        </p:spPr>
      </p:pic>
      <p:sp>
        <p:nvSpPr>
          <p:cNvPr id="836" name="Google Shape;836;p45"/>
          <p:cNvSpPr txBox="1"/>
          <p:nvPr>
            <p:ph idx="1" type="subTitle"/>
          </p:nvPr>
        </p:nvSpPr>
        <p:spPr>
          <a:xfrm>
            <a:off x="3620050" y="1696279"/>
            <a:ext cx="4799400" cy="91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a:t>Do you have any questions?</a:t>
            </a:r>
            <a:endParaRPr b="1"/>
          </a:p>
          <a:p>
            <a:pPr indent="0" lvl="0" marL="0" rtl="0" algn="r">
              <a:spcBef>
                <a:spcPts val="0"/>
              </a:spcBef>
              <a:spcAft>
                <a:spcPts val="0"/>
              </a:spcAft>
              <a:buClr>
                <a:schemeClr val="dk1"/>
              </a:buClr>
              <a:buSzPts val="1100"/>
              <a:buFont typeface="Arial"/>
              <a:buNone/>
            </a:pPr>
            <a:r>
              <a:rPr lang="en"/>
              <a:t>youremail</a:t>
            </a:r>
            <a:r>
              <a:rPr lang="en"/>
              <a:t>@freepik.com </a:t>
            </a:r>
            <a:endParaRPr/>
          </a:p>
          <a:p>
            <a:pPr indent="0" lvl="0" marL="0" rtl="0" algn="r">
              <a:spcBef>
                <a:spcPts val="0"/>
              </a:spcBef>
              <a:spcAft>
                <a:spcPts val="0"/>
              </a:spcAft>
              <a:buClr>
                <a:schemeClr val="dk1"/>
              </a:buClr>
              <a:buSzPts val="1100"/>
              <a:buFont typeface="Arial"/>
              <a:buNone/>
            </a:pPr>
            <a:r>
              <a:rPr lang="en"/>
              <a:t>+91  620 421 838 </a:t>
            </a:r>
            <a:endParaRPr/>
          </a:p>
          <a:p>
            <a:pPr indent="0" lvl="0" marL="0" rtl="0" algn="r">
              <a:spcBef>
                <a:spcPts val="0"/>
              </a:spcBef>
              <a:spcAft>
                <a:spcPts val="0"/>
              </a:spcAft>
              <a:buNone/>
            </a:pPr>
            <a:r>
              <a:rPr lang="en"/>
              <a:t>yourwebsite.com</a:t>
            </a:r>
            <a:endParaRPr/>
          </a:p>
        </p:txBody>
      </p:sp>
      <p:sp>
        <p:nvSpPr>
          <p:cNvPr id="837" name="Google Shape;837;p45"/>
          <p:cNvSpPr txBox="1"/>
          <p:nvPr>
            <p:ph type="title"/>
          </p:nvPr>
        </p:nvSpPr>
        <p:spPr>
          <a:xfrm>
            <a:off x="3623539" y="347450"/>
            <a:ext cx="4795800" cy="109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838" name="Google Shape;838;p45"/>
          <p:cNvSpPr/>
          <p:nvPr/>
        </p:nvSpPr>
        <p:spPr>
          <a:xfrm>
            <a:off x="7584150" y="2664694"/>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5"/>
          <p:cNvSpPr/>
          <p:nvPr/>
        </p:nvSpPr>
        <p:spPr>
          <a:xfrm>
            <a:off x="6618950" y="2664694"/>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5"/>
          <p:cNvSpPr/>
          <p:nvPr/>
        </p:nvSpPr>
        <p:spPr>
          <a:xfrm>
            <a:off x="5653750" y="2664694"/>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5"/>
          <p:cNvSpPr/>
          <p:nvPr/>
        </p:nvSpPr>
        <p:spPr>
          <a:xfrm>
            <a:off x="4688550" y="2664694"/>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5"/>
          <p:cNvSpPr/>
          <p:nvPr/>
        </p:nvSpPr>
        <p:spPr>
          <a:xfrm>
            <a:off x="7858238" y="2922655"/>
            <a:ext cx="210823" cy="243078"/>
          </a:xfrm>
          <a:custGeom>
            <a:rect b="b" l="l" r="r" t="t"/>
            <a:pathLst>
              <a:path extrusionOk="0" h="209550" w="184125">
                <a:moveTo>
                  <a:pt x="96778" y="0"/>
                </a:moveTo>
                <a:lnTo>
                  <a:pt x="96778" y="93498"/>
                </a:lnTo>
                <a:lnTo>
                  <a:pt x="96778" y="144758"/>
                </a:lnTo>
                <a:lnTo>
                  <a:pt x="96676" y="147218"/>
                </a:lnTo>
                <a:lnTo>
                  <a:pt x="96368" y="149781"/>
                </a:lnTo>
                <a:lnTo>
                  <a:pt x="95856" y="152139"/>
                </a:lnTo>
                <a:lnTo>
                  <a:pt x="95138" y="154497"/>
                </a:lnTo>
                <a:lnTo>
                  <a:pt x="94318" y="156752"/>
                </a:lnTo>
                <a:lnTo>
                  <a:pt x="93293" y="159008"/>
                </a:lnTo>
                <a:lnTo>
                  <a:pt x="92063" y="161058"/>
                </a:lnTo>
                <a:lnTo>
                  <a:pt x="90730" y="163006"/>
                </a:lnTo>
                <a:lnTo>
                  <a:pt x="89294" y="164851"/>
                </a:lnTo>
                <a:lnTo>
                  <a:pt x="87654" y="166594"/>
                </a:lnTo>
                <a:lnTo>
                  <a:pt x="85911" y="168235"/>
                </a:lnTo>
                <a:lnTo>
                  <a:pt x="84066" y="169670"/>
                </a:lnTo>
                <a:lnTo>
                  <a:pt x="82016" y="171105"/>
                </a:lnTo>
                <a:lnTo>
                  <a:pt x="79965" y="172233"/>
                </a:lnTo>
                <a:lnTo>
                  <a:pt x="77710" y="173258"/>
                </a:lnTo>
                <a:lnTo>
                  <a:pt x="75454" y="174078"/>
                </a:lnTo>
                <a:lnTo>
                  <a:pt x="74122" y="174488"/>
                </a:lnTo>
                <a:lnTo>
                  <a:pt x="72789" y="174898"/>
                </a:lnTo>
                <a:lnTo>
                  <a:pt x="71354" y="175206"/>
                </a:lnTo>
                <a:lnTo>
                  <a:pt x="69918" y="175411"/>
                </a:lnTo>
                <a:lnTo>
                  <a:pt x="68483" y="175514"/>
                </a:lnTo>
                <a:lnTo>
                  <a:pt x="66945" y="175616"/>
                </a:lnTo>
                <a:lnTo>
                  <a:pt x="65510" y="175719"/>
                </a:lnTo>
                <a:lnTo>
                  <a:pt x="63972" y="175616"/>
                </a:lnTo>
                <a:lnTo>
                  <a:pt x="62024" y="175514"/>
                </a:lnTo>
                <a:lnTo>
                  <a:pt x="60179" y="175206"/>
                </a:lnTo>
                <a:lnTo>
                  <a:pt x="58334" y="174796"/>
                </a:lnTo>
                <a:lnTo>
                  <a:pt x="56591" y="174283"/>
                </a:lnTo>
                <a:lnTo>
                  <a:pt x="54745" y="173668"/>
                </a:lnTo>
                <a:lnTo>
                  <a:pt x="53105" y="172951"/>
                </a:lnTo>
                <a:lnTo>
                  <a:pt x="51465" y="172233"/>
                </a:lnTo>
                <a:lnTo>
                  <a:pt x="49824" y="171310"/>
                </a:lnTo>
                <a:lnTo>
                  <a:pt x="48184" y="170285"/>
                </a:lnTo>
                <a:lnTo>
                  <a:pt x="46646" y="169055"/>
                </a:lnTo>
                <a:lnTo>
                  <a:pt x="45109" y="167825"/>
                </a:lnTo>
                <a:lnTo>
                  <a:pt x="43673" y="166492"/>
                </a:lnTo>
                <a:lnTo>
                  <a:pt x="42341" y="165057"/>
                </a:lnTo>
                <a:lnTo>
                  <a:pt x="41110" y="163621"/>
                </a:lnTo>
                <a:lnTo>
                  <a:pt x="39983" y="162083"/>
                </a:lnTo>
                <a:lnTo>
                  <a:pt x="38957" y="160341"/>
                </a:lnTo>
                <a:lnTo>
                  <a:pt x="38035" y="158700"/>
                </a:lnTo>
                <a:lnTo>
                  <a:pt x="37215" y="156855"/>
                </a:lnTo>
                <a:lnTo>
                  <a:pt x="36497" y="155112"/>
                </a:lnTo>
                <a:lnTo>
                  <a:pt x="35882" y="153164"/>
                </a:lnTo>
                <a:lnTo>
                  <a:pt x="35369" y="151216"/>
                </a:lnTo>
                <a:lnTo>
                  <a:pt x="34959" y="149269"/>
                </a:lnTo>
                <a:lnTo>
                  <a:pt x="34754" y="147218"/>
                </a:lnTo>
                <a:lnTo>
                  <a:pt x="34652" y="145168"/>
                </a:lnTo>
                <a:lnTo>
                  <a:pt x="34652" y="143527"/>
                </a:lnTo>
                <a:lnTo>
                  <a:pt x="34754" y="141990"/>
                </a:lnTo>
                <a:lnTo>
                  <a:pt x="34959" y="140452"/>
                </a:lnTo>
                <a:lnTo>
                  <a:pt x="35267" y="138812"/>
                </a:lnTo>
                <a:lnTo>
                  <a:pt x="35574" y="137376"/>
                </a:lnTo>
                <a:lnTo>
                  <a:pt x="35984" y="135838"/>
                </a:lnTo>
                <a:lnTo>
                  <a:pt x="36394" y="134403"/>
                </a:lnTo>
                <a:lnTo>
                  <a:pt x="37010" y="132968"/>
                </a:lnTo>
                <a:lnTo>
                  <a:pt x="37625" y="131533"/>
                </a:lnTo>
                <a:lnTo>
                  <a:pt x="38240" y="130200"/>
                </a:lnTo>
                <a:lnTo>
                  <a:pt x="39060" y="128867"/>
                </a:lnTo>
                <a:lnTo>
                  <a:pt x="39778" y="127637"/>
                </a:lnTo>
                <a:lnTo>
                  <a:pt x="40700" y="126407"/>
                </a:lnTo>
                <a:lnTo>
                  <a:pt x="41623" y="125176"/>
                </a:lnTo>
                <a:lnTo>
                  <a:pt x="42546" y="124049"/>
                </a:lnTo>
                <a:lnTo>
                  <a:pt x="43571" y="122921"/>
                </a:lnTo>
                <a:lnTo>
                  <a:pt x="44699" y="121896"/>
                </a:lnTo>
                <a:lnTo>
                  <a:pt x="45826" y="120973"/>
                </a:lnTo>
                <a:lnTo>
                  <a:pt x="46954" y="120050"/>
                </a:lnTo>
                <a:lnTo>
                  <a:pt x="48184" y="119128"/>
                </a:lnTo>
                <a:lnTo>
                  <a:pt x="49517" y="118308"/>
                </a:lnTo>
                <a:lnTo>
                  <a:pt x="50747" y="117590"/>
                </a:lnTo>
                <a:lnTo>
                  <a:pt x="52182" y="116872"/>
                </a:lnTo>
                <a:lnTo>
                  <a:pt x="53515" y="116257"/>
                </a:lnTo>
                <a:lnTo>
                  <a:pt x="54950" y="115642"/>
                </a:lnTo>
                <a:lnTo>
                  <a:pt x="56386" y="115129"/>
                </a:lnTo>
                <a:lnTo>
                  <a:pt x="57924" y="114719"/>
                </a:lnTo>
                <a:lnTo>
                  <a:pt x="59359" y="114412"/>
                </a:lnTo>
                <a:lnTo>
                  <a:pt x="60897" y="114104"/>
                </a:lnTo>
                <a:lnTo>
                  <a:pt x="62537" y="113899"/>
                </a:lnTo>
                <a:lnTo>
                  <a:pt x="64075" y="113797"/>
                </a:lnTo>
                <a:lnTo>
                  <a:pt x="65715" y="113797"/>
                </a:lnTo>
                <a:lnTo>
                  <a:pt x="68278" y="113899"/>
                </a:lnTo>
                <a:lnTo>
                  <a:pt x="70738" y="114104"/>
                </a:lnTo>
                <a:lnTo>
                  <a:pt x="73096" y="114617"/>
                </a:lnTo>
                <a:lnTo>
                  <a:pt x="75454" y="115335"/>
                </a:lnTo>
                <a:lnTo>
                  <a:pt x="75454" y="89705"/>
                </a:lnTo>
                <a:lnTo>
                  <a:pt x="75454" y="80580"/>
                </a:lnTo>
                <a:lnTo>
                  <a:pt x="72994" y="80273"/>
                </a:lnTo>
                <a:lnTo>
                  <a:pt x="70533" y="80068"/>
                </a:lnTo>
                <a:lnTo>
                  <a:pt x="68073" y="79863"/>
                </a:lnTo>
                <a:lnTo>
                  <a:pt x="65612" y="79863"/>
                </a:lnTo>
                <a:lnTo>
                  <a:pt x="62127" y="79965"/>
                </a:lnTo>
                <a:lnTo>
                  <a:pt x="58539" y="80170"/>
                </a:lnTo>
                <a:lnTo>
                  <a:pt x="55155" y="80683"/>
                </a:lnTo>
                <a:lnTo>
                  <a:pt x="51670" y="81298"/>
                </a:lnTo>
                <a:lnTo>
                  <a:pt x="48287" y="82118"/>
                </a:lnTo>
                <a:lnTo>
                  <a:pt x="45006" y="83041"/>
                </a:lnTo>
                <a:lnTo>
                  <a:pt x="41725" y="84271"/>
                </a:lnTo>
                <a:lnTo>
                  <a:pt x="38547" y="85501"/>
                </a:lnTo>
                <a:lnTo>
                  <a:pt x="35472" y="87039"/>
                </a:lnTo>
                <a:lnTo>
                  <a:pt x="32499" y="88679"/>
                </a:lnTo>
                <a:lnTo>
                  <a:pt x="29526" y="90525"/>
                </a:lnTo>
                <a:lnTo>
                  <a:pt x="26655" y="92473"/>
                </a:lnTo>
                <a:lnTo>
                  <a:pt x="23887" y="94626"/>
                </a:lnTo>
                <a:lnTo>
                  <a:pt x="21222" y="96881"/>
                </a:lnTo>
                <a:lnTo>
                  <a:pt x="18761" y="99341"/>
                </a:lnTo>
                <a:lnTo>
                  <a:pt x="16301" y="101904"/>
                </a:lnTo>
                <a:lnTo>
                  <a:pt x="14558" y="103955"/>
                </a:lnTo>
                <a:lnTo>
                  <a:pt x="12917" y="106005"/>
                </a:lnTo>
                <a:lnTo>
                  <a:pt x="11277" y="108261"/>
                </a:lnTo>
                <a:lnTo>
                  <a:pt x="9842" y="110414"/>
                </a:lnTo>
                <a:lnTo>
                  <a:pt x="8509" y="112772"/>
                </a:lnTo>
                <a:lnTo>
                  <a:pt x="7176" y="115027"/>
                </a:lnTo>
                <a:lnTo>
                  <a:pt x="6049" y="117487"/>
                </a:lnTo>
                <a:lnTo>
                  <a:pt x="4921" y="119948"/>
                </a:lnTo>
                <a:lnTo>
                  <a:pt x="3998" y="122408"/>
                </a:lnTo>
                <a:lnTo>
                  <a:pt x="3076" y="124869"/>
                </a:lnTo>
                <a:lnTo>
                  <a:pt x="2358" y="127432"/>
                </a:lnTo>
                <a:lnTo>
                  <a:pt x="1640" y="129995"/>
                </a:lnTo>
                <a:lnTo>
                  <a:pt x="1128" y="132660"/>
                </a:lnTo>
                <a:lnTo>
                  <a:pt x="615" y="135326"/>
                </a:lnTo>
                <a:lnTo>
                  <a:pt x="308" y="137991"/>
                </a:lnTo>
                <a:lnTo>
                  <a:pt x="103" y="140657"/>
                </a:lnTo>
                <a:lnTo>
                  <a:pt x="0" y="144143"/>
                </a:lnTo>
                <a:lnTo>
                  <a:pt x="0" y="147628"/>
                </a:lnTo>
                <a:lnTo>
                  <a:pt x="308" y="151114"/>
                </a:lnTo>
                <a:lnTo>
                  <a:pt x="718" y="154497"/>
                </a:lnTo>
                <a:lnTo>
                  <a:pt x="1333" y="157880"/>
                </a:lnTo>
                <a:lnTo>
                  <a:pt x="2153" y="161263"/>
                </a:lnTo>
                <a:lnTo>
                  <a:pt x="3076" y="164544"/>
                </a:lnTo>
                <a:lnTo>
                  <a:pt x="4203" y="167722"/>
                </a:lnTo>
                <a:lnTo>
                  <a:pt x="5536" y="170900"/>
                </a:lnTo>
                <a:lnTo>
                  <a:pt x="6971" y="173976"/>
                </a:lnTo>
                <a:lnTo>
                  <a:pt x="8612" y="176949"/>
                </a:lnTo>
                <a:lnTo>
                  <a:pt x="10457" y="179819"/>
                </a:lnTo>
                <a:lnTo>
                  <a:pt x="12405" y="182690"/>
                </a:lnTo>
                <a:lnTo>
                  <a:pt x="14455" y="185458"/>
                </a:lnTo>
                <a:lnTo>
                  <a:pt x="16813" y="188021"/>
                </a:lnTo>
                <a:lnTo>
                  <a:pt x="19171" y="190584"/>
                </a:lnTo>
                <a:lnTo>
                  <a:pt x="20709" y="192019"/>
                </a:lnTo>
                <a:lnTo>
                  <a:pt x="22247" y="193352"/>
                </a:lnTo>
                <a:lnTo>
                  <a:pt x="23785" y="194685"/>
                </a:lnTo>
                <a:lnTo>
                  <a:pt x="25425" y="196017"/>
                </a:lnTo>
                <a:lnTo>
                  <a:pt x="27578" y="197555"/>
                </a:lnTo>
                <a:lnTo>
                  <a:pt x="29833" y="199093"/>
                </a:lnTo>
                <a:lnTo>
                  <a:pt x="32089" y="200528"/>
                </a:lnTo>
                <a:lnTo>
                  <a:pt x="34447" y="201861"/>
                </a:lnTo>
                <a:lnTo>
                  <a:pt x="36805" y="203091"/>
                </a:lnTo>
                <a:lnTo>
                  <a:pt x="39265" y="204219"/>
                </a:lnTo>
                <a:lnTo>
                  <a:pt x="41725" y="205142"/>
                </a:lnTo>
                <a:lnTo>
                  <a:pt x="44288" y="206064"/>
                </a:lnTo>
                <a:lnTo>
                  <a:pt x="46851" y="206884"/>
                </a:lnTo>
                <a:lnTo>
                  <a:pt x="49414" y="207602"/>
                </a:lnTo>
                <a:lnTo>
                  <a:pt x="52080" y="208217"/>
                </a:lnTo>
                <a:lnTo>
                  <a:pt x="54745" y="208730"/>
                </a:lnTo>
                <a:lnTo>
                  <a:pt x="57411" y="209140"/>
                </a:lnTo>
                <a:lnTo>
                  <a:pt x="60076" y="209345"/>
                </a:lnTo>
                <a:lnTo>
                  <a:pt x="62844" y="209550"/>
                </a:lnTo>
                <a:lnTo>
                  <a:pt x="68073" y="209550"/>
                </a:lnTo>
                <a:lnTo>
                  <a:pt x="70533" y="209447"/>
                </a:lnTo>
                <a:lnTo>
                  <a:pt x="72994" y="209140"/>
                </a:lnTo>
                <a:lnTo>
                  <a:pt x="75454" y="208832"/>
                </a:lnTo>
                <a:lnTo>
                  <a:pt x="78017" y="208422"/>
                </a:lnTo>
                <a:lnTo>
                  <a:pt x="80580" y="207910"/>
                </a:lnTo>
                <a:lnTo>
                  <a:pt x="83143" y="207295"/>
                </a:lnTo>
                <a:lnTo>
                  <a:pt x="85604" y="206577"/>
                </a:lnTo>
                <a:lnTo>
                  <a:pt x="88064" y="205757"/>
                </a:lnTo>
                <a:lnTo>
                  <a:pt x="90422" y="204834"/>
                </a:lnTo>
                <a:lnTo>
                  <a:pt x="92780" y="203809"/>
                </a:lnTo>
                <a:lnTo>
                  <a:pt x="95138" y="202681"/>
                </a:lnTo>
                <a:lnTo>
                  <a:pt x="97496" y="201451"/>
                </a:lnTo>
                <a:lnTo>
                  <a:pt x="99649" y="200221"/>
                </a:lnTo>
                <a:lnTo>
                  <a:pt x="101904" y="198785"/>
                </a:lnTo>
                <a:lnTo>
                  <a:pt x="104057" y="197350"/>
                </a:lnTo>
                <a:lnTo>
                  <a:pt x="106108" y="195812"/>
                </a:lnTo>
                <a:lnTo>
                  <a:pt x="108158" y="194172"/>
                </a:lnTo>
                <a:lnTo>
                  <a:pt x="110106" y="192429"/>
                </a:lnTo>
                <a:lnTo>
                  <a:pt x="112054" y="190584"/>
                </a:lnTo>
                <a:lnTo>
                  <a:pt x="114309" y="188226"/>
                </a:lnTo>
                <a:lnTo>
                  <a:pt x="116360" y="185868"/>
                </a:lnTo>
                <a:lnTo>
                  <a:pt x="118410" y="183305"/>
                </a:lnTo>
                <a:lnTo>
                  <a:pt x="120255" y="180742"/>
                </a:lnTo>
                <a:lnTo>
                  <a:pt x="121896" y="178076"/>
                </a:lnTo>
                <a:lnTo>
                  <a:pt x="123536" y="175308"/>
                </a:lnTo>
                <a:lnTo>
                  <a:pt x="124971" y="172540"/>
                </a:lnTo>
                <a:lnTo>
                  <a:pt x="126201" y="169670"/>
                </a:lnTo>
                <a:lnTo>
                  <a:pt x="127432" y="166799"/>
                </a:lnTo>
                <a:lnTo>
                  <a:pt x="128354" y="163724"/>
                </a:lnTo>
                <a:lnTo>
                  <a:pt x="129277" y="160751"/>
                </a:lnTo>
                <a:lnTo>
                  <a:pt x="129995" y="157675"/>
                </a:lnTo>
                <a:lnTo>
                  <a:pt x="130507" y="154497"/>
                </a:lnTo>
                <a:lnTo>
                  <a:pt x="130917" y="151421"/>
                </a:lnTo>
                <a:lnTo>
                  <a:pt x="131122" y="148243"/>
                </a:lnTo>
                <a:lnTo>
                  <a:pt x="131225" y="144963"/>
                </a:lnTo>
                <a:lnTo>
                  <a:pt x="131122" y="68483"/>
                </a:lnTo>
                <a:lnTo>
                  <a:pt x="133275" y="70123"/>
                </a:lnTo>
                <a:lnTo>
                  <a:pt x="135633" y="71764"/>
                </a:lnTo>
                <a:lnTo>
                  <a:pt x="137889" y="73301"/>
                </a:lnTo>
                <a:lnTo>
                  <a:pt x="140349" y="74737"/>
                </a:lnTo>
                <a:lnTo>
                  <a:pt x="142707" y="76070"/>
                </a:lnTo>
                <a:lnTo>
                  <a:pt x="145168" y="77300"/>
                </a:lnTo>
                <a:lnTo>
                  <a:pt x="147731" y="78530"/>
                </a:lnTo>
                <a:lnTo>
                  <a:pt x="150294" y="79658"/>
                </a:lnTo>
                <a:lnTo>
                  <a:pt x="154394" y="81298"/>
                </a:lnTo>
                <a:lnTo>
                  <a:pt x="158495" y="82631"/>
                </a:lnTo>
                <a:lnTo>
                  <a:pt x="162596" y="83861"/>
                </a:lnTo>
                <a:lnTo>
                  <a:pt x="166902" y="84784"/>
                </a:lnTo>
                <a:lnTo>
                  <a:pt x="171105" y="85501"/>
                </a:lnTo>
                <a:lnTo>
                  <a:pt x="175411" y="86116"/>
                </a:lnTo>
                <a:lnTo>
                  <a:pt x="179819" y="86424"/>
                </a:lnTo>
                <a:lnTo>
                  <a:pt x="184125" y="86527"/>
                </a:lnTo>
                <a:lnTo>
                  <a:pt x="184125" y="61614"/>
                </a:lnTo>
                <a:lnTo>
                  <a:pt x="184125" y="52388"/>
                </a:lnTo>
                <a:lnTo>
                  <a:pt x="184022" y="52490"/>
                </a:lnTo>
                <a:lnTo>
                  <a:pt x="181767" y="52388"/>
                </a:lnTo>
                <a:lnTo>
                  <a:pt x="179614" y="52285"/>
                </a:lnTo>
                <a:lnTo>
                  <a:pt x="177461" y="52080"/>
                </a:lnTo>
                <a:lnTo>
                  <a:pt x="175308" y="51670"/>
                </a:lnTo>
                <a:lnTo>
                  <a:pt x="173155" y="51362"/>
                </a:lnTo>
                <a:lnTo>
                  <a:pt x="171003" y="50850"/>
                </a:lnTo>
                <a:lnTo>
                  <a:pt x="168952" y="50235"/>
                </a:lnTo>
                <a:lnTo>
                  <a:pt x="166902" y="49619"/>
                </a:lnTo>
                <a:lnTo>
                  <a:pt x="164954" y="48902"/>
                </a:lnTo>
                <a:lnTo>
                  <a:pt x="163006" y="48082"/>
                </a:lnTo>
                <a:lnTo>
                  <a:pt x="161058" y="47262"/>
                </a:lnTo>
                <a:lnTo>
                  <a:pt x="159213" y="46236"/>
                </a:lnTo>
                <a:lnTo>
                  <a:pt x="157367" y="45211"/>
                </a:lnTo>
                <a:lnTo>
                  <a:pt x="155522" y="44186"/>
                </a:lnTo>
                <a:lnTo>
                  <a:pt x="153779" y="42956"/>
                </a:lnTo>
                <a:lnTo>
                  <a:pt x="152139" y="41828"/>
                </a:lnTo>
                <a:lnTo>
                  <a:pt x="150294" y="40290"/>
                </a:lnTo>
                <a:lnTo>
                  <a:pt x="148448" y="38752"/>
                </a:lnTo>
                <a:lnTo>
                  <a:pt x="146705" y="37112"/>
                </a:lnTo>
                <a:lnTo>
                  <a:pt x="145065" y="35369"/>
                </a:lnTo>
                <a:lnTo>
                  <a:pt x="143527" y="33626"/>
                </a:lnTo>
                <a:lnTo>
                  <a:pt x="141989" y="31679"/>
                </a:lnTo>
                <a:lnTo>
                  <a:pt x="140554" y="29833"/>
                </a:lnTo>
                <a:lnTo>
                  <a:pt x="139221" y="27783"/>
                </a:lnTo>
                <a:lnTo>
                  <a:pt x="137991" y="25732"/>
                </a:lnTo>
                <a:lnTo>
                  <a:pt x="136864" y="23682"/>
                </a:lnTo>
                <a:lnTo>
                  <a:pt x="135838" y="21427"/>
                </a:lnTo>
                <a:lnTo>
                  <a:pt x="134813" y="19274"/>
                </a:lnTo>
                <a:lnTo>
                  <a:pt x="133993" y="17018"/>
                </a:lnTo>
                <a:lnTo>
                  <a:pt x="133275" y="14660"/>
                </a:lnTo>
                <a:lnTo>
                  <a:pt x="132558" y="12302"/>
                </a:lnTo>
                <a:lnTo>
                  <a:pt x="132045" y="9842"/>
                </a:lnTo>
                <a:lnTo>
                  <a:pt x="131635" y="7484"/>
                </a:lnTo>
                <a:lnTo>
                  <a:pt x="131327" y="5023"/>
                </a:lnTo>
                <a:lnTo>
                  <a:pt x="131122" y="2460"/>
                </a:lnTo>
                <a:lnTo>
                  <a:pt x="131020" y="0"/>
                </a:lnTo>
                <a:close/>
              </a:path>
            </a:pathLst>
          </a:cu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43" name="Google Shape;843;p45"/>
          <p:cNvSpPr/>
          <p:nvPr/>
        </p:nvSpPr>
        <p:spPr>
          <a:xfrm>
            <a:off x="5915815" y="2946324"/>
            <a:ext cx="234870" cy="195739"/>
          </a:xfrm>
          <a:custGeom>
            <a:rect b="b" l="l" r="r" t="t"/>
            <a:pathLst>
              <a:path extrusionOk="0" h="10975" w="13277">
                <a:moveTo>
                  <a:pt x="4037" y="8573"/>
                </a:moveTo>
                <a:cubicBezTo>
                  <a:pt x="2602" y="8540"/>
                  <a:pt x="1735" y="7506"/>
                  <a:pt x="1502" y="6672"/>
                </a:cubicBezTo>
                <a:cubicBezTo>
                  <a:pt x="1902" y="6772"/>
                  <a:pt x="2269" y="6739"/>
                  <a:pt x="2669" y="6639"/>
                </a:cubicBezTo>
                <a:cubicBezTo>
                  <a:pt x="2669" y="6639"/>
                  <a:pt x="2669" y="6639"/>
                  <a:pt x="2702" y="6639"/>
                </a:cubicBezTo>
                <a:cubicBezTo>
                  <a:pt x="1935" y="6472"/>
                  <a:pt x="1335" y="6038"/>
                  <a:pt x="934" y="5371"/>
                </a:cubicBezTo>
                <a:cubicBezTo>
                  <a:pt x="668" y="4938"/>
                  <a:pt x="534" y="4471"/>
                  <a:pt x="534" y="3937"/>
                </a:cubicBezTo>
                <a:cubicBezTo>
                  <a:pt x="901" y="4137"/>
                  <a:pt x="1301" y="4270"/>
                  <a:pt x="1735" y="4270"/>
                </a:cubicBezTo>
                <a:cubicBezTo>
                  <a:pt x="1168" y="3837"/>
                  <a:pt x="768" y="3303"/>
                  <a:pt x="634" y="2603"/>
                </a:cubicBezTo>
                <a:cubicBezTo>
                  <a:pt x="467" y="1902"/>
                  <a:pt x="568" y="1268"/>
                  <a:pt x="901" y="634"/>
                </a:cubicBezTo>
                <a:cubicBezTo>
                  <a:pt x="2402" y="2369"/>
                  <a:pt x="4270" y="3336"/>
                  <a:pt x="6538" y="3470"/>
                </a:cubicBezTo>
                <a:cubicBezTo>
                  <a:pt x="6538" y="3370"/>
                  <a:pt x="6505" y="3270"/>
                  <a:pt x="6505" y="3170"/>
                </a:cubicBezTo>
                <a:cubicBezTo>
                  <a:pt x="6405" y="2536"/>
                  <a:pt x="6538" y="1935"/>
                  <a:pt x="6905" y="1402"/>
                </a:cubicBezTo>
                <a:cubicBezTo>
                  <a:pt x="7339" y="735"/>
                  <a:pt x="7939" y="301"/>
                  <a:pt x="8740" y="167"/>
                </a:cubicBezTo>
                <a:cubicBezTo>
                  <a:pt x="9674" y="1"/>
                  <a:pt x="10475" y="268"/>
                  <a:pt x="11142" y="935"/>
                </a:cubicBezTo>
                <a:cubicBezTo>
                  <a:pt x="11175" y="968"/>
                  <a:pt x="11208" y="968"/>
                  <a:pt x="11275" y="968"/>
                </a:cubicBezTo>
                <a:cubicBezTo>
                  <a:pt x="11842" y="835"/>
                  <a:pt x="12376" y="634"/>
                  <a:pt x="12876" y="368"/>
                </a:cubicBezTo>
                <a:cubicBezTo>
                  <a:pt x="12876" y="334"/>
                  <a:pt x="12910" y="334"/>
                  <a:pt x="12910" y="334"/>
                </a:cubicBezTo>
                <a:lnTo>
                  <a:pt x="12910" y="334"/>
                </a:lnTo>
                <a:cubicBezTo>
                  <a:pt x="12710" y="968"/>
                  <a:pt x="12309" y="1468"/>
                  <a:pt x="11742" y="1835"/>
                </a:cubicBezTo>
                <a:cubicBezTo>
                  <a:pt x="12276" y="1769"/>
                  <a:pt x="12776" y="1635"/>
                  <a:pt x="13277" y="1402"/>
                </a:cubicBezTo>
                <a:lnTo>
                  <a:pt x="13277" y="1435"/>
                </a:lnTo>
                <a:cubicBezTo>
                  <a:pt x="13177" y="1568"/>
                  <a:pt x="13076" y="1702"/>
                  <a:pt x="12976" y="1835"/>
                </a:cubicBezTo>
                <a:cubicBezTo>
                  <a:pt x="12676" y="2202"/>
                  <a:pt x="12343" y="2502"/>
                  <a:pt x="11976" y="2769"/>
                </a:cubicBezTo>
                <a:cubicBezTo>
                  <a:pt x="11942" y="2803"/>
                  <a:pt x="11942" y="2836"/>
                  <a:pt x="11942" y="2869"/>
                </a:cubicBezTo>
                <a:cubicBezTo>
                  <a:pt x="11942" y="3270"/>
                  <a:pt x="11942" y="3670"/>
                  <a:pt x="11876" y="4070"/>
                </a:cubicBezTo>
                <a:cubicBezTo>
                  <a:pt x="11776" y="4938"/>
                  <a:pt x="11542" y="5738"/>
                  <a:pt x="11175" y="6505"/>
                </a:cubicBezTo>
                <a:cubicBezTo>
                  <a:pt x="10808" y="7306"/>
                  <a:pt x="10308" y="8040"/>
                  <a:pt x="9707" y="8674"/>
                </a:cubicBezTo>
                <a:cubicBezTo>
                  <a:pt x="8673" y="9741"/>
                  <a:pt x="7406" y="10441"/>
                  <a:pt x="5971" y="10742"/>
                </a:cubicBezTo>
                <a:cubicBezTo>
                  <a:pt x="5438" y="10875"/>
                  <a:pt x="4937" y="10908"/>
                  <a:pt x="4437" y="10942"/>
                </a:cubicBezTo>
                <a:cubicBezTo>
                  <a:pt x="2869" y="10975"/>
                  <a:pt x="1401" y="10575"/>
                  <a:pt x="67" y="9774"/>
                </a:cubicBezTo>
                <a:cubicBezTo>
                  <a:pt x="34" y="9741"/>
                  <a:pt x="34" y="9741"/>
                  <a:pt x="0" y="9708"/>
                </a:cubicBezTo>
                <a:cubicBezTo>
                  <a:pt x="968" y="9808"/>
                  <a:pt x="1868" y="9708"/>
                  <a:pt x="2736" y="9341"/>
                </a:cubicBezTo>
                <a:cubicBezTo>
                  <a:pt x="3203" y="9141"/>
                  <a:pt x="3636" y="8907"/>
                  <a:pt x="4037" y="8573"/>
                </a:cubicBezTo>
                <a:close/>
              </a:path>
            </a:pathLst>
          </a:cu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44" name="Google Shape;844;p45"/>
          <p:cNvSpPr/>
          <p:nvPr/>
        </p:nvSpPr>
        <p:spPr>
          <a:xfrm>
            <a:off x="5003252" y="2922677"/>
            <a:ext cx="129596" cy="243034"/>
          </a:xfrm>
          <a:custGeom>
            <a:rect b="b" l="l" r="r" t="t"/>
            <a:pathLst>
              <a:path extrusionOk="0" h="13644" w="7106">
                <a:moveTo>
                  <a:pt x="5671" y="2336"/>
                </a:moveTo>
                <a:cubicBezTo>
                  <a:pt x="6071" y="2302"/>
                  <a:pt x="6505" y="2336"/>
                  <a:pt x="6939" y="2336"/>
                </a:cubicBezTo>
                <a:lnTo>
                  <a:pt x="7105" y="2336"/>
                </a:lnTo>
                <a:lnTo>
                  <a:pt x="7105" y="134"/>
                </a:lnTo>
                <a:cubicBezTo>
                  <a:pt x="6872" y="101"/>
                  <a:pt x="6638" y="67"/>
                  <a:pt x="6405" y="67"/>
                </a:cubicBezTo>
                <a:cubicBezTo>
                  <a:pt x="5971" y="34"/>
                  <a:pt x="5538" y="1"/>
                  <a:pt x="5104" y="34"/>
                </a:cubicBezTo>
                <a:cubicBezTo>
                  <a:pt x="4437" y="34"/>
                  <a:pt x="3803" y="201"/>
                  <a:pt x="3269" y="601"/>
                </a:cubicBezTo>
                <a:cubicBezTo>
                  <a:pt x="2635" y="1035"/>
                  <a:pt x="2302" y="1668"/>
                  <a:pt x="2168" y="2436"/>
                </a:cubicBezTo>
                <a:cubicBezTo>
                  <a:pt x="2102" y="2736"/>
                  <a:pt x="2102" y="3069"/>
                  <a:pt x="2102" y="3370"/>
                </a:cubicBezTo>
                <a:cubicBezTo>
                  <a:pt x="2068" y="3870"/>
                  <a:pt x="2068" y="4370"/>
                  <a:pt x="2102" y="4837"/>
                </a:cubicBezTo>
                <a:lnTo>
                  <a:pt x="2102" y="5038"/>
                </a:lnTo>
                <a:lnTo>
                  <a:pt x="0" y="5038"/>
                </a:lnTo>
                <a:lnTo>
                  <a:pt x="0" y="7473"/>
                </a:lnTo>
                <a:lnTo>
                  <a:pt x="2068" y="7473"/>
                </a:lnTo>
                <a:lnTo>
                  <a:pt x="2068" y="13644"/>
                </a:lnTo>
                <a:lnTo>
                  <a:pt x="4637" y="13644"/>
                </a:lnTo>
                <a:lnTo>
                  <a:pt x="4637" y="7506"/>
                </a:lnTo>
                <a:lnTo>
                  <a:pt x="6705" y="7506"/>
                </a:lnTo>
                <a:cubicBezTo>
                  <a:pt x="6805" y="6672"/>
                  <a:pt x="6905" y="5871"/>
                  <a:pt x="7039" y="5038"/>
                </a:cubicBezTo>
                <a:lnTo>
                  <a:pt x="6572" y="5038"/>
                </a:lnTo>
                <a:cubicBezTo>
                  <a:pt x="5971" y="5038"/>
                  <a:pt x="4604" y="5038"/>
                  <a:pt x="4604" y="5038"/>
                </a:cubicBezTo>
                <a:cubicBezTo>
                  <a:pt x="4604" y="5038"/>
                  <a:pt x="4604" y="3803"/>
                  <a:pt x="4637" y="3303"/>
                </a:cubicBezTo>
                <a:cubicBezTo>
                  <a:pt x="4637" y="2569"/>
                  <a:pt x="5071" y="2336"/>
                  <a:pt x="5671" y="2336"/>
                </a:cubicBezTo>
                <a:close/>
              </a:path>
            </a:pathLst>
          </a:cu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845" name="Google Shape;845;p45"/>
          <p:cNvGrpSpPr/>
          <p:nvPr/>
        </p:nvGrpSpPr>
        <p:grpSpPr>
          <a:xfrm>
            <a:off x="6893060" y="2935145"/>
            <a:ext cx="210781" cy="218097"/>
            <a:chOff x="5771908" y="9306389"/>
            <a:chExt cx="601200" cy="631800"/>
          </a:xfrm>
        </p:grpSpPr>
        <p:sp>
          <p:nvSpPr>
            <p:cNvPr id="846" name="Google Shape;846;p45"/>
            <p:cNvSpPr/>
            <p:nvPr/>
          </p:nvSpPr>
          <p:spPr>
            <a:xfrm>
              <a:off x="5771908" y="9306389"/>
              <a:ext cx="601200" cy="6318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47" name="Google Shape;847;p45"/>
            <p:cNvSpPr/>
            <p:nvPr/>
          </p:nvSpPr>
          <p:spPr>
            <a:xfrm>
              <a:off x="5933458" y="9483239"/>
              <a:ext cx="278100" cy="278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48" name="Google Shape;848;p45"/>
            <p:cNvSpPr/>
            <p:nvPr/>
          </p:nvSpPr>
          <p:spPr>
            <a:xfrm>
              <a:off x="6229725" y="9375300"/>
              <a:ext cx="93900" cy="93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849" name="Google Shape;849;p45"/>
          <p:cNvSpPr txBox="1"/>
          <p:nvPr>
            <p:ph idx="4294967295" type="subTitle"/>
          </p:nvPr>
        </p:nvSpPr>
        <p:spPr>
          <a:xfrm>
            <a:off x="4789950" y="4293253"/>
            <a:ext cx="3629400" cy="2742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t>Please keep this slide for attribution</a:t>
            </a:r>
            <a:endParaRPr sz="1200"/>
          </a:p>
        </p:txBody>
      </p:sp>
      <p:cxnSp>
        <p:nvCxnSpPr>
          <p:cNvPr id="850" name="Google Shape;850;p45"/>
          <p:cNvCxnSpPr/>
          <p:nvPr/>
        </p:nvCxnSpPr>
        <p:spPr>
          <a:xfrm>
            <a:off x="3923500" y="1610092"/>
            <a:ext cx="4410300" cy="0"/>
          </a:xfrm>
          <a:prstGeom prst="straightConnector1">
            <a:avLst/>
          </a:prstGeom>
          <a:noFill/>
          <a:ln cap="flat" cmpd="sng" w="19050">
            <a:solidFill>
              <a:schemeClr val="dk1"/>
            </a:solidFill>
            <a:prstDash val="solid"/>
            <a:round/>
            <a:headEnd len="med" w="med" type="none"/>
            <a:tailEnd len="med" w="med" type="none"/>
          </a:ln>
        </p:spPr>
      </p:cxnSp>
      <p:sp>
        <p:nvSpPr>
          <p:cNvPr id="851" name="Google Shape;851;p45"/>
          <p:cNvSpPr/>
          <p:nvPr/>
        </p:nvSpPr>
        <p:spPr>
          <a:xfrm rot="10800000">
            <a:off x="-814631" y="3853200"/>
            <a:ext cx="1534628" cy="1534628"/>
          </a:xfrm>
          <a:custGeom>
            <a:rect b="b" l="l" r="r" t="t"/>
            <a:pathLst>
              <a:path extrusionOk="0" h="117551" w="117551">
                <a:moveTo>
                  <a:pt x="44268" y="0"/>
                </a:moveTo>
                <a:lnTo>
                  <a:pt x="44110" y="68"/>
                </a:lnTo>
                <a:lnTo>
                  <a:pt x="42435" y="33246"/>
                </a:lnTo>
                <a:lnTo>
                  <a:pt x="10433" y="23379"/>
                </a:lnTo>
                <a:lnTo>
                  <a:pt x="30644" y="50107"/>
                </a:lnTo>
                <a:lnTo>
                  <a:pt x="0" y="63030"/>
                </a:lnTo>
                <a:lnTo>
                  <a:pt x="23" y="63189"/>
                </a:lnTo>
                <a:lnTo>
                  <a:pt x="32432" y="70589"/>
                </a:lnTo>
                <a:lnTo>
                  <a:pt x="17313" y="100147"/>
                </a:lnTo>
                <a:lnTo>
                  <a:pt x="17427" y="100283"/>
                </a:lnTo>
                <a:lnTo>
                  <a:pt x="46984" y="85142"/>
                </a:lnTo>
                <a:lnTo>
                  <a:pt x="54407" y="117551"/>
                </a:lnTo>
                <a:lnTo>
                  <a:pt x="54566" y="117551"/>
                </a:lnTo>
                <a:lnTo>
                  <a:pt x="67489" y="86930"/>
                </a:lnTo>
                <a:lnTo>
                  <a:pt x="94194" y="107163"/>
                </a:lnTo>
                <a:lnTo>
                  <a:pt x="94194" y="107163"/>
                </a:lnTo>
                <a:lnTo>
                  <a:pt x="84327" y="75138"/>
                </a:lnTo>
                <a:lnTo>
                  <a:pt x="117528" y="73464"/>
                </a:lnTo>
                <a:lnTo>
                  <a:pt x="117550" y="73305"/>
                </a:lnTo>
                <a:lnTo>
                  <a:pt x="89645" y="55267"/>
                </a:lnTo>
                <a:lnTo>
                  <a:pt x="113997" y="32658"/>
                </a:lnTo>
                <a:lnTo>
                  <a:pt x="113929" y="32500"/>
                </a:lnTo>
                <a:lnTo>
                  <a:pt x="80955" y="36619"/>
                </a:lnTo>
                <a:lnTo>
                  <a:pt x="85074" y="3644"/>
                </a:lnTo>
                <a:lnTo>
                  <a:pt x="84915" y="3598"/>
                </a:lnTo>
                <a:lnTo>
                  <a:pt x="62306" y="27928"/>
                </a:lnTo>
                <a:lnTo>
                  <a:pt x="44268"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 name="Google Shape;852;p45"/>
          <p:cNvGrpSpPr/>
          <p:nvPr/>
        </p:nvGrpSpPr>
        <p:grpSpPr>
          <a:xfrm rot="-5400000">
            <a:off x="-698158" y="609028"/>
            <a:ext cx="1534675" cy="621425"/>
            <a:chOff x="4285725" y="-2390275"/>
            <a:chExt cx="1534675" cy="621425"/>
          </a:xfrm>
        </p:grpSpPr>
        <p:sp>
          <p:nvSpPr>
            <p:cNvPr id="853" name="Google Shape;853;p45"/>
            <p:cNvSpPr/>
            <p:nvPr/>
          </p:nvSpPr>
          <p:spPr>
            <a:xfrm>
              <a:off x="5148250" y="-1891325"/>
              <a:ext cx="672150" cy="122475"/>
            </a:xfrm>
            <a:custGeom>
              <a:rect b="b" l="l" r="r" t="t"/>
              <a:pathLst>
                <a:path extrusionOk="0" h="4899" w="26886">
                  <a:moveTo>
                    <a:pt x="0" y="0"/>
                  </a:moveTo>
                  <a:lnTo>
                    <a:pt x="0" y="4899"/>
                  </a:lnTo>
                  <a:lnTo>
                    <a:pt x="26885" y="4899"/>
                  </a:lnTo>
                  <a:lnTo>
                    <a:pt x="268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5"/>
            <p:cNvSpPr/>
            <p:nvPr/>
          </p:nvSpPr>
          <p:spPr>
            <a:xfrm>
              <a:off x="4475650" y="-2013800"/>
              <a:ext cx="672625" cy="122500"/>
            </a:xfrm>
            <a:custGeom>
              <a:rect b="b" l="l" r="r" t="t"/>
              <a:pathLst>
                <a:path extrusionOk="0" h="4900" w="26905">
                  <a:moveTo>
                    <a:pt x="0" y="1"/>
                  </a:moveTo>
                  <a:lnTo>
                    <a:pt x="0" y="4899"/>
                  </a:lnTo>
                  <a:lnTo>
                    <a:pt x="26904" y="4899"/>
                  </a:lnTo>
                  <a:lnTo>
                    <a:pt x="26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5"/>
            <p:cNvSpPr/>
            <p:nvPr/>
          </p:nvSpPr>
          <p:spPr>
            <a:xfrm>
              <a:off x="4285725" y="-2203250"/>
              <a:ext cx="192325" cy="192350"/>
            </a:xfrm>
            <a:custGeom>
              <a:rect b="b" l="l" r="r" t="t"/>
              <a:pathLst>
                <a:path extrusionOk="0" h="7694" w="7693">
                  <a:moveTo>
                    <a:pt x="7482" y="211"/>
                  </a:moveTo>
                  <a:lnTo>
                    <a:pt x="7482" y="7483"/>
                  </a:lnTo>
                  <a:lnTo>
                    <a:pt x="211" y="7483"/>
                  </a:lnTo>
                  <a:lnTo>
                    <a:pt x="211" y="211"/>
                  </a:lnTo>
                  <a:close/>
                  <a:moveTo>
                    <a:pt x="0" y="1"/>
                  </a:moveTo>
                  <a:lnTo>
                    <a:pt x="0" y="7693"/>
                  </a:lnTo>
                  <a:lnTo>
                    <a:pt x="7693" y="7693"/>
                  </a:lnTo>
                  <a:lnTo>
                    <a:pt x="76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5"/>
            <p:cNvSpPr/>
            <p:nvPr/>
          </p:nvSpPr>
          <p:spPr>
            <a:xfrm>
              <a:off x="4472775" y="-2390275"/>
              <a:ext cx="192325" cy="192325"/>
            </a:xfrm>
            <a:custGeom>
              <a:rect b="b" l="l" r="r" t="t"/>
              <a:pathLst>
                <a:path extrusionOk="0" h="7693" w="7693">
                  <a:moveTo>
                    <a:pt x="7501" y="211"/>
                  </a:moveTo>
                  <a:lnTo>
                    <a:pt x="7501" y="7482"/>
                  </a:lnTo>
                  <a:lnTo>
                    <a:pt x="211" y="7482"/>
                  </a:lnTo>
                  <a:lnTo>
                    <a:pt x="211" y="211"/>
                  </a:lnTo>
                  <a:close/>
                  <a:moveTo>
                    <a:pt x="0" y="0"/>
                  </a:moveTo>
                  <a:lnTo>
                    <a:pt x="0" y="7692"/>
                  </a:lnTo>
                  <a:lnTo>
                    <a:pt x="7693" y="7692"/>
                  </a:lnTo>
                  <a:lnTo>
                    <a:pt x="76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sp>
        <p:nvSpPr>
          <p:cNvPr id="861" name="Google Shape;861;p46"/>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862" name="Google Shape;862;p46"/>
          <p:cNvGrpSpPr/>
          <p:nvPr/>
        </p:nvGrpSpPr>
        <p:grpSpPr>
          <a:xfrm>
            <a:off x="1242655" y="1209014"/>
            <a:ext cx="312953" cy="312953"/>
            <a:chOff x="238125" y="1300625"/>
            <a:chExt cx="335750" cy="335750"/>
          </a:xfrm>
        </p:grpSpPr>
        <p:sp>
          <p:nvSpPr>
            <p:cNvPr id="863" name="Google Shape;863;p46"/>
            <p:cNvSpPr/>
            <p:nvPr/>
          </p:nvSpPr>
          <p:spPr>
            <a:xfrm>
              <a:off x="277750" y="1497625"/>
              <a:ext cx="99100" cy="99125"/>
            </a:xfrm>
            <a:custGeom>
              <a:rect b="b" l="l" r="r" t="t"/>
              <a:pathLst>
                <a:path extrusionOk="0" h="3965" w="3964">
                  <a:moveTo>
                    <a:pt x="3404" y="0"/>
                  </a:moveTo>
                  <a:lnTo>
                    <a:pt x="2145" y="1260"/>
                  </a:lnTo>
                  <a:lnTo>
                    <a:pt x="2052" y="1166"/>
                  </a:lnTo>
                  <a:lnTo>
                    <a:pt x="1912" y="1120"/>
                  </a:lnTo>
                  <a:lnTo>
                    <a:pt x="1772" y="1073"/>
                  </a:lnTo>
                  <a:lnTo>
                    <a:pt x="1632" y="1120"/>
                  </a:lnTo>
                  <a:lnTo>
                    <a:pt x="1493" y="1166"/>
                  </a:lnTo>
                  <a:lnTo>
                    <a:pt x="0" y="2658"/>
                  </a:lnTo>
                  <a:lnTo>
                    <a:pt x="1306" y="3964"/>
                  </a:lnTo>
                  <a:lnTo>
                    <a:pt x="2798" y="2472"/>
                  </a:lnTo>
                  <a:lnTo>
                    <a:pt x="2892" y="2332"/>
                  </a:lnTo>
                  <a:lnTo>
                    <a:pt x="2892" y="2192"/>
                  </a:lnTo>
                  <a:lnTo>
                    <a:pt x="2892" y="2052"/>
                  </a:lnTo>
                  <a:lnTo>
                    <a:pt x="2798" y="1912"/>
                  </a:lnTo>
                  <a:lnTo>
                    <a:pt x="2705" y="1819"/>
                  </a:lnTo>
                  <a:lnTo>
                    <a:pt x="3964" y="560"/>
                  </a:lnTo>
                  <a:lnTo>
                    <a:pt x="3684" y="280"/>
                  </a:lnTo>
                  <a:lnTo>
                    <a:pt x="3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6"/>
            <p:cNvSpPr/>
            <p:nvPr/>
          </p:nvSpPr>
          <p:spPr>
            <a:xfrm>
              <a:off x="443275" y="1356575"/>
              <a:ext cx="38500" cy="39650"/>
            </a:xfrm>
            <a:custGeom>
              <a:rect b="b" l="l" r="r" t="t"/>
              <a:pathLst>
                <a:path extrusionOk="0" h="1586" w="1540">
                  <a:moveTo>
                    <a:pt x="607" y="0"/>
                  </a:moveTo>
                  <a:lnTo>
                    <a:pt x="467" y="47"/>
                  </a:lnTo>
                  <a:lnTo>
                    <a:pt x="327" y="140"/>
                  </a:lnTo>
                  <a:lnTo>
                    <a:pt x="187" y="233"/>
                  </a:lnTo>
                  <a:lnTo>
                    <a:pt x="94" y="327"/>
                  </a:lnTo>
                  <a:lnTo>
                    <a:pt x="48" y="467"/>
                  </a:lnTo>
                  <a:lnTo>
                    <a:pt x="1" y="606"/>
                  </a:lnTo>
                  <a:lnTo>
                    <a:pt x="1" y="793"/>
                  </a:lnTo>
                  <a:lnTo>
                    <a:pt x="1" y="933"/>
                  </a:lnTo>
                  <a:lnTo>
                    <a:pt x="48" y="1073"/>
                  </a:lnTo>
                  <a:lnTo>
                    <a:pt x="94" y="1213"/>
                  </a:lnTo>
                  <a:lnTo>
                    <a:pt x="187" y="1353"/>
                  </a:lnTo>
                  <a:lnTo>
                    <a:pt x="327" y="1446"/>
                  </a:lnTo>
                  <a:lnTo>
                    <a:pt x="467" y="1492"/>
                  </a:lnTo>
                  <a:lnTo>
                    <a:pt x="607" y="1539"/>
                  </a:lnTo>
                  <a:lnTo>
                    <a:pt x="747" y="1586"/>
                  </a:lnTo>
                  <a:lnTo>
                    <a:pt x="934" y="1539"/>
                  </a:lnTo>
                  <a:lnTo>
                    <a:pt x="1073" y="1492"/>
                  </a:lnTo>
                  <a:lnTo>
                    <a:pt x="1213" y="1446"/>
                  </a:lnTo>
                  <a:lnTo>
                    <a:pt x="1307" y="1353"/>
                  </a:lnTo>
                  <a:lnTo>
                    <a:pt x="1400" y="1213"/>
                  </a:lnTo>
                  <a:lnTo>
                    <a:pt x="1493" y="1073"/>
                  </a:lnTo>
                  <a:lnTo>
                    <a:pt x="1540" y="933"/>
                  </a:lnTo>
                  <a:lnTo>
                    <a:pt x="1540" y="793"/>
                  </a:lnTo>
                  <a:lnTo>
                    <a:pt x="1540" y="606"/>
                  </a:lnTo>
                  <a:lnTo>
                    <a:pt x="1493" y="467"/>
                  </a:lnTo>
                  <a:lnTo>
                    <a:pt x="1400" y="327"/>
                  </a:lnTo>
                  <a:lnTo>
                    <a:pt x="1307" y="233"/>
                  </a:lnTo>
                  <a:lnTo>
                    <a:pt x="1213" y="140"/>
                  </a:lnTo>
                  <a:lnTo>
                    <a:pt x="1073" y="47"/>
                  </a:lnTo>
                  <a:lnTo>
                    <a:pt x="9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6"/>
            <p:cNvSpPr/>
            <p:nvPr/>
          </p:nvSpPr>
          <p:spPr>
            <a:xfrm>
              <a:off x="419975" y="1416025"/>
              <a:ext cx="85125" cy="38500"/>
            </a:xfrm>
            <a:custGeom>
              <a:rect b="b" l="l" r="r" t="t"/>
              <a:pathLst>
                <a:path extrusionOk="0" h="1540" w="3405">
                  <a:moveTo>
                    <a:pt x="1353" y="0"/>
                  </a:moveTo>
                  <a:lnTo>
                    <a:pt x="1073" y="94"/>
                  </a:lnTo>
                  <a:lnTo>
                    <a:pt x="793" y="234"/>
                  </a:lnTo>
                  <a:lnTo>
                    <a:pt x="560" y="420"/>
                  </a:lnTo>
                  <a:lnTo>
                    <a:pt x="327" y="653"/>
                  </a:lnTo>
                  <a:lnTo>
                    <a:pt x="187" y="933"/>
                  </a:lnTo>
                  <a:lnTo>
                    <a:pt x="47" y="1213"/>
                  </a:lnTo>
                  <a:lnTo>
                    <a:pt x="0" y="1539"/>
                  </a:lnTo>
                  <a:lnTo>
                    <a:pt x="3404" y="1539"/>
                  </a:lnTo>
                  <a:lnTo>
                    <a:pt x="3358" y="1213"/>
                  </a:lnTo>
                  <a:lnTo>
                    <a:pt x="3218" y="933"/>
                  </a:lnTo>
                  <a:lnTo>
                    <a:pt x="3078" y="653"/>
                  </a:lnTo>
                  <a:lnTo>
                    <a:pt x="2845" y="420"/>
                  </a:lnTo>
                  <a:lnTo>
                    <a:pt x="2612" y="234"/>
                  </a:lnTo>
                  <a:lnTo>
                    <a:pt x="2332" y="94"/>
                  </a:lnTo>
                  <a:lnTo>
                    <a:pt x="20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6"/>
            <p:cNvSpPr/>
            <p:nvPr/>
          </p:nvSpPr>
          <p:spPr>
            <a:xfrm>
              <a:off x="351200" y="1300625"/>
              <a:ext cx="222675" cy="222675"/>
            </a:xfrm>
            <a:custGeom>
              <a:rect b="b" l="l" r="r" t="t"/>
              <a:pathLst>
                <a:path extrusionOk="0" h="8907" w="8907">
                  <a:moveTo>
                    <a:pt x="4430" y="1446"/>
                  </a:moveTo>
                  <a:lnTo>
                    <a:pt x="4756" y="1492"/>
                  </a:lnTo>
                  <a:lnTo>
                    <a:pt x="5083" y="1585"/>
                  </a:lnTo>
                  <a:lnTo>
                    <a:pt x="5316" y="1725"/>
                  </a:lnTo>
                  <a:lnTo>
                    <a:pt x="5549" y="1912"/>
                  </a:lnTo>
                  <a:lnTo>
                    <a:pt x="5736" y="2145"/>
                  </a:lnTo>
                  <a:lnTo>
                    <a:pt x="5922" y="2425"/>
                  </a:lnTo>
                  <a:lnTo>
                    <a:pt x="5969" y="2705"/>
                  </a:lnTo>
                  <a:lnTo>
                    <a:pt x="6015" y="3031"/>
                  </a:lnTo>
                  <a:lnTo>
                    <a:pt x="6015" y="3311"/>
                  </a:lnTo>
                  <a:lnTo>
                    <a:pt x="5922" y="3591"/>
                  </a:lnTo>
                  <a:lnTo>
                    <a:pt x="5782" y="3870"/>
                  </a:lnTo>
                  <a:lnTo>
                    <a:pt x="5596" y="4103"/>
                  </a:lnTo>
                  <a:lnTo>
                    <a:pt x="5876" y="4290"/>
                  </a:lnTo>
                  <a:lnTo>
                    <a:pt x="6155" y="4476"/>
                  </a:lnTo>
                  <a:lnTo>
                    <a:pt x="6388" y="4710"/>
                  </a:lnTo>
                  <a:lnTo>
                    <a:pt x="6575" y="4989"/>
                  </a:lnTo>
                  <a:lnTo>
                    <a:pt x="6715" y="5269"/>
                  </a:lnTo>
                  <a:lnTo>
                    <a:pt x="6855" y="5596"/>
                  </a:lnTo>
                  <a:lnTo>
                    <a:pt x="6901" y="5969"/>
                  </a:lnTo>
                  <a:lnTo>
                    <a:pt x="6948" y="6295"/>
                  </a:lnTo>
                  <a:lnTo>
                    <a:pt x="6948" y="6575"/>
                  </a:lnTo>
                  <a:lnTo>
                    <a:pt x="6901" y="6715"/>
                  </a:lnTo>
                  <a:lnTo>
                    <a:pt x="6808" y="6855"/>
                  </a:lnTo>
                  <a:lnTo>
                    <a:pt x="6715" y="6948"/>
                  </a:lnTo>
                  <a:lnTo>
                    <a:pt x="2192" y="6948"/>
                  </a:lnTo>
                  <a:lnTo>
                    <a:pt x="2052" y="6855"/>
                  </a:lnTo>
                  <a:lnTo>
                    <a:pt x="2005" y="6715"/>
                  </a:lnTo>
                  <a:lnTo>
                    <a:pt x="1959" y="6575"/>
                  </a:lnTo>
                  <a:lnTo>
                    <a:pt x="1959" y="6295"/>
                  </a:lnTo>
                  <a:lnTo>
                    <a:pt x="2005" y="5969"/>
                  </a:lnTo>
                  <a:lnTo>
                    <a:pt x="2052" y="5596"/>
                  </a:lnTo>
                  <a:lnTo>
                    <a:pt x="2192" y="5269"/>
                  </a:lnTo>
                  <a:lnTo>
                    <a:pt x="2332" y="4989"/>
                  </a:lnTo>
                  <a:lnTo>
                    <a:pt x="2518" y="4710"/>
                  </a:lnTo>
                  <a:lnTo>
                    <a:pt x="2751" y="4476"/>
                  </a:lnTo>
                  <a:lnTo>
                    <a:pt x="3031" y="4290"/>
                  </a:lnTo>
                  <a:lnTo>
                    <a:pt x="3311" y="4103"/>
                  </a:lnTo>
                  <a:lnTo>
                    <a:pt x="3124" y="3870"/>
                  </a:lnTo>
                  <a:lnTo>
                    <a:pt x="2984" y="3591"/>
                  </a:lnTo>
                  <a:lnTo>
                    <a:pt x="2891" y="3311"/>
                  </a:lnTo>
                  <a:lnTo>
                    <a:pt x="2891" y="3031"/>
                  </a:lnTo>
                  <a:lnTo>
                    <a:pt x="2891" y="2705"/>
                  </a:lnTo>
                  <a:lnTo>
                    <a:pt x="2984" y="2425"/>
                  </a:lnTo>
                  <a:lnTo>
                    <a:pt x="3124" y="2145"/>
                  </a:lnTo>
                  <a:lnTo>
                    <a:pt x="3358" y="1912"/>
                  </a:lnTo>
                  <a:lnTo>
                    <a:pt x="3591" y="1725"/>
                  </a:lnTo>
                  <a:lnTo>
                    <a:pt x="3824" y="1585"/>
                  </a:lnTo>
                  <a:lnTo>
                    <a:pt x="4150" y="1492"/>
                  </a:lnTo>
                  <a:lnTo>
                    <a:pt x="4430" y="1446"/>
                  </a:lnTo>
                  <a:close/>
                  <a:moveTo>
                    <a:pt x="4430" y="0"/>
                  </a:moveTo>
                  <a:lnTo>
                    <a:pt x="4010" y="47"/>
                  </a:lnTo>
                  <a:lnTo>
                    <a:pt x="3544" y="93"/>
                  </a:lnTo>
                  <a:lnTo>
                    <a:pt x="3124" y="187"/>
                  </a:lnTo>
                  <a:lnTo>
                    <a:pt x="2705" y="373"/>
                  </a:lnTo>
                  <a:lnTo>
                    <a:pt x="2332" y="560"/>
                  </a:lnTo>
                  <a:lnTo>
                    <a:pt x="1959" y="746"/>
                  </a:lnTo>
                  <a:lnTo>
                    <a:pt x="1632" y="1026"/>
                  </a:lnTo>
                  <a:lnTo>
                    <a:pt x="1306" y="1306"/>
                  </a:lnTo>
                  <a:lnTo>
                    <a:pt x="1026" y="1632"/>
                  </a:lnTo>
                  <a:lnTo>
                    <a:pt x="746" y="1958"/>
                  </a:lnTo>
                  <a:lnTo>
                    <a:pt x="513" y="2332"/>
                  </a:lnTo>
                  <a:lnTo>
                    <a:pt x="327" y="2751"/>
                  </a:lnTo>
                  <a:lnTo>
                    <a:pt x="187" y="3124"/>
                  </a:lnTo>
                  <a:lnTo>
                    <a:pt x="93" y="3544"/>
                  </a:lnTo>
                  <a:lnTo>
                    <a:pt x="0" y="4010"/>
                  </a:lnTo>
                  <a:lnTo>
                    <a:pt x="0" y="4476"/>
                  </a:lnTo>
                  <a:lnTo>
                    <a:pt x="0" y="4943"/>
                  </a:lnTo>
                  <a:lnTo>
                    <a:pt x="93" y="5362"/>
                  </a:lnTo>
                  <a:lnTo>
                    <a:pt x="187" y="5782"/>
                  </a:lnTo>
                  <a:lnTo>
                    <a:pt x="327" y="6202"/>
                  </a:lnTo>
                  <a:lnTo>
                    <a:pt x="513" y="6575"/>
                  </a:lnTo>
                  <a:lnTo>
                    <a:pt x="746" y="6948"/>
                  </a:lnTo>
                  <a:lnTo>
                    <a:pt x="1026" y="7321"/>
                  </a:lnTo>
                  <a:lnTo>
                    <a:pt x="1306" y="7601"/>
                  </a:lnTo>
                  <a:lnTo>
                    <a:pt x="1632" y="7927"/>
                  </a:lnTo>
                  <a:lnTo>
                    <a:pt x="1959" y="8160"/>
                  </a:lnTo>
                  <a:lnTo>
                    <a:pt x="2332" y="8393"/>
                  </a:lnTo>
                  <a:lnTo>
                    <a:pt x="2705" y="8580"/>
                  </a:lnTo>
                  <a:lnTo>
                    <a:pt x="3124" y="8720"/>
                  </a:lnTo>
                  <a:lnTo>
                    <a:pt x="3544" y="8813"/>
                  </a:lnTo>
                  <a:lnTo>
                    <a:pt x="4010" y="8906"/>
                  </a:lnTo>
                  <a:lnTo>
                    <a:pt x="4896" y="8906"/>
                  </a:lnTo>
                  <a:lnTo>
                    <a:pt x="5363" y="8813"/>
                  </a:lnTo>
                  <a:lnTo>
                    <a:pt x="5782" y="8720"/>
                  </a:lnTo>
                  <a:lnTo>
                    <a:pt x="6202" y="8580"/>
                  </a:lnTo>
                  <a:lnTo>
                    <a:pt x="6575" y="8393"/>
                  </a:lnTo>
                  <a:lnTo>
                    <a:pt x="6948" y="8160"/>
                  </a:lnTo>
                  <a:lnTo>
                    <a:pt x="7274" y="7927"/>
                  </a:lnTo>
                  <a:lnTo>
                    <a:pt x="7601" y="7601"/>
                  </a:lnTo>
                  <a:lnTo>
                    <a:pt x="7881" y="7321"/>
                  </a:lnTo>
                  <a:lnTo>
                    <a:pt x="8160" y="6948"/>
                  </a:lnTo>
                  <a:lnTo>
                    <a:pt x="8394" y="6575"/>
                  </a:lnTo>
                  <a:lnTo>
                    <a:pt x="8580" y="6202"/>
                  </a:lnTo>
                  <a:lnTo>
                    <a:pt x="8720" y="5782"/>
                  </a:lnTo>
                  <a:lnTo>
                    <a:pt x="8813" y="5362"/>
                  </a:lnTo>
                  <a:lnTo>
                    <a:pt x="8907" y="4943"/>
                  </a:lnTo>
                  <a:lnTo>
                    <a:pt x="8907" y="4476"/>
                  </a:lnTo>
                  <a:lnTo>
                    <a:pt x="8907" y="4010"/>
                  </a:lnTo>
                  <a:lnTo>
                    <a:pt x="8813" y="3544"/>
                  </a:lnTo>
                  <a:lnTo>
                    <a:pt x="8720" y="3124"/>
                  </a:lnTo>
                  <a:lnTo>
                    <a:pt x="8580" y="2751"/>
                  </a:lnTo>
                  <a:lnTo>
                    <a:pt x="8394" y="2332"/>
                  </a:lnTo>
                  <a:lnTo>
                    <a:pt x="8160" y="1958"/>
                  </a:lnTo>
                  <a:lnTo>
                    <a:pt x="7881" y="1632"/>
                  </a:lnTo>
                  <a:lnTo>
                    <a:pt x="7601" y="1306"/>
                  </a:lnTo>
                  <a:lnTo>
                    <a:pt x="7274" y="1026"/>
                  </a:lnTo>
                  <a:lnTo>
                    <a:pt x="6948" y="746"/>
                  </a:lnTo>
                  <a:lnTo>
                    <a:pt x="6575" y="560"/>
                  </a:lnTo>
                  <a:lnTo>
                    <a:pt x="6202" y="373"/>
                  </a:lnTo>
                  <a:lnTo>
                    <a:pt x="5782" y="187"/>
                  </a:lnTo>
                  <a:lnTo>
                    <a:pt x="5363" y="93"/>
                  </a:lnTo>
                  <a:lnTo>
                    <a:pt x="4896" y="47"/>
                  </a:lnTo>
                  <a:lnTo>
                    <a:pt x="4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6"/>
            <p:cNvSpPr/>
            <p:nvPr/>
          </p:nvSpPr>
          <p:spPr>
            <a:xfrm>
              <a:off x="238125" y="1578050"/>
              <a:ext cx="58300" cy="58325"/>
            </a:xfrm>
            <a:custGeom>
              <a:rect b="b" l="l" r="r" t="t"/>
              <a:pathLst>
                <a:path extrusionOk="0" h="2333" w="2332">
                  <a:moveTo>
                    <a:pt x="1026" y="1"/>
                  </a:moveTo>
                  <a:lnTo>
                    <a:pt x="280" y="794"/>
                  </a:lnTo>
                  <a:lnTo>
                    <a:pt x="140" y="934"/>
                  </a:lnTo>
                  <a:lnTo>
                    <a:pt x="47" y="1073"/>
                  </a:lnTo>
                  <a:lnTo>
                    <a:pt x="0" y="1260"/>
                  </a:lnTo>
                  <a:lnTo>
                    <a:pt x="0" y="1400"/>
                  </a:lnTo>
                  <a:lnTo>
                    <a:pt x="0" y="1586"/>
                  </a:lnTo>
                  <a:lnTo>
                    <a:pt x="47" y="1773"/>
                  </a:lnTo>
                  <a:lnTo>
                    <a:pt x="140" y="1913"/>
                  </a:lnTo>
                  <a:lnTo>
                    <a:pt x="280" y="2053"/>
                  </a:lnTo>
                  <a:lnTo>
                    <a:pt x="420" y="2193"/>
                  </a:lnTo>
                  <a:lnTo>
                    <a:pt x="560" y="2286"/>
                  </a:lnTo>
                  <a:lnTo>
                    <a:pt x="746" y="2332"/>
                  </a:lnTo>
                  <a:lnTo>
                    <a:pt x="1072" y="2332"/>
                  </a:lnTo>
                  <a:lnTo>
                    <a:pt x="1259" y="2286"/>
                  </a:lnTo>
                  <a:lnTo>
                    <a:pt x="1446" y="2193"/>
                  </a:lnTo>
                  <a:lnTo>
                    <a:pt x="1585" y="2053"/>
                  </a:lnTo>
                  <a:lnTo>
                    <a:pt x="2332" y="1307"/>
                  </a:lnTo>
                  <a:lnTo>
                    <a:pt x="10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 name="Google Shape;868;p46"/>
          <p:cNvGrpSpPr/>
          <p:nvPr/>
        </p:nvGrpSpPr>
        <p:grpSpPr>
          <a:xfrm>
            <a:off x="1946764" y="1209014"/>
            <a:ext cx="312953" cy="312953"/>
            <a:chOff x="993525" y="1300625"/>
            <a:chExt cx="335750" cy="335750"/>
          </a:xfrm>
        </p:grpSpPr>
        <p:sp>
          <p:nvSpPr>
            <p:cNvPr id="869" name="Google Shape;869;p46"/>
            <p:cNvSpPr/>
            <p:nvPr/>
          </p:nvSpPr>
          <p:spPr>
            <a:xfrm>
              <a:off x="1171875" y="1471975"/>
              <a:ext cx="157400" cy="72300"/>
            </a:xfrm>
            <a:custGeom>
              <a:rect b="b" l="l" r="r" t="t"/>
              <a:pathLst>
                <a:path extrusionOk="0" h="2892" w="6296">
                  <a:moveTo>
                    <a:pt x="3918" y="793"/>
                  </a:moveTo>
                  <a:lnTo>
                    <a:pt x="4011" y="840"/>
                  </a:lnTo>
                  <a:lnTo>
                    <a:pt x="4058" y="933"/>
                  </a:lnTo>
                  <a:lnTo>
                    <a:pt x="4058" y="1353"/>
                  </a:lnTo>
                  <a:lnTo>
                    <a:pt x="2239" y="1353"/>
                  </a:lnTo>
                  <a:lnTo>
                    <a:pt x="2239" y="933"/>
                  </a:lnTo>
                  <a:lnTo>
                    <a:pt x="2286" y="840"/>
                  </a:lnTo>
                  <a:lnTo>
                    <a:pt x="2379" y="793"/>
                  </a:lnTo>
                  <a:close/>
                  <a:moveTo>
                    <a:pt x="2379" y="1"/>
                  </a:moveTo>
                  <a:lnTo>
                    <a:pt x="2192" y="47"/>
                  </a:lnTo>
                  <a:lnTo>
                    <a:pt x="2006" y="94"/>
                  </a:lnTo>
                  <a:lnTo>
                    <a:pt x="1866" y="187"/>
                  </a:lnTo>
                  <a:lnTo>
                    <a:pt x="1726" y="280"/>
                  </a:lnTo>
                  <a:lnTo>
                    <a:pt x="1586" y="420"/>
                  </a:lnTo>
                  <a:lnTo>
                    <a:pt x="1493" y="607"/>
                  </a:lnTo>
                  <a:lnTo>
                    <a:pt x="1446" y="747"/>
                  </a:lnTo>
                  <a:lnTo>
                    <a:pt x="1446" y="933"/>
                  </a:lnTo>
                  <a:lnTo>
                    <a:pt x="1446" y="1353"/>
                  </a:lnTo>
                  <a:lnTo>
                    <a:pt x="747" y="1353"/>
                  </a:lnTo>
                  <a:lnTo>
                    <a:pt x="560" y="1400"/>
                  </a:lnTo>
                  <a:lnTo>
                    <a:pt x="420" y="1493"/>
                  </a:lnTo>
                  <a:lnTo>
                    <a:pt x="281" y="1586"/>
                  </a:lnTo>
                  <a:lnTo>
                    <a:pt x="141" y="1726"/>
                  </a:lnTo>
                  <a:lnTo>
                    <a:pt x="47" y="1912"/>
                  </a:lnTo>
                  <a:lnTo>
                    <a:pt x="1" y="2052"/>
                  </a:lnTo>
                  <a:lnTo>
                    <a:pt x="1" y="2239"/>
                  </a:lnTo>
                  <a:lnTo>
                    <a:pt x="1" y="2892"/>
                  </a:lnTo>
                  <a:lnTo>
                    <a:pt x="6296" y="2892"/>
                  </a:lnTo>
                  <a:lnTo>
                    <a:pt x="6296" y="2239"/>
                  </a:lnTo>
                  <a:lnTo>
                    <a:pt x="6249" y="2052"/>
                  </a:lnTo>
                  <a:lnTo>
                    <a:pt x="6203" y="1912"/>
                  </a:lnTo>
                  <a:lnTo>
                    <a:pt x="6156" y="1726"/>
                  </a:lnTo>
                  <a:lnTo>
                    <a:pt x="6016" y="1586"/>
                  </a:lnTo>
                  <a:lnTo>
                    <a:pt x="5876" y="1493"/>
                  </a:lnTo>
                  <a:lnTo>
                    <a:pt x="5736" y="1400"/>
                  </a:lnTo>
                  <a:lnTo>
                    <a:pt x="5550" y="1353"/>
                  </a:lnTo>
                  <a:lnTo>
                    <a:pt x="4850" y="1353"/>
                  </a:lnTo>
                  <a:lnTo>
                    <a:pt x="4850" y="933"/>
                  </a:lnTo>
                  <a:lnTo>
                    <a:pt x="4850" y="747"/>
                  </a:lnTo>
                  <a:lnTo>
                    <a:pt x="4757" y="607"/>
                  </a:lnTo>
                  <a:lnTo>
                    <a:pt x="4710" y="420"/>
                  </a:lnTo>
                  <a:lnTo>
                    <a:pt x="4571" y="280"/>
                  </a:lnTo>
                  <a:lnTo>
                    <a:pt x="4431" y="187"/>
                  </a:lnTo>
                  <a:lnTo>
                    <a:pt x="4291" y="94"/>
                  </a:lnTo>
                  <a:lnTo>
                    <a:pt x="4104" y="47"/>
                  </a:lnTo>
                  <a:lnTo>
                    <a:pt x="39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6"/>
            <p:cNvSpPr/>
            <p:nvPr/>
          </p:nvSpPr>
          <p:spPr>
            <a:xfrm>
              <a:off x="1171875" y="1564075"/>
              <a:ext cx="157400" cy="72300"/>
            </a:xfrm>
            <a:custGeom>
              <a:rect b="b" l="l" r="r" t="t"/>
              <a:pathLst>
                <a:path extrusionOk="0" h="2892" w="6296">
                  <a:moveTo>
                    <a:pt x="1" y="0"/>
                  </a:moveTo>
                  <a:lnTo>
                    <a:pt x="1" y="1959"/>
                  </a:lnTo>
                  <a:lnTo>
                    <a:pt x="1" y="2145"/>
                  </a:lnTo>
                  <a:lnTo>
                    <a:pt x="47" y="2332"/>
                  </a:lnTo>
                  <a:lnTo>
                    <a:pt x="141" y="2472"/>
                  </a:lnTo>
                  <a:lnTo>
                    <a:pt x="281" y="2612"/>
                  </a:lnTo>
                  <a:lnTo>
                    <a:pt x="420" y="2752"/>
                  </a:lnTo>
                  <a:lnTo>
                    <a:pt x="560" y="2845"/>
                  </a:lnTo>
                  <a:lnTo>
                    <a:pt x="747" y="2891"/>
                  </a:lnTo>
                  <a:lnTo>
                    <a:pt x="5550" y="2891"/>
                  </a:lnTo>
                  <a:lnTo>
                    <a:pt x="5736" y="2845"/>
                  </a:lnTo>
                  <a:lnTo>
                    <a:pt x="5876" y="2752"/>
                  </a:lnTo>
                  <a:lnTo>
                    <a:pt x="6016" y="2612"/>
                  </a:lnTo>
                  <a:lnTo>
                    <a:pt x="6156" y="2472"/>
                  </a:lnTo>
                  <a:lnTo>
                    <a:pt x="6203" y="2332"/>
                  </a:lnTo>
                  <a:lnTo>
                    <a:pt x="6249" y="2145"/>
                  </a:lnTo>
                  <a:lnTo>
                    <a:pt x="6296" y="1959"/>
                  </a:lnTo>
                  <a:lnTo>
                    <a:pt x="6296" y="0"/>
                  </a:lnTo>
                  <a:lnTo>
                    <a:pt x="4850" y="0"/>
                  </a:lnTo>
                  <a:lnTo>
                    <a:pt x="4850" y="420"/>
                  </a:lnTo>
                  <a:lnTo>
                    <a:pt x="4804" y="560"/>
                  </a:lnTo>
                  <a:lnTo>
                    <a:pt x="4710" y="700"/>
                  </a:lnTo>
                  <a:lnTo>
                    <a:pt x="4617" y="746"/>
                  </a:lnTo>
                  <a:lnTo>
                    <a:pt x="4477" y="793"/>
                  </a:lnTo>
                  <a:lnTo>
                    <a:pt x="4291" y="746"/>
                  </a:lnTo>
                  <a:lnTo>
                    <a:pt x="4198" y="700"/>
                  </a:lnTo>
                  <a:lnTo>
                    <a:pt x="4104" y="560"/>
                  </a:lnTo>
                  <a:lnTo>
                    <a:pt x="4058" y="420"/>
                  </a:lnTo>
                  <a:lnTo>
                    <a:pt x="4058" y="0"/>
                  </a:lnTo>
                  <a:lnTo>
                    <a:pt x="2239" y="0"/>
                  </a:lnTo>
                  <a:lnTo>
                    <a:pt x="2239" y="420"/>
                  </a:lnTo>
                  <a:lnTo>
                    <a:pt x="2192" y="560"/>
                  </a:lnTo>
                  <a:lnTo>
                    <a:pt x="2099" y="700"/>
                  </a:lnTo>
                  <a:lnTo>
                    <a:pt x="2006" y="746"/>
                  </a:lnTo>
                  <a:lnTo>
                    <a:pt x="1819" y="793"/>
                  </a:lnTo>
                  <a:lnTo>
                    <a:pt x="1679" y="746"/>
                  </a:lnTo>
                  <a:lnTo>
                    <a:pt x="1540" y="700"/>
                  </a:lnTo>
                  <a:lnTo>
                    <a:pt x="1446" y="560"/>
                  </a:lnTo>
                  <a:lnTo>
                    <a:pt x="1446" y="420"/>
                  </a:lnTo>
                  <a:lnTo>
                    <a:pt x="1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6"/>
            <p:cNvSpPr/>
            <p:nvPr/>
          </p:nvSpPr>
          <p:spPr>
            <a:xfrm>
              <a:off x="1196375" y="1301775"/>
              <a:ext cx="38475" cy="38500"/>
            </a:xfrm>
            <a:custGeom>
              <a:rect b="b" l="l" r="r" t="t"/>
              <a:pathLst>
                <a:path extrusionOk="0" h="1540" w="1539">
                  <a:moveTo>
                    <a:pt x="0" y="1"/>
                  </a:moveTo>
                  <a:lnTo>
                    <a:pt x="0" y="1539"/>
                  </a:lnTo>
                  <a:lnTo>
                    <a:pt x="1539" y="1539"/>
                  </a:lnTo>
                  <a:lnTo>
                    <a:pt x="1446" y="1260"/>
                  </a:lnTo>
                  <a:lnTo>
                    <a:pt x="1352" y="980"/>
                  </a:lnTo>
                  <a:lnTo>
                    <a:pt x="1212" y="747"/>
                  </a:lnTo>
                  <a:lnTo>
                    <a:pt x="1026" y="514"/>
                  </a:lnTo>
                  <a:lnTo>
                    <a:pt x="793" y="327"/>
                  </a:lnTo>
                  <a:lnTo>
                    <a:pt x="560" y="187"/>
                  </a:lnTo>
                  <a:lnTo>
                    <a:pt x="280" y="9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6"/>
            <p:cNvSpPr/>
            <p:nvPr/>
          </p:nvSpPr>
          <p:spPr>
            <a:xfrm>
              <a:off x="1071625" y="1419525"/>
              <a:ext cx="85125" cy="39650"/>
            </a:xfrm>
            <a:custGeom>
              <a:rect b="b" l="l" r="r" t="t"/>
              <a:pathLst>
                <a:path extrusionOk="0" h="1586" w="3405">
                  <a:moveTo>
                    <a:pt x="1726" y="0"/>
                  </a:moveTo>
                  <a:lnTo>
                    <a:pt x="1400" y="47"/>
                  </a:lnTo>
                  <a:lnTo>
                    <a:pt x="1073" y="140"/>
                  </a:lnTo>
                  <a:lnTo>
                    <a:pt x="793" y="280"/>
                  </a:lnTo>
                  <a:lnTo>
                    <a:pt x="560" y="467"/>
                  </a:lnTo>
                  <a:lnTo>
                    <a:pt x="374" y="700"/>
                  </a:lnTo>
                  <a:lnTo>
                    <a:pt x="187" y="933"/>
                  </a:lnTo>
                  <a:lnTo>
                    <a:pt x="94" y="1259"/>
                  </a:lnTo>
                  <a:lnTo>
                    <a:pt x="1" y="1586"/>
                  </a:lnTo>
                  <a:lnTo>
                    <a:pt x="3405" y="1586"/>
                  </a:lnTo>
                  <a:lnTo>
                    <a:pt x="3358" y="1259"/>
                  </a:lnTo>
                  <a:lnTo>
                    <a:pt x="3265" y="933"/>
                  </a:lnTo>
                  <a:lnTo>
                    <a:pt x="3078" y="700"/>
                  </a:lnTo>
                  <a:lnTo>
                    <a:pt x="2892" y="467"/>
                  </a:lnTo>
                  <a:lnTo>
                    <a:pt x="2659" y="280"/>
                  </a:lnTo>
                  <a:lnTo>
                    <a:pt x="2379" y="140"/>
                  </a:lnTo>
                  <a:lnTo>
                    <a:pt x="2052" y="47"/>
                  </a:lnTo>
                  <a:lnTo>
                    <a:pt x="17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6"/>
            <p:cNvSpPr/>
            <p:nvPr/>
          </p:nvSpPr>
          <p:spPr>
            <a:xfrm>
              <a:off x="1094950" y="1360075"/>
              <a:ext cx="39650" cy="39650"/>
            </a:xfrm>
            <a:custGeom>
              <a:rect b="b" l="l" r="r" t="t"/>
              <a:pathLst>
                <a:path extrusionOk="0" h="1586" w="1586">
                  <a:moveTo>
                    <a:pt x="793" y="0"/>
                  </a:moveTo>
                  <a:lnTo>
                    <a:pt x="653" y="47"/>
                  </a:lnTo>
                  <a:lnTo>
                    <a:pt x="467" y="93"/>
                  </a:lnTo>
                  <a:lnTo>
                    <a:pt x="373" y="140"/>
                  </a:lnTo>
                  <a:lnTo>
                    <a:pt x="233" y="233"/>
                  </a:lnTo>
                  <a:lnTo>
                    <a:pt x="140" y="373"/>
                  </a:lnTo>
                  <a:lnTo>
                    <a:pt x="47" y="513"/>
                  </a:lnTo>
                  <a:lnTo>
                    <a:pt x="0" y="653"/>
                  </a:lnTo>
                  <a:lnTo>
                    <a:pt x="0" y="793"/>
                  </a:lnTo>
                  <a:lnTo>
                    <a:pt x="0" y="979"/>
                  </a:lnTo>
                  <a:lnTo>
                    <a:pt x="47" y="1119"/>
                  </a:lnTo>
                  <a:lnTo>
                    <a:pt x="140" y="1259"/>
                  </a:lnTo>
                  <a:lnTo>
                    <a:pt x="233" y="1352"/>
                  </a:lnTo>
                  <a:lnTo>
                    <a:pt x="373" y="1446"/>
                  </a:lnTo>
                  <a:lnTo>
                    <a:pt x="467" y="1539"/>
                  </a:lnTo>
                  <a:lnTo>
                    <a:pt x="653" y="1586"/>
                  </a:lnTo>
                  <a:lnTo>
                    <a:pt x="933" y="1586"/>
                  </a:lnTo>
                  <a:lnTo>
                    <a:pt x="1119" y="1539"/>
                  </a:lnTo>
                  <a:lnTo>
                    <a:pt x="1213" y="1446"/>
                  </a:lnTo>
                  <a:lnTo>
                    <a:pt x="1352" y="1352"/>
                  </a:lnTo>
                  <a:lnTo>
                    <a:pt x="1446" y="1259"/>
                  </a:lnTo>
                  <a:lnTo>
                    <a:pt x="1539" y="1119"/>
                  </a:lnTo>
                  <a:lnTo>
                    <a:pt x="1539" y="979"/>
                  </a:lnTo>
                  <a:lnTo>
                    <a:pt x="1586" y="793"/>
                  </a:lnTo>
                  <a:lnTo>
                    <a:pt x="1539" y="653"/>
                  </a:lnTo>
                  <a:lnTo>
                    <a:pt x="1539" y="513"/>
                  </a:lnTo>
                  <a:lnTo>
                    <a:pt x="1446" y="373"/>
                  </a:lnTo>
                  <a:lnTo>
                    <a:pt x="1352" y="233"/>
                  </a:lnTo>
                  <a:lnTo>
                    <a:pt x="1213" y="140"/>
                  </a:lnTo>
                  <a:lnTo>
                    <a:pt x="1119" y="93"/>
                  </a:lnTo>
                  <a:lnTo>
                    <a:pt x="933" y="47"/>
                  </a:lnTo>
                  <a:lnTo>
                    <a:pt x="7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6"/>
            <p:cNvSpPr/>
            <p:nvPr/>
          </p:nvSpPr>
          <p:spPr>
            <a:xfrm>
              <a:off x="993525" y="1300625"/>
              <a:ext cx="242500" cy="335750"/>
            </a:xfrm>
            <a:custGeom>
              <a:rect b="b" l="l" r="r" t="t"/>
              <a:pathLst>
                <a:path extrusionOk="0" h="13430" w="9700">
                  <a:moveTo>
                    <a:pt x="4850" y="1585"/>
                  </a:moveTo>
                  <a:lnTo>
                    <a:pt x="5176" y="1632"/>
                  </a:lnTo>
                  <a:lnTo>
                    <a:pt x="5456" y="1725"/>
                  </a:lnTo>
                  <a:lnTo>
                    <a:pt x="5736" y="1865"/>
                  </a:lnTo>
                  <a:lnTo>
                    <a:pt x="5969" y="2052"/>
                  </a:lnTo>
                  <a:lnTo>
                    <a:pt x="6156" y="2285"/>
                  </a:lnTo>
                  <a:lnTo>
                    <a:pt x="6295" y="2565"/>
                  </a:lnTo>
                  <a:lnTo>
                    <a:pt x="6389" y="2844"/>
                  </a:lnTo>
                  <a:lnTo>
                    <a:pt x="6435" y="3171"/>
                  </a:lnTo>
                  <a:lnTo>
                    <a:pt x="6389" y="3497"/>
                  </a:lnTo>
                  <a:lnTo>
                    <a:pt x="6295" y="3777"/>
                  </a:lnTo>
                  <a:lnTo>
                    <a:pt x="6156" y="4010"/>
                  </a:lnTo>
                  <a:lnTo>
                    <a:pt x="6016" y="4243"/>
                  </a:lnTo>
                  <a:lnTo>
                    <a:pt x="6295" y="4430"/>
                  </a:lnTo>
                  <a:lnTo>
                    <a:pt x="6529" y="4616"/>
                  </a:lnTo>
                  <a:lnTo>
                    <a:pt x="6762" y="4896"/>
                  </a:lnTo>
                  <a:lnTo>
                    <a:pt x="6948" y="5129"/>
                  </a:lnTo>
                  <a:lnTo>
                    <a:pt x="7135" y="5456"/>
                  </a:lnTo>
                  <a:lnTo>
                    <a:pt x="7228" y="5782"/>
                  </a:lnTo>
                  <a:lnTo>
                    <a:pt x="7321" y="6109"/>
                  </a:lnTo>
                  <a:lnTo>
                    <a:pt x="7321" y="6435"/>
                  </a:lnTo>
                  <a:lnTo>
                    <a:pt x="7321" y="6715"/>
                  </a:lnTo>
                  <a:lnTo>
                    <a:pt x="7321" y="6855"/>
                  </a:lnTo>
                  <a:lnTo>
                    <a:pt x="7228" y="6995"/>
                  </a:lnTo>
                  <a:lnTo>
                    <a:pt x="7088" y="7088"/>
                  </a:lnTo>
                  <a:lnTo>
                    <a:pt x="6948" y="7134"/>
                  </a:lnTo>
                  <a:lnTo>
                    <a:pt x="2752" y="7134"/>
                  </a:lnTo>
                  <a:lnTo>
                    <a:pt x="2612" y="7088"/>
                  </a:lnTo>
                  <a:lnTo>
                    <a:pt x="2472" y="6995"/>
                  </a:lnTo>
                  <a:lnTo>
                    <a:pt x="2379" y="6855"/>
                  </a:lnTo>
                  <a:lnTo>
                    <a:pt x="2379" y="6715"/>
                  </a:lnTo>
                  <a:lnTo>
                    <a:pt x="2379" y="6435"/>
                  </a:lnTo>
                  <a:lnTo>
                    <a:pt x="2379" y="6109"/>
                  </a:lnTo>
                  <a:lnTo>
                    <a:pt x="2472" y="5782"/>
                  </a:lnTo>
                  <a:lnTo>
                    <a:pt x="2565" y="5456"/>
                  </a:lnTo>
                  <a:lnTo>
                    <a:pt x="2705" y="5129"/>
                  </a:lnTo>
                  <a:lnTo>
                    <a:pt x="2938" y="4896"/>
                  </a:lnTo>
                  <a:lnTo>
                    <a:pt x="3171" y="4616"/>
                  </a:lnTo>
                  <a:lnTo>
                    <a:pt x="3404" y="4430"/>
                  </a:lnTo>
                  <a:lnTo>
                    <a:pt x="3684" y="4243"/>
                  </a:lnTo>
                  <a:lnTo>
                    <a:pt x="3498" y="4010"/>
                  </a:lnTo>
                  <a:lnTo>
                    <a:pt x="3404" y="3777"/>
                  </a:lnTo>
                  <a:lnTo>
                    <a:pt x="3311" y="3497"/>
                  </a:lnTo>
                  <a:lnTo>
                    <a:pt x="3265" y="3171"/>
                  </a:lnTo>
                  <a:lnTo>
                    <a:pt x="3311" y="2844"/>
                  </a:lnTo>
                  <a:lnTo>
                    <a:pt x="3404" y="2565"/>
                  </a:lnTo>
                  <a:lnTo>
                    <a:pt x="3544" y="2285"/>
                  </a:lnTo>
                  <a:lnTo>
                    <a:pt x="3731" y="2052"/>
                  </a:lnTo>
                  <a:lnTo>
                    <a:pt x="3964" y="1865"/>
                  </a:lnTo>
                  <a:lnTo>
                    <a:pt x="4244" y="1725"/>
                  </a:lnTo>
                  <a:lnTo>
                    <a:pt x="4524" y="1632"/>
                  </a:lnTo>
                  <a:lnTo>
                    <a:pt x="4850" y="1585"/>
                  </a:lnTo>
                  <a:close/>
                  <a:moveTo>
                    <a:pt x="2239" y="7880"/>
                  </a:moveTo>
                  <a:lnTo>
                    <a:pt x="2379" y="7927"/>
                  </a:lnTo>
                  <a:lnTo>
                    <a:pt x="2518" y="8020"/>
                  </a:lnTo>
                  <a:lnTo>
                    <a:pt x="2565" y="8160"/>
                  </a:lnTo>
                  <a:lnTo>
                    <a:pt x="2612" y="8300"/>
                  </a:lnTo>
                  <a:lnTo>
                    <a:pt x="2565" y="8440"/>
                  </a:lnTo>
                  <a:lnTo>
                    <a:pt x="2518" y="8580"/>
                  </a:lnTo>
                  <a:lnTo>
                    <a:pt x="2379" y="8673"/>
                  </a:lnTo>
                  <a:lnTo>
                    <a:pt x="1539" y="8673"/>
                  </a:lnTo>
                  <a:lnTo>
                    <a:pt x="1399" y="8580"/>
                  </a:lnTo>
                  <a:lnTo>
                    <a:pt x="1353" y="8440"/>
                  </a:lnTo>
                  <a:lnTo>
                    <a:pt x="1306" y="8300"/>
                  </a:lnTo>
                  <a:lnTo>
                    <a:pt x="1353" y="8160"/>
                  </a:lnTo>
                  <a:lnTo>
                    <a:pt x="1399" y="8020"/>
                  </a:lnTo>
                  <a:lnTo>
                    <a:pt x="1539" y="7927"/>
                  </a:lnTo>
                  <a:lnTo>
                    <a:pt x="1679" y="7880"/>
                  </a:lnTo>
                  <a:close/>
                  <a:moveTo>
                    <a:pt x="5643" y="7880"/>
                  </a:moveTo>
                  <a:lnTo>
                    <a:pt x="5783" y="7927"/>
                  </a:lnTo>
                  <a:lnTo>
                    <a:pt x="5922" y="8020"/>
                  </a:lnTo>
                  <a:lnTo>
                    <a:pt x="6016" y="8160"/>
                  </a:lnTo>
                  <a:lnTo>
                    <a:pt x="6016" y="8300"/>
                  </a:lnTo>
                  <a:lnTo>
                    <a:pt x="6016" y="8440"/>
                  </a:lnTo>
                  <a:lnTo>
                    <a:pt x="5922" y="8580"/>
                  </a:lnTo>
                  <a:lnTo>
                    <a:pt x="5783" y="8673"/>
                  </a:lnTo>
                  <a:lnTo>
                    <a:pt x="3638" y="8673"/>
                  </a:lnTo>
                  <a:lnTo>
                    <a:pt x="3498" y="8580"/>
                  </a:lnTo>
                  <a:lnTo>
                    <a:pt x="3451" y="8440"/>
                  </a:lnTo>
                  <a:lnTo>
                    <a:pt x="3404" y="8300"/>
                  </a:lnTo>
                  <a:lnTo>
                    <a:pt x="3451" y="8160"/>
                  </a:lnTo>
                  <a:lnTo>
                    <a:pt x="3498" y="8020"/>
                  </a:lnTo>
                  <a:lnTo>
                    <a:pt x="3638" y="7927"/>
                  </a:lnTo>
                  <a:lnTo>
                    <a:pt x="3777" y="7880"/>
                  </a:lnTo>
                  <a:close/>
                  <a:moveTo>
                    <a:pt x="2239" y="9466"/>
                  </a:moveTo>
                  <a:lnTo>
                    <a:pt x="2379" y="9513"/>
                  </a:lnTo>
                  <a:lnTo>
                    <a:pt x="2518" y="9606"/>
                  </a:lnTo>
                  <a:lnTo>
                    <a:pt x="2565" y="9699"/>
                  </a:lnTo>
                  <a:lnTo>
                    <a:pt x="2612" y="9886"/>
                  </a:lnTo>
                  <a:lnTo>
                    <a:pt x="2565" y="10025"/>
                  </a:lnTo>
                  <a:lnTo>
                    <a:pt x="2518" y="10165"/>
                  </a:lnTo>
                  <a:lnTo>
                    <a:pt x="2379" y="10212"/>
                  </a:lnTo>
                  <a:lnTo>
                    <a:pt x="2239" y="10259"/>
                  </a:lnTo>
                  <a:lnTo>
                    <a:pt x="1679" y="10259"/>
                  </a:lnTo>
                  <a:lnTo>
                    <a:pt x="1539" y="10212"/>
                  </a:lnTo>
                  <a:lnTo>
                    <a:pt x="1399" y="10165"/>
                  </a:lnTo>
                  <a:lnTo>
                    <a:pt x="1353" y="10025"/>
                  </a:lnTo>
                  <a:lnTo>
                    <a:pt x="1306" y="9886"/>
                  </a:lnTo>
                  <a:lnTo>
                    <a:pt x="1353" y="9699"/>
                  </a:lnTo>
                  <a:lnTo>
                    <a:pt x="1399" y="9606"/>
                  </a:lnTo>
                  <a:lnTo>
                    <a:pt x="1539" y="9513"/>
                  </a:lnTo>
                  <a:lnTo>
                    <a:pt x="1679" y="9466"/>
                  </a:lnTo>
                  <a:close/>
                  <a:moveTo>
                    <a:pt x="5643" y="9466"/>
                  </a:moveTo>
                  <a:lnTo>
                    <a:pt x="5783" y="9513"/>
                  </a:lnTo>
                  <a:lnTo>
                    <a:pt x="5922" y="9606"/>
                  </a:lnTo>
                  <a:lnTo>
                    <a:pt x="6016" y="9699"/>
                  </a:lnTo>
                  <a:lnTo>
                    <a:pt x="6016" y="9886"/>
                  </a:lnTo>
                  <a:lnTo>
                    <a:pt x="6016" y="10025"/>
                  </a:lnTo>
                  <a:lnTo>
                    <a:pt x="5922" y="10165"/>
                  </a:lnTo>
                  <a:lnTo>
                    <a:pt x="5783" y="10212"/>
                  </a:lnTo>
                  <a:lnTo>
                    <a:pt x="5643" y="10259"/>
                  </a:lnTo>
                  <a:lnTo>
                    <a:pt x="3777" y="10259"/>
                  </a:lnTo>
                  <a:lnTo>
                    <a:pt x="3638" y="10212"/>
                  </a:lnTo>
                  <a:lnTo>
                    <a:pt x="3498" y="10165"/>
                  </a:lnTo>
                  <a:lnTo>
                    <a:pt x="3451" y="10025"/>
                  </a:lnTo>
                  <a:lnTo>
                    <a:pt x="3404" y="9886"/>
                  </a:lnTo>
                  <a:lnTo>
                    <a:pt x="3451" y="9699"/>
                  </a:lnTo>
                  <a:lnTo>
                    <a:pt x="3498" y="9606"/>
                  </a:lnTo>
                  <a:lnTo>
                    <a:pt x="3638" y="9513"/>
                  </a:lnTo>
                  <a:lnTo>
                    <a:pt x="3777" y="9466"/>
                  </a:lnTo>
                  <a:close/>
                  <a:moveTo>
                    <a:pt x="2239" y="11051"/>
                  </a:moveTo>
                  <a:lnTo>
                    <a:pt x="2379" y="11098"/>
                  </a:lnTo>
                  <a:lnTo>
                    <a:pt x="2518" y="11145"/>
                  </a:lnTo>
                  <a:lnTo>
                    <a:pt x="2565" y="11284"/>
                  </a:lnTo>
                  <a:lnTo>
                    <a:pt x="2612" y="11424"/>
                  </a:lnTo>
                  <a:lnTo>
                    <a:pt x="2565" y="11611"/>
                  </a:lnTo>
                  <a:lnTo>
                    <a:pt x="2518" y="11704"/>
                  </a:lnTo>
                  <a:lnTo>
                    <a:pt x="2379" y="11797"/>
                  </a:lnTo>
                  <a:lnTo>
                    <a:pt x="2239" y="11844"/>
                  </a:lnTo>
                  <a:lnTo>
                    <a:pt x="1679" y="11844"/>
                  </a:lnTo>
                  <a:lnTo>
                    <a:pt x="1539" y="11797"/>
                  </a:lnTo>
                  <a:lnTo>
                    <a:pt x="1399" y="11704"/>
                  </a:lnTo>
                  <a:lnTo>
                    <a:pt x="1353" y="11611"/>
                  </a:lnTo>
                  <a:lnTo>
                    <a:pt x="1306" y="11424"/>
                  </a:lnTo>
                  <a:lnTo>
                    <a:pt x="1353" y="11284"/>
                  </a:lnTo>
                  <a:lnTo>
                    <a:pt x="1399" y="11145"/>
                  </a:lnTo>
                  <a:lnTo>
                    <a:pt x="1539" y="11098"/>
                  </a:lnTo>
                  <a:lnTo>
                    <a:pt x="1679" y="11051"/>
                  </a:lnTo>
                  <a:close/>
                  <a:moveTo>
                    <a:pt x="5643" y="11051"/>
                  </a:moveTo>
                  <a:lnTo>
                    <a:pt x="5783" y="11098"/>
                  </a:lnTo>
                  <a:lnTo>
                    <a:pt x="5922" y="11145"/>
                  </a:lnTo>
                  <a:lnTo>
                    <a:pt x="6016" y="11284"/>
                  </a:lnTo>
                  <a:lnTo>
                    <a:pt x="6016" y="11424"/>
                  </a:lnTo>
                  <a:lnTo>
                    <a:pt x="6016" y="11611"/>
                  </a:lnTo>
                  <a:lnTo>
                    <a:pt x="5922" y="11704"/>
                  </a:lnTo>
                  <a:lnTo>
                    <a:pt x="5783" y="11797"/>
                  </a:lnTo>
                  <a:lnTo>
                    <a:pt x="5643" y="11844"/>
                  </a:lnTo>
                  <a:lnTo>
                    <a:pt x="3777" y="11844"/>
                  </a:lnTo>
                  <a:lnTo>
                    <a:pt x="3638" y="11797"/>
                  </a:lnTo>
                  <a:lnTo>
                    <a:pt x="3498" y="11704"/>
                  </a:lnTo>
                  <a:lnTo>
                    <a:pt x="3451" y="11611"/>
                  </a:lnTo>
                  <a:lnTo>
                    <a:pt x="3404" y="11424"/>
                  </a:lnTo>
                  <a:lnTo>
                    <a:pt x="3451" y="11284"/>
                  </a:lnTo>
                  <a:lnTo>
                    <a:pt x="3498" y="11145"/>
                  </a:lnTo>
                  <a:lnTo>
                    <a:pt x="3638" y="11098"/>
                  </a:lnTo>
                  <a:lnTo>
                    <a:pt x="3777" y="11051"/>
                  </a:lnTo>
                  <a:close/>
                  <a:moveTo>
                    <a:pt x="373" y="0"/>
                  </a:moveTo>
                  <a:lnTo>
                    <a:pt x="234" y="47"/>
                  </a:lnTo>
                  <a:lnTo>
                    <a:pt x="94" y="140"/>
                  </a:lnTo>
                  <a:lnTo>
                    <a:pt x="47" y="233"/>
                  </a:lnTo>
                  <a:lnTo>
                    <a:pt x="0" y="420"/>
                  </a:lnTo>
                  <a:lnTo>
                    <a:pt x="0" y="13056"/>
                  </a:lnTo>
                  <a:lnTo>
                    <a:pt x="47" y="13196"/>
                  </a:lnTo>
                  <a:lnTo>
                    <a:pt x="94" y="13336"/>
                  </a:lnTo>
                  <a:lnTo>
                    <a:pt x="234" y="13383"/>
                  </a:lnTo>
                  <a:lnTo>
                    <a:pt x="373" y="13429"/>
                  </a:lnTo>
                  <a:lnTo>
                    <a:pt x="6622" y="13429"/>
                  </a:lnTo>
                  <a:lnTo>
                    <a:pt x="6482" y="13243"/>
                  </a:lnTo>
                  <a:lnTo>
                    <a:pt x="6435" y="13010"/>
                  </a:lnTo>
                  <a:lnTo>
                    <a:pt x="6342" y="12777"/>
                  </a:lnTo>
                  <a:lnTo>
                    <a:pt x="6342" y="12497"/>
                  </a:lnTo>
                  <a:lnTo>
                    <a:pt x="6342" y="9093"/>
                  </a:lnTo>
                  <a:lnTo>
                    <a:pt x="6389" y="8813"/>
                  </a:lnTo>
                  <a:lnTo>
                    <a:pt x="6435" y="8487"/>
                  </a:lnTo>
                  <a:lnTo>
                    <a:pt x="6575" y="8207"/>
                  </a:lnTo>
                  <a:lnTo>
                    <a:pt x="6762" y="7974"/>
                  </a:lnTo>
                  <a:lnTo>
                    <a:pt x="6995" y="7787"/>
                  </a:lnTo>
                  <a:lnTo>
                    <a:pt x="7228" y="7601"/>
                  </a:lnTo>
                  <a:lnTo>
                    <a:pt x="7508" y="7461"/>
                  </a:lnTo>
                  <a:lnTo>
                    <a:pt x="7834" y="7414"/>
                  </a:lnTo>
                  <a:lnTo>
                    <a:pt x="7928" y="7134"/>
                  </a:lnTo>
                  <a:lnTo>
                    <a:pt x="8067" y="6901"/>
                  </a:lnTo>
                  <a:lnTo>
                    <a:pt x="8207" y="6668"/>
                  </a:lnTo>
                  <a:lnTo>
                    <a:pt x="8440" y="6482"/>
                  </a:lnTo>
                  <a:lnTo>
                    <a:pt x="8674" y="6295"/>
                  </a:lnTo>
                  <a:lnTo>
                    <a:pt x="8907" y="6202"/>
                  </a:lnTo>
                  <a:lnTo>
                    <a:pt x="9187" y="6109"/>
                  </a:lnTo>
                  <a:lnTo>
                    <a:pt x="9699" y="6109"/>
                  </a:lnTo>
                  <a:lnTo>
                    <a:pt x="9699" y="2378"/>
                  </a:lnTo>
                  <a:lnTo>
                    <a:pt x="7741" y="2378"/>
                  </a:lnTo>
                  <a:lnTo>
                    <a:pt x="7601" y="2332"/>
                  </a:lnTo>
                  <a:lnTo>
                    <a:pt x="7461" y="2238"/>
                  </a:lnTo>
                  <a:lnTo>
                    <a:pt x="7368" y="2145"/>
                  </a:lnTo>
                  <a:lnTo>
                    <a:pt x="7321" y="1958"/>
                  </a:lnTo>
                  <a:lnTo>
                    <a:pt x="73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46"/>
          <p:cNvGrpSpPr/>
          <p:nvPr/>
        </p:nvGrpSpPr>
        <p:grpSpPr>
          <a:xfrm>
            <a:off x="2656301" y="1209014"/>
            <a:ext cx="312976" cy="312953"/>
            <a:chOff x="1754750" y="1300625"/>
            <a:chExt cx="335775" cy="335750"/>
          </a:xfrm>
        </p:grpSpPr>
        <p:sp>
          <p:nvSpPr>
            <p:cNvPr id="876" name="Google Shape;876;p46"/>
            <p:cNvSpPr/>
            <p:nvPr/>
          </p:nvSpPr>
          <p:spPr>
            <a:xfrm>
              <a:off x="2031050" y="1505775"/>
              <a:ext cx="59475" cy="85125"/>
            </a:xfrm>
            <a:custGeom>
              <a:rect b="b" l="l" r="r" t="t"/>
              <a:pathLst>
                <a:path extrusionOk="0" h="3405" w="2379">
                  <a:moveTo>
                    <a:pt x="933" y="1"/>
                  </a:moveTo>
                  <a:lnTo>
                    <a:pt x="700" y="141"/>
                  </a:lnTo>
                  <a:lnTo>
                    <a:pt x="467" y="327"/>
                  </a:lnTo>
                  <a:lnTo>
                    <a:pt x="280" y="560"/>
                  </a:lnTo>
                  <a:lnTo>
                    <a:pt x="140" y="794"/>
                  </a:lnTo>
                  <a:lnTo>
                    <a:pt x="94" y="1073"/>
                  </a:lnTo>
                  <a:lnTo>
                    <a:pt x="0" y="1400"/>
                  </a:lnTo>
                  <a:lnTo>
                    <a:pt x="0" y="1680"/>
                  </a:lnTo>
                  <a:lnTo>
                    <a:pt x="0" y="2006"/>
                  </a:lnTo>
                  <a:lnTo>
                    <a:pt x="94" y="2286"/>
                  </a:lnTo>
                  <a:lnTo>
                    <a:pt x="140" y="2566"/>
                  </a:lnTo>
                  <a:lnTo>
                    <a:pt x="280" y="2799"/>
                  </a:lnTo>
                  <a:lnTo>
                    <a:pt x="467" y="3078"/>
                  </a:lnTo>
                  <a:lnTo>
                    <a:pt x="700" y="3265"/>
                  </a:lnTo>
                  <a:lnTo>
                    <a:pt x="933" y="3358"/>
                  </a:lnTo>
                  <a:lnTo>
                    <a:pt x="1166" y="3405"/>
                  </a:lnTo>
                  <a:lnTo>
                    <a:pt x="1446" y="3358"/>
                  </a:lnTo>
                  <a:lnTo>
                    <a:pt x="1679" y="3265"/>
                  </a:lnTo>
                  <a:lnTo>
                    <a:pt x="1865" y="3078"/>
                  </a:lnTo>
                  <a:lnTo>
                    <a:pt x="2052" y="2799"/>
                  </a:lnTo>
                  <a:lnTo>
                    <a:pt x="2192" y="2566"/>
                  </a:lnTo>
                  <a:lnTo>
                    <a:pt x="2285" y="2286"/>
                  </a:lnTo>
                  <a:lnTo>
                    <a:pt x="2332" y="2006"/>
                  </a:lnTo>
                  <a:lnTo>
                    <a:pt x="2378" y="1680"/>
                  </a:lnTo>
                  <a:lnTo>
                    <a:pt x="2332" y="1400"/>
                  </a:lnTo>
                  <a:lnTo>
                    <a:pt x="2285" y="1073"/>
                  </a:lnTo>
                  <a:lnTo>
                    <a:pt x="2192" y="794"/>
                  </a:lnTo>
                  <a:lnTo>
                    <a:pt x="2052" y="560"/>
                  </a:lnTo>
                  <a:lnTo>
                    <a:pt x="1865" y="327"/>
                  </a:lnTo>
                  <a:lnTo>
                    <a:pt x="1679" y="141"/>
                  </a:lnTo>
                  <a:lnTo>
                    <a:pt x="14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6"/>
            <p:cNvSpPr/>
            <p:nvPr/>
          </p:nvSpPr>
          <p:spPr>
            <a:xfrm>
              <a:off x="1899325" y="1604875"/>
              <a:ext cx="45475" cy="31500"/>
            </a:xfrm>
            <a:custGeom>
              <a:rect b="b" l="l" r="r" t="t"/>
              <a:pathLst>
                <a:path extrusionOk="0" h="1260" w="1819">
                  <a:moveTo>
                    <a:pt x="0" y="0"/>
                  </a:moveTo>
                  <a:lnTo>
                    <a:pt x="0" y="886"/>
                  </a:lnTo>
                  <a:lnTo>
                    <a:pt x="0" y="980"/>
                  </a:lnTo>
                  <a:lnTo>
                    <a:pt x="47" y="1073"/>
                  </a:lnTo>
                  <a:lnTo>
                    <a:pt x="187" y="1213"/>
                  </a:lnTo>
                  <a:lnTo>
                    <a:pt x="373" y="1259"/>
                  </a:lnTo>
                  <a:lnTo>
                    <a:pt x="466" y="1259"/>
                  </a:lnTo>
                  <a:lnTo>
                    <a:pt x="560" y="1213"/>
                  </a:lnTo>
                  <a:lnTo>
                    <a:pt x="933" y="1026"/>
                  </a:lnTo>
                  <a:lnTo>
                    <a:pt x="1259" y="1213"/>
                  </a:lnTo>
                  <a:lnTo>
                    <a:pt x="1352" y="1259"/>
                  </a:lnTo>
                  <a:lnTo>
                    <a:pt x="1446" y="1259"/>
                  </a:lnTo>
                  <a:lnTo>
                    <a:pt x="1632" y="1213"/>
                  </a:lnTo>
                  <a:lnTo>
                    <a:pt x="1772" y="1073"/>
                  </a:lnTo>
                  <a:lnTo>
                    <a:pt x="1819" y="980"/>
                  </a:lnTo>
                  <a:lnTo>
                    <a:pt x="1819" y="886"/>
                  </a:lnTo>
                  <a:lnTo>
                    <a:pt x="1819" y="0"/>
                  </a:lnTo>
                  <a:lnTo>
                    <a:pt x="1399" y="187"/>
                  </a:lnTo>
                  <a:lnTo>
                    <a:pt x="933" y="234"/>
                  </a:lnTo>
                  <a:lnTo>
                    <a:pt x="420" y="18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6"/>
            <p:cNvSpPr/>
            <p:nvPr/>
          </p:nvSpPr>
          <p:spPr>
            <a:xfrm>
              <a:off x="1886500" y="1518600"/>
              <a:ext cx="72300" cy="72300"/>
            </a:xfrm>
            <a:custGeom>
              <a:rect b="b" l="l" r="r" t="t"/>
              <a:pathLst>
                <a:path extrusionOk="0" h="2892" w="2892">
                  <a:moveTo>
                    <a:pt x="1119" y="1"/>
                  </a:moveTo>
                  <a:lnTo>
                    <a:pt x="886" y="94"/>
                  </a:lnTo>
                  <a:lnTo>
                    <a:pt x="606" y="234"/>
                  </a:lnTo>
                  <a:lnTo>
                    <a:pt x="420" y="421"/>
                  </a:lnTo>
                  <a:lnTo>
                    <a:pt x="233" y="607"/>
                  </a:lnTo>
                  <a:lnTo>
                    <a:pt x="93" y="887"/>
                  </a:lnTo>
                  <a:lnTo>
                    <a:pt x="0" y="1167"/>
                  </a:lnTo>
                  <a:lnTo>
                    <a:pt x="0" y="1446"/>
                  </a:lnTo>
                  <a:lnTo>
                    <a:pt x="0" y="1726"/>
                  </a:lnTo>
                  <a:lnTo>
                    <a:pt x="93" y="2006"/>
                  </a:lnTo>
                  <a:lnTo>
                    <a:pt x="233" y="2239"/>
                  </a:lnTo>
                  <a:lnTo>
                    <a:pt x="420" y="2472"/>
                  </a:lnTo>
                  <a:lnTo>
                    <a:pt x="606" y="2612"/>
                  </a:lnTo>
                  <a:lnTo>
                    <a:pt x="886" y="2752"/>
                  </a:lnTo>
                  <a:lnTo>
                    <a:pt x="1119" y="2845"/>
                  </a:lnTo>
                  <a:lnTo>
                    <a:pt x="1446" y="2892"/>
                  </a:lnTo>
                  <a:lnTo>
                    <a:pt x="1725" y="2845"/>
                  </a:lnTo>
                  <a:lnTo>
                    <a:pt x="2005" y="2752"/>
                  </a:lnTo>
                  <a:lnTo>
                    <a:pt x="2238" y="2612"/>
                  </a:lnTo>
                  <a:lnTo>
                    <a:pt x="2425" y="2472"/>
                  </a:lnTo>
                  <a:lnTo>
                    <a:pt x="2611" y="2239"/>
                  </a:lnTo>
                  <a:lnTo>
                    <a:pt x="2751" y="2006"/>
                  </a:lnTo>
                  <a:lnTo>
                    <a:pt x="2845" y="1726"/>
                  </a:lnTo>
                  <a:lnTo>
                    <a:pt x="2891" y="1446"/>
                  </a:lnTo>
                  <a:lnTo>
                    <a:pt x="2845" y="1167"/>
                  </a:lnTo>
                  <a:lnTo>
                    <a:pt x="2751" y="887"/>
                  </a:lnTo>
                  <a:lnTo>
                    <a:pt x="2611" y="607"/>
                  </a:lnTo>
                  <a:lnTo>
                    <a:pt x="2425" y="421"/>
                  </a:lnTo>
                  <a:lnTo>
                    <a:pt x="2238" y="234"/>
                  </a:lnTo>
                  <a:lnTo>
                    <a:pt x="2005" y="94"/>
                  </a:lnTo>
                  <a:lnTo>
                    <a:pt x="17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6"/>
            <p:cNvSpPr/>
            <p:nvPr/>
          </p:nvSpPr>
          <p:spPr>
            <a:xfrm>
              <a:off x="1948275" y="1505775"/>
              <a:ext cx="75800" cy="85125"/>
            </a:xfrm>
            <a:custGeom>
              <a:rect b="b" l="l" r="r" t="t"/>
              <a:pathLst>
                <a:path extrusionOk="0" h="3405" w="3032">
                  <a:moveTo>
                    <a:pt x="1" y="1"/>
                  </a:moveTo>
                  <a:lnTo>
                    <a:pt x="234" y="141"/>
                  </a:lnTo>
                  <a:lnTo>
                    <a:pt x="467" y="327"/>
                  </a:lnTo>
                  <a:lnTo>
                    <a:pt x="700" y="560"/>
                  </a:lnTo>
                  <a:lnTo>
                    <a:pt x="840" y="794"/>
                  </a:lnTo>
                  <a:lnTo>
                    <a:pt x="980" y="1073"/>
                  </a:lnTo>
                  <a:lnTo>
                    <a:pt x="1120" y="1353"/>
                  </a:lnTo>
                  <a:lnTo>
                    <a:pt x="1166" y="1633"/>
                  </a:lnTo>
                  <a:lnTo>
                    <a:pt x="1166" y="1959"/>
                  </a:lnTo>
                  <a:lnTo>
                    <a:pt x="1166" y="2332"/>
                  </a:lnTo>
                  <a:lnTo>
                    <a:pt x="1026" y="2705"/>
                  </a:lnTo>
                  <a:lnTo>
                    <a:pt x="887" y="3078"/>
                  </a:lnTo>
                  <a:lnTo>
                    <a:pt x="653" y="3405"/>
                  </a:lnTo>
                  <a:lnTo>
                    <a:pt x="3032" y="3405"/>
                  </a:lnTo>
                  <a:lnTo>
                    <a:pt x="2938" y="3218"/>
                  </a:lnTo>
                  <a:lnTo>
                    <a:pt x="2752" y="2892"/>
                  </a:lnTo>
                  <a:lnTo>
                    <a:pt x="2612" y="2519"/>
                  </a:lnTo>
                  <a:lnTo>
                    <a:pt x="2565" y="2099"/>
                  </a:lnTo>
                  <a:lnTo>
                    <a:pt x="2519" y="1680"/>
                  </a:lnTo>
                  <a:lnTo>
                    <a:pt x="2565" y="1260"/>
                  </a:lnTo>
                  <a:lnTo>
                    <a:pt x="2612" y="887"/>
                  </a:lnTo>
                  <a:lnTo>
                    <a:pt x="2752" y="514"/>
                  </a:lnTo>
                  <a:lnTo>
                    <a:pt x="2938" y="141"/>
                  </a:lnTo>
                  <a:lnTo>
                    <a:pt x="30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6"/>
            <p:cNvSpPr/>
            <p:nvPr/>
          </p:nvSpPr>
          <p:spPr>
            <a:xfrm>
              <a:off x="1754750" y="1505775"/>
              <a:ext cx="141100" cy="85125"/>
            </a:xfrm>
            <a:custGeom>
              <a:rect b="b" l="l" r="r" t="t"/>
              <a:pathLst>
                <a:path extrusionOk="0" h="3405" w="5644">
                  <a:moveTo>
                    <a:pt x="887" y="1"/>
                  </a:moveTo>
                  <a:lnTo>
                    <a:pt x="654" y="141"/>
                  </a:lnTo>
                  <a:lnTo>
                    <a:pt x="467" y="327"/>
                  </a:lnTo>
                  <a:lnTo>
                    <a:pt x="281" y="560"/>
                  </a:lnTo>
                  <a:lnTo>
                    <a:pt x="141" y="794"/>
                  </a:lnTo>
                  <a:lnTo>
                    <a:pt x="48" y="1073"/>
                  </a:lnTo>
                  <a:lnTo>
                    <a:pt x="1" y="1400"/>
                  </a:lnTo>
                  <a:lnTo>
                    <a:pt x="1" y="1680"/>
                  </a:lnTo>
                  <a:lnTo>
                    <a:pt x="1" y="2006"/>
                  </a:lnTo>
                  <a:lnTo>
                    <a:pt x="48" y="2286"/>
                  </a:lnTo>
                  <a:lnTo>
                    <a:pt x="141" y="2566"/>
                  </a:lnTo>
                  <a:lnTo>
                    <a:pt x="281" y="2799"/>
                  </a:lnTo>
                  <a:lnTo>
                    <a:pt x="467" y="3078"/>
                  </a:lnTo>
                  <a:lnTo>
                    <a:pt x="654" y="3265"/>
                  </a:lnTo>
                  <a:lnTo>
                    <a:pt x="887" y="3358"/>
                  </a:lnTo>
                  <a:lnTo>
                    <a:pt x="1167" y="3405"/>
                  </a:lnTo>
                  <a:lnTo>
                    <a:pt x="4990" y="3405"/>
                  </a:lnTo>
                  <a:lnTo>
                    <a:pt x="4757" y="3078"/>
                  </a:lnTo>
                  <a:lnTo>
                    <a:pt x="4617" y="2705"/>
                  </a:lnTo>
                  <a:lnTo>
                    <a:pt x="4524" y="2332"/>
                  </a:lnTo>
                  <a:lnTo>
                    <a:pt x="4477" y="1959"/>
                  </a:lnTo>
                  <a:lnTo>
                    <a:pt x="4477" y="1633"/>
                  </a:lnTo>
                  <a:lnTo>
                    <a:pt x="4571" y="1353"/>
                  </a:lnTo>
                  <a:lnTo>
                    <a:pt x="4664" y="1073"/>
                  </a:lnTo>
                  <a:lnTo>
                    <a:pt x="4804" y="794"/>
                  </a:lnTo>
                  <a:lnTo>
                    <a:pt x="4944" y="560"/>
                  </a:lnTo>
                  <a:lnTo>
                    <a:pt x="5177" y="327"/>
                  </a:lnTo>
                  <a:lnTo>
                    <a:pt x="5410" y="141"/>
                  </a:lnTo>
                  <a:lnTo>
                    <a:pt x="56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6"/>
            <p:cNvSpPr/>
            <p:nvPr/>
          </p:nvSpPr>
          <p:spPr>
            <a:xfrm>
              <a:off x="1767575" y="1300625"/>
              <a:ext cx="308950" cy="157400"/>
            </a:xfrm>
            <a:custGeom>
              <a:rect b="b" l="l" r="r" t="t"/>
              <a:pathLst>
                <a:path extrusionOk="0" h="6296" w="12358">
                  <a:moveTo>
                    <a:pt x="6203" y="0"/>
                  </a:moveTo>
                  <a:lnTo>
                    <a:pt x="6063" y="47"/>
                  </a:lnTo>
                  <a:lnTo>
                    <a:pt x="281" y="2145"/>
                  </a:lnTo>
                  <a:lnTo>
                    <a:pt x="187" y="2192"/>
                  </a:lnTo>
                  <a:lnTo>
                    <a:pt x="94" y="2285"/>
                  </a:lnTo>
                  <a:lnTo>
                    <a:pt x="47" y="2378"/>
                  </a:lnTo>
                  <a:lnTo>
                    <a:pt x="1" y="2518"/>
                  </a:lnTo>
                  <a:lnTo>
                    <a:pt x="47" y="2611"/>
                  </a:lnTo>
                  <a:lnTo>
                    <a:pt x="94" y="2705"/>
                  </a:lnTo>
                  <a:lnTo>
                    <a:pt x="187" y="2798"/>
                  </a:lnTo>
                  <a:lnTo>
                    <a:pt x="281" y="2844"/>
                  </a:lnTo>
                  <a:lnTo>
                    <a:pt x="6063" y="4943"/>
                  </a:lnTo>
                  <a:lnTo>
                    <a:pt x="6203" y="4989"/>
                  </a:lnTo>
                  <a:lnTo>
                    <a:pt x="6296" y="4943"/>
                  </a:lnTo>
                  <a:lnTo>
                    <a:pt x="11565" y="3078"/>
                  </a:lnTo>
                  <a:lnTo>
                    <a:pt x="11565" y="5922"/>
                  </a:lnTo>
                  <a:lnTo>
                    <a:pt x="11612" y="6062"/>
                  </a:lnTo>
                  <a:lnTo>
                    <a:pt x="11658" y="6202"/>
                  </a:lnTo>
                  <a:lnTo>
                    <a:pt x="11798" y="6248"/>
                  </a:lnTo>
                  <a:lnTo>
                    <a:pt x="11938" y="6295"/>
                  </a:lnTo>
                  <a:lnTo>
                    <a:pt x="12125" y="6248"/>
                  </a:lnTo>
                  <a:lnTo>
                    <a:pt x="12218" y="6202"/>
                  </a:lnTo>
                  <a:lnTo>
                    <a:pt x="12311" y="6062"/>
                  </a:lnTo>
                  <a:lnTo>
                    <a:pt x="12358" y="5922"/>
                  </a:lnTo>
                  <a:lnTo>
                    <a:pt x="12358" y="2891"/>
                  </a:lnTo>
                  <a:lnTo>
                    <a:pt x="6203" y="2891"/>
                  </a:lnTo>
                  <a:lnTo>
                    <a:pt x="6016" y="2844"/>
                  </a:lnTo>
                  <a:lnTo>
                    <a:pt x="5923" y="2798"/>
                  </a:lnTo>
                  <a:lnTo>
                    <a:pt x="5830" y="2658"/>
                  </a:lnTo>
                  <a:lnTo>
                    <a:pt x="5783" y="2518"/>
                  </a:lnTo>
                  <a:lnTo>
                    <a:pt x="5830" y="2332"/>
                  </a:lnTo>
                  <a:lnTo>
                    <a:pt x="5923" y="2238"/>
                  </a:lnTo>
                  <a:lnTo>
                    <a:pt x="6016" y="2145"/>
                  </a:lnTo>
                  <a:lnTo>
                    <a:pt x="6203" y="2098"/>
                  </a:lnTo>
                  <a:lnTo>
                    <a:pt x="12031" y="2098"/>
                  </a:lnTo>
                  <a:lnTo>
                    <a:pt x="6296" y="47"/>
                  </a:lnTo>
                  <a:lnTo>
                    <a:pt x="62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6"/>
            <p:cNvSpPr/>
            <p:nvPr/>
          </p:nvSpPr>
          <p:spPr>
            <a:xfrm>
              <a:off x="1827025" y="1412525"/>
              <a:ext cx="190050" cy="65300"/>
            </a:xfrm>
            <a:custGeom>
              <a:rect b="b" l="l" r="r" t="t"/>
              <a:pathLst>
                <a:path extrusionOk="0" h="2612" w="7602">
                  <a:moveTo>
                    <a:pt x="1" y="0"/>
                  </a:moveTo>
                  <a:lnTo>
                    <a:pt x="1" y="1166"/>
                  </a:lnTo>
                  <a:lnTo>
                    <a:pt x="1" y="1306"/>
                  </a:lnTo>
                  <a:lnTo>
                    <a:pt x="48" y="1446"/>
                  </a:lnTo>
                  <a:lnTo>
                    <a:pt x="141" y="1586"/>
                  </a:lnTo>
                  <a:lnTo>
                    <a:pt x="234" y="1726"/>
                  </a:lnTo>
                  <a:lnTo>
                    <a:pt x="421" y="1866"/>
                  </a:lnTo>
                  <a:lnTo>
                    <a:pt x="654" y="2006"/>
                  </a:lnTo>
                  <a:lnTo>
                    <a:pt x="934" y="2145"/>
                  </a:lnTo>
                  <a:lnTo>
                    <a:pt x="1260" y="2285"/>
                  </a:lnTo>
                  <a:lnTo>
                    <a:pt x="1820" y="2425"/>
                  </a:lnTo>
                  <a:lnTo>
                    <a:pt x="2426" y="2519"/>
                  </a:lnTo>
                  <a:lnTo>
                    <a:pt x="3125" y="2612"/>
                  </a:lnTo>
                  <a:lnTo>
                    <a:pt x="4524" y="2612"/>
                  </a:lnTo>
                  <a:lnTo>
                    <a:pt x="5177" y="2519"/>
                  </a:lnTo>
                  <a:lnTo>
                    <a:pt x="5783" y="2425"/>
                  </a:lnTo>
                  <a:lnTo>
                    <a:pt x="6343" y="2285"/>
                  </a:lnTo>
                  <a:lnTo>
                    <a:pt x="6669" y="2145"/>
                  </a:lnTo>
                  <a:lnTo>
                    <a:pt x="6996" y="2006"/>
                  </a:lnTo>
                  <a:lnTo>
                    <a:pt x="7182" y="1866"/>
                  </a:lnTo>
                  <a:lnTo>
                    <a:pt x="7369" y="1726"/>
                  </a:lnTo>
                  <a:lnTo>
                    <a:pt x="7462" y="1586"/>
                  </a:lnTo>
                  <a:lnTo>
                    <a:pt x="7555" y="1446"/>
                  </a:lnTo>
                  <a:lnTo>
                    <a:pt x="7602" y="1306"/>
                  </a:lnTo>
                  <a:lnTo>
                    <a:pt x="7602" y="1166"/>
                  </a:lnTo>
                  <a:lnTo>
                    <a:pt x="7602" y="0"/>
                  </a:lnTo>
                  <a:lnTo>
                    <a:pt x="4198" y="1213"/>
                  </a:lnTo>
                  <a:lnTo>
                    <a:pt x="4011" y="1260"/>
                  </a:lnTo>
                  <a:lnTo>
                    <a:pt x="3825" y="1306"/>
                  </a:lnTo>
                  <a:lnTo>
                    <a:pt x="3592" y="1260"/>
                  </a:lnTo>
                  <a:lnTo>
                    <a:pt x="3405" y="121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46"/>
          <p:cNvGrpSpPr/>
          <p:nvPr/>
        </p:nvGrpSpPr>
        <p:grpSpPr>
          <a:xfrm>
            <a:off x="3356076" y="1215515"/>
            <a:ext cx="312976" cy="299926"/>
            <a:chOff x="2505500" y="1307600"/>
            <a:chExt cx="335775" cy="321775"/>
          </a:xfrm>
        </p:grpSpPr>
        <p:sp>
          <p:nvSpPr>
            <p:cNvPr id="884" name="Google Shape;884;p46"/>
            <p:cNvSpPr/>
            <p:nvPr/>
          </p:nvSpPr>
          <p:spPr>
            <a:xfrm>
              <a:off x="2505500" y="1464975"/>
              <a:ext cx="45500" cy="46675"/>
            </a:xfrm>
            <a:custGeom>
              <a:rect b="b" l="l" r="r" t="t"/>
              <a:pathLst>
                <a:path extrusionOk="0" h="1867" w="1820">
                  <a:moveTo>
                    <a:pt x="1" y="1"/>
                  </a:moveTo>
                  <a:lnTo>
                    <a:pt x="1" y="1866"/>
                  </a:lnTo>
                  <a:lnTo>
                    <a:pt x="1819" y="1866"/>
                  </a:lnTo>
                  <a:lnTo>
                    <a:pt x="1819" y="1493"/>
                  </a:lnTo>
                  <a:lnTo>
                    <a:pt x="1679" y="1120"/>
                  </a:lnTo>
                  <a:lnTo>
                    <a:pt x="1540" y="840"/>
                  </a:lnTo>
                  <a:lnTo>
                    <a:pt x="1306" y="560"/>
                  </a:lnTo>
                  <a:lnTo>
                    <a:pt x="1027" y="327"/>
                  </a:lnTo>
                  <a:lnTo>
                    <a:pt x="700" y="141"/>
                  </a:lnTo>
                  <a:lnTo>
                    <a:pt x="374" y="4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6"/>
            <p:cNvSpPr/>
            <p:nvPr/>
          </p:nvSpPr>
          <p:spPr>
            <a:xfrm>
              <a:off x="2505500" y="1307600"/>
              <a:ext cx="45500" cy="46650"/>
            </a:xfrm>
            <a:custGeom>
              <a:rect b="b" l="l" r="r" t="t"/>
              <a:pathLst>
                <a:path extrusionOk="0" h="1866" w="1820">
                  <a:moveTo>
                    <a:pt x="374" y="1"/>
                  </a:moveTo>
                  <a:lnTo>
                    <a:pt x="234" y="47"/>
                  </a:lnTo>
                  <a:lnTo>
                    <a:pt x="94" y="141"/>
                  </a:lnTo>
                  <a:lnTo>
                    <a:pt x="47" y="234"/>
                  </a:lnTo>
                  <a:lnTo>
                    <a:pt x="1" y="420"/>
                  </a:lnTo>
                  <a:lnTo>
                    <a:pt x="1" y="1866"/>
                  </a:lnTo>
                  <a:lnTo>
                    <a:pt x="374" y="1819"/>
                  </a:lnTo>
                  <a:lnTo>
                    <a:pt x="700" y="1726"/>
                  </a:lnTo>
                  <a:lnTo>
                    <a:pt x="1027" y="1540"/>
                  </a:lnTo>
                  <a:lnTo>
                    <a:pt x="1306" y="1306"/>
                  </a:lnTo>
                  <a:lnTo>
                    <a:pt x="1540" y="1027"/>
                  </a:lnTo>
                  <a:lnTo>
                    <a:pt x="1679" y="747"/>
                  </a:lnTo>
                  <a:lnTo>
                    <a:pt x="1819" y="374"/>
                  </a:lnTo>
                  <a:lnTo>
                    <a:pt x="18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6"/>
            <p:cNvSpPr/>
            <p:nvPr/>
          </p:nvSpPr>
          <p:spPr>
            <a:xfrm>
              <a:off x="2795775" y="1307600"/>
              <a:ext cx="45500" cy="46650"/>
            </a:xfrm>
            <a:custGeom>
              <a:rect b="b" l="l" r="r" t="t"/>
              <a:pathLst>
                <a:path extrusionOk="0" h="1866" w="1820">
                  <a:moveTo>
                    <a:pt x="1" y="1"/>
                  </a:moveTo>
                  <a:lnTo>
                    <a:pt x="1" y="374"/>
                  </a:lnTo>
                  <a:lnTo>
                    <a:pt x="141" y="747"/>
                  </a:lnTo>
                  <a:lnTo>
                    <a:pt x="280" y="1027"/>
                  </a:lnTo>
                  <a:lnTo>
                    <a:pt x="514" y="1306"/>
                  </a:lnTo>
                  <a:lnTo>
                    <a:pt x="793" y="1540"/>
                  </a:lnTo>
                  <a:lnTo>
                    <a:pt x="1120" y="1726"/>
                  </a:lnTo>
                  <a:lnTo>
                    <a:pt x="1446" y="1819"/>
                  </a:lnTo>
                  <a:lnTo>
                    <a:pt x="1819" y="1866"/>
                  </a:lnTo>
                  <a:lnTo>
                    <a:pt x="1819" y="420"/>
                  </a:lnTo>
                  <a:lnTo>
                    <a:pt x="1773" y="234"/>
                  </a:lnTo>
                  <a:lnTo>
                    <a:pt x="1726" y="141"/>
                  </a:lnTo>
                  <a:lnTo>
                    <a:pt x="1586" y="47"/>
                  </a:lnTo>
                  <a:lnTo>
                    <a:pt x="14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6"/>
            <p:cNvSpPr/>
            <p:nvPr/>
          </p:nvSpPr>
          <p:spPr>
            <a:xfrm>
              <a:off x="2795775" y="1464975"/>
              <a:ext cx="45500" cy="46675"/>
            </a:xfrm>
            <a:custGeom>
              <a:rect b="b" l="l" r="r" t="t"/>
              <a:pathLst>
                <a:path extrusionOk="0" h="1867" w="1820">
                  <a:moveTo>
                    <a:pt x="1819" y="1"/>
                  </a:moveTo>
                  <a:lnTo>
                    <a:pt x="1446" y="47"/>
                  </a:lnTo>
                  <a:lnTo>
                    <a:pt x="1120" y="141"/>
                  </a:lnTo>
                  <a:lnTo>
                    <a:pt x="793" y="327"/>
                  </a:lnTo>
                  <a:lnTo>
                    <a:pt x="514" y="560"/>
                  </a:lnTo>
                  <a:lnTo>
                    <a:pt x="280" y="840"/>
                  </a:lnTo>
                  <a:lnTo>
                    <a:pt x="141" y="1120"/>
                  </a:lnTo>
                  <a:lnTo>
                    <a:pt x="1" y="1493"/>
                  </a:lnTo>
                  <a:lnTo>
                    <a:pt x="1" y="1866"/>
                  </a:lnTo>
                  <a:lnTo>
                    <a:pt x="1819" y="1866"/>
                  </a:lnTo>
                  <a:lnTo>
                    <a:pt x="18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6"/>
            <p:cNvSpPr/>
            <p:nvPr/>
          </p:nvSpPr>
          <p:spPr>
            <a:xfrm>
              <a:off x="2505500" y="1531425"/>
              <a:ext cx="131750" cy="18675"/>
            </a:xfrm>
            <a:custGeom>
              <a:rect b="b" l="l" r="r" t="t"/>
              <a:pathLst>
                <a:path extrusionOk="0" h="747" w="5270">
                  <a:moveTo>
                    <a:pt x="1" y="1"/>
                  </a:moveTo>
                  <a:lnTo>
                    <a:pt x="1" y="747"/>
                  </a:lnTo>
                  <a:lnTo>
                    <a:pt x="5270" y="747"/>
                  </a:lnTo>
                  <a:lnTo>
                    <a:pt x="52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6"/>
            <p:cNvSpPr/>
            <p:nvPr/>
          </p:nvSpPr>
          <p:spPr>
            <a:xfrm>
              <a:off x="2505500" y="1569900"/>
              <a:ext cx="131750" cy="19850"/>
            </a:xfrm>
            <a:custGeom>
              <a:rect b="b" l="l" r="r" t="t"/>
              <a:pathLst>
                <a:path extrusionOk="0" h="794" w="5270">
                  <a:moveTo>
                    <a:pt x="1" y="1"/>
                  </a:moveTo>
                  <a:lnTo>
                    <a:pt x="1" y="793"/>
                  </a:lnTo>
                  <a:lnTo>
                    <a:pt x="5270" y="793"/>
                  </a:lnTo>
                  <a:lnTo>
                    <a:pt x="52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6"/>
            <p:cNvSpPr/>
            <p:nvPr/>
          </p:nvSpPr>
          <p:spPr>
            <a:xfrm>
              <a:off x="2709525" y="1609525"/>
              <a:ext cx="131750" cy="19850"/>
            </a:xfrm>
            <a:custGeom>
              <a:rect b="b" l="l" r="r" t="t"/>
              <a:pathLst>
                <a:path extrusionOk="0" h="794" w="5270">
                  <a:moveTo>
                    <a:pt x="0" y="1"/>
                  </a:moveTo>
                  <a:lnTo>
                    <a:pt x="0" y="794"/>
                  </a:lnTo>
                  <a:lnTo>
                    <a:pt x="4896" y="794"/>
                  </a:lnTo>
                  <a:lnTo>
                    <a:pt x="5036" y="747"/>
                  </a:lnTo>
                  <a:lnTo>
                    <a:pt x="5176" y="654"/>
                  </a:lnTo>
                  <a:lnTo>
                    <a:pt x="5223" y="561"/>
                  </a:lnTo>
                  <a:lnTo>
                    <a:pt x="5269" y="374"/>
                  </a:lnTo>
                  <a:lnTo>
                    <a:pt x="52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6"/>
            <p:cNvSpPr/>
            <p:nvPr/>
          </p:nvSpPr>
          <p:spPr>
            <a:xfrm>
              <a:off x="2505500" y="1609525"/>
              <a:ext cx="131750" cy="19850"/>
            </a:xfrm>
            <a:custGeom>
              <a:rect b="b" l="l" r="r" t="t"/>
              <a:pathLst>
                <a:path extrusionOk="0" h="794" w="5270">
                  <a:moveTo>
                    <a:pt x="1" y="1"/>
                  </a:moveTo>
                  <a:lnTo>
                    <a:pt x="1" y="374"/>
                  </a:lnTo>
                  <a:lnTo>
                    <a:pt x="47" y="561"/>
                  </a:lnTo>
                  <a:lnTo>
                    <a:pt x="94" y="654"/>
                  </a:lnTo>
                  <a:lnTo>
                    <a:pt x="234" y="747"/>
                  </a:lnTo>
                  <a:lnTo>
                    <a:pt x="374" y="794"/>
                  </a:lnTo>
                  <a:lnTo>
                    <a:pt x="5270" y="794"/>
                  </a:lnTo>
                  <a:lnTo>
                    <a:pt x="52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6"/>
            <p:cNvSpPr/>
            <p:nvPr/>
          </p:nvSpPr>
          <p:spPr>
            <a:xfrm>
              <a:off x="2709525" y="1531425"/>
              <a:ext cx="131750" cy="18675"/>
            </a:xfrm>
            <a:custGeom>
              <a:rect b="b" l="l" r="r" t="t"/>
              <a:pathLst>
                <a:path extrusionOk="0" h="747" w="5270">
                  <a:moveTo>
                    <a:pt x="0" y="1"/>
                  </a:moveTo>
                  <a:lnTo>
                    <a:pt x="0" y="747"/>
                  </a:lnTo>
                  <a:lnTo>
                    <a:pt x="5269" y="747"/>
                  </a:lnTo>
                  <a:lnTo>
                    <a:pt x="52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6"/>
            <p:cNvSpPr/>
            <p:nvPr/>
          </p:nvSpPr>
          <p:spPr>
            <a:xfrm>
              <a:off x="2657050" y="1531425"/>
              <a:ext cx="32675" cy="97950"/>
            </a:xfrm>
            <a:custGeom>
              <a:rect b="b" l="l" r="r" t="t"/>
              <a:pathLst>
                <a:path extrusionOk="0" h="3918" w="1307">
                  <a:moveTo>
                    <a:pt x="1" y="1"/>
                  </a:moveTo>
                  <a:lnTo>
                    <a:pt x="1" y="3918"/>
                  </a:lnTo>
                  <a:lnTo>
                    <a:pt x="1306" y="3918"/>
                  </a:lnTo>
                  <a:lnTo>
                    <a:pt x="13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6"/>
            <p:cNvSpPr/>
            <p:nvPr/>
          </p:nvSpPr>
          <p:spPr>
            <a:xfrm>
              <a:off x="2709525" y="1569900"/>
              <a:ext cx="131750" cy="19850"/>
            </a:xfrm>
            <a:custGeom>
              <a:rect b="b" l="l" r="r" t="t"/>
              <a:pathLst>
                <a:path extrusionOk="0" h="794" w="5270">
                  <a:moveTo>
                    <a:pt x="0" y="1"/>
                  </a:moveTo>
                  <a:lnTo>
                    <a:pt x="0" y="793"/>
                  </a:lnTo>
                  <a:lnTo>
                    <a:pt x="5269" y="793"/>
                  </a:lnTo>
                  <a:lnTo>
                    <a:pt x="52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6"/>
            <p:cNvSpPr/>
            <p:nvPr/>
          </p:nvSpPr>
          <p:spPr>
            <a:xfrm>
              <a:off x="2709525" y="1307600"/>
              <a:ext cx="131750" cy="204050"/>
            </a:xfrm>
            <a:custGeom>
              <a:rect b="b" l="l" r="r" t="t"/>
              <a:pathLst>
                <a:path extrusionOk="0" h="8162" w="5270">
                  <a:moveTo>
                    <a:pt x="0" y="1"/>
                  </a:moveTo>
                  <a:lnTo>
                    <a:pt x="0" y="1446"/>
                  </a:lnTo>
                  <a:lnTo>
                    <a:pt x="280" y="1633"/>
                  </a:lnTo>
                  <a:lnTo>
                    <a:pt x="560" y="1866"/>
                  </a:lnTo>
                  <a:lnTo>
                    <a:pt x="839" y="2099"/>
                  </a:lnTo>
                  <a:lnTo>
                    <a:pt x="1026" y="2379"/>
                  </a:lnTo>
                  <a:lnTo>
                    <a:pt x="1212" y="2659"/>
                  </a:lnTo>
                  <a:lnTo>
                    <a:pt x="1352" y="2985"/>
                  </a:lnTo>
                  <a:lnTo>
                    <a:pt x="1492" y="3358"/>
                  </a:lnTo>
                  <a:lnTo>
                    <a:pt x="1539" y="3685"/>
                  </a:lnTo>
                  <a:lnTo>
                    <a:pt x="2238" y="3685"/>
                  </a:lnTo>
                  <a:lnTo>
                    <a:pt x="2378" y="3731"/>
                  </a:lnTo>
                  <a:lnTo>
                    <a:pt x="2518" y="3824"/>
                  </a:lnTo>
                  <a:lnTo>
                    <a:pt x="2611" y="3918"/>
                  </a:lnTo>
                  <a:lnTo>
                    <a:pt x="2611" y="4058"/>
                  </a:lnTo>
                  <a:lnTo>
                    <a:pt x="2611" y="4244"/>
                  </a:lnTo>
                  <a:lnTo>
                    <a:pt x="2518" y="4337"/>
                  </a:lnTo>
                  <a:lnTo>
                    <a:pt x="2378" y="4431"/>
                  </a:lnTo>
                  <a:lnTo>
                    <a:pt x="2238" y="4477"/>
                  </a:lnTo>
                  <a:lnTo>
                    <a:pt x="1539" y="4477"/>
                  </a:lnTo>
                  <a:lnTo>
                    <a:pt x="1492" y="4804"/>
                  </a:lnTo>
                  <a:lnTo>
                    <a:pt x="1352" y="5177"/>
                  </a:lnTo>
                  <a:lnTo>
                    <a:pt x="1212" y="5503"/>
                  </a:lnTo>
                  <a:lnTo>
                    <a:pt x="1026" y="5783"/>
                  </a:lnTo>
                  <a:lnTo>
                    <a:pt x="839" y="6063"/>
                  </a:lnTo>
                  <a:lnTo>
                    <a:pt x="560" y="6296"/>
                  </a:lnTo>
                  <a:lnTo>
                    <a:pt x="280" y="6529"/>
                  </a:lnTo>
                  <a:lnTo>
                    <a:pt x="0" y="6716"/>
                  </a:lnTo>
                  <a:lnTo>
                    <a:pt x="0" y="8161"/>
                  </a:lnTo>
                  <a:lnTo>
                    <a:pt x="2658" y="8161"/>
                  </a:lnTo>
                  <a:lnTo>
                    <a:pt x="2705" y="7601"/>
                  </a:lnTo>
                  <a:lnTo>
                    <a:pt x="2845" y="7135"/>
                  </a:lnTo>
                  <a:lnTo>
                    <a:pt x="3078" y="6669"/>
                  </a:lnTo>
                  <a:lnTo>
                    <a:pt x="3404" y="6296"/>
                  </a:lnTo>
                  <a:lnTo>
                    <a:pt x="3824" y="5969"/>
                  </a:lnTo>
                  <a:lnTo>
                    <a:pt x="4243" y="5736"/>
                  </a:lnTo>
                  <a:lnTo>
                    <a:pt x="4756" y="5596"/>
                  </a:lnTo>
                  <a:lnTo>
                    <a:pt x="5269" y="5503"/>
                  </a:lnTo>
                  <a:lnTo>
                    <a:pt x="5269" y="2659"/>
                  </a:lnTo>
                  <a:lnTo>
                    <a:pt x="4756" y="2565"/>
                  </a:lnTo>
                  <a:lnTo>
                    <a:pt x="4243" y="2426"/>
                  </a:lnTo>
                  <a:lnTo>
                    <a:pt x="3824" y="2192"/>
                  </a:lnTo>
                  <a:lnTo>
                    <a:pt x="3404" y="1866"/>
                  </a:lnTo>
                  <a:lnTo>
                    <a:pt x="3078" y="1493"/>
                  </a:lnTo>
                  <a:lnTo>
                    <a:pt x="2845" y="1027"/>
                  </a:lnTo>
                  <a:lnTo>
                    <a:pt x="2705" y="560"/>
                  </a:lnTo>
                  <a:lnTo>
                    <a:pt x="26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6"/>
            <p:cNvSpPr/>
            <p:nvPr/>
          </p:nvSpPr>
          <p:spPr>
            <a:xfrm>
              <a:off x="2709525" y="1367050"/>
              <a:ext cx="19825" cy="85125"/>
            </a:xfrm>
            <a:custGeom>
              <a:rect b="b" l="l" r="r" t="t"/>
              <a:pathLst>
                <a:path extrusionOk="0" h="3405" w="793">
                  <a:moveTo>
                    <a:pt x="0" y="1"/>
                  </a:moveTo>
                  <a:lnTo>
                    <a:pt x="0" y="3405"/>
                  </a:lnTo>
                  <a:lnTo>
                    <a:pt x="326" y="3032"/>
                  </a:lnTo>
                  <a:lnTo>
                    <a:pt x="560" y="2659"/>
                  </a:lnTo>
                  <a:lnTo>
                    <a:pt x="746" y="2193"/>
                  </a:lnTo>
                  <a:lnTo>
                    <a:pt x="793" y="1680"/>
                  </a:lnTo>
                  <a:lnTo>
                    <a:pt x="746" y="1213"/>
                  </a:lnTo>
                  <a:lnTo>
                    <a:pt x="560" y="747"/>
                  </a:lnTo>
                  <a:lnTo>
                    <a:pt x="326" y="37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6"/>
            <p:cNvSpPr/>
            <p:nvPr/>
          </p:nvSpPr>
          <p:spPr>
            <a:xfrm>
              <a:off x="2657050" y="1307600"/>
              <a:ext cx="32675" cy="204050"/>
            </a:xfrm>
            <a:custGeom>
              <a:rect b="b" l="l" r="r" t="t"/>
              <a:pathLst>
                <a:path extrusionOk="0" h="8162" w="1307">
                  <a:moveTo>
                    <a:pt x="1" y="1"/>
                  </a:moveTo>
                  <a:lnTo>
                    <a:pt x="1" y="8161"/>
                  </a:lnTo>
                  <a:lnTo>
                    <a:pt x="1306" y="8161"/>
                  </a:lnTo>
                  <a:lnTo>
                    <a:pt x="13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6"/>
            <p:cNvSpPr/>
            <p:nvPr/>
          </p:nvSpPr>
          <p:spPr>
            <a:xfrm>
              <a:off x="2505500" y="1307600"/>
              <a:ext cx="131750" cy="204050"/>
            </a:xfrm>
            <a:custGeom>
              <a:rect b="b" l="l" r="r" t="t"/>
              <a:pathLst>
                <a:path extrusionOk="0" h="8162" w="5270">
                  <a:moveTo>
                    <a:pt x="2612" y="1"/>
                  </a:moveTo>
                  <a:lnTo>
                    <a:pt x="2565" y="560"/>
                  </a:lnTo>
                  <a:lnTo>
                    <a:pt x="2426" y="1027"/>
                  </a:lnTo>
                  <a:lnTo>
                    <a:pt x="2192" y="1493"/>
                  </a:lnTo>
                  <a:lnTo>
                    <a:pt x="1866" y="1866"/>
                  </a:lnTo>
                  <a:lnTo>
                    <a:pt x="1446" y="2192"/>
                  </a:lnTo>
                  <a:lnTo>
                    <a:pt x="1027" y="2426"/>
                  </a:lnTo>
                  <a:lnTo>
                    <a:pt x="514" y="2565"/>
                  </a:lnTo>
                  <a:lnTo>
                    <a:pt x="1" y="2659"/>
                  </a:lnTo>
                  <a:lnTo>
                    <a:pt x="1" y="5503"/>
                  </a:lnTo>
                  <a:lnTo>
                    <a:pt x="514" y="5596"/>
                  </a:lnTo>
                  <a:lnTo>
                    <a:pt x="1027" y="5736"/>
                  </a:lnTo>
                  <a:lnTo>
                    <a:pt x="1446" y="5969"/>
                  </a:lnTo>
                  <a:lnTo>
                    <a:pt x="1866" y="6296"/>
                  </a:lnTo>
                  <a:lnTo>
                    <a:pt x="2192" y="6669"/>
                  </a:lnTo>
                  <a:lnTo>
                    <a:pt x="2426" y="7135"/>
                  </a:lnTo>
                  <a:lnTo>
                    <a:pt x="2565" y="7601"/>
                  </a:lnTo>
                  <a:lnTo>
                    <a:pt x="2612" y="8161"/>
                  </a:lnTo>
                  <a:lnTo>
                    <a:pt x="5270" y="8161"/>
                  </a:lnTo>
                  <a:lnTo>
                    <a:pt x="5270" y="6716"/>
                  </a:lnTo>
                  <a:lnTo>
                    <a:pt x="4990" y="6529"/>
                  </a:lnTo>
                  <a:lnTo>
                    <a:pt x="4710" y="6296"/>
                  </a:lnTo>
                  <a:lnTo>
                    <a:pt x="4431" y="6063"/>
                  </a:lnTo>
                  <a:lnTo>
                    <a:pt x="4244" y="5783"/>
                  </a:lnTo>
                  <a:lnTo>
                    <a:pt x="4058" y="5503"/>
                  </a:lnTo>
                  <a:lnTo>
                    <a:pt x="3918" y="5177"/>
                  </a:lnTo>
                  <a:lnTo>
                    <a:pt x="3778" y="4804"/>
                  </a:lnTo>
                  <a:lnTo>
                    <a:pt x="3731" y="4477"/>
                  </a:lnTo>
                  <a:lnTo>
                    <a:pt x="3032" y="4477"/>
                  </a:lnTo>
                  <a:lnTo>
                    <a:pt x="2892" y="4431"/>
                  </a:lnTo>
                  <a:lnTo>
                    <a:pt x="2752" y="4337"/>
                  </a:lnTo>
                  <a:lnTo>
                    <a:pt x="2659" y="4244"/>
                  </a:lnTo>
                  <a:lnTo>
                    <a:pt x="2659" y="4058"/>
                  </a:lnTo>
                  <a:lnTo>
                    <a:pt x="2659" y="3918"/>
                  </a:lnTo>
                  <a:lnTo>
                    <a:pt x="2752" y="3824"/>
                  </a:lnTo>
                  <a:lnTo>
                    <a:pt x="2892" y="3731"/>
                  </a:lnTo>
                  <a:lnTo>
                    <a:pt x="3032" y="3685"/>
                  </a:lnTo>
                  <a:lnTo>
                    <a:pt x="3731" y="3685"/>
                  </a:lnTo>
                  <a:lnTo>
                    <a:pt x="3778" y="3358"/>
                  </a:lnTo>
                  <a:lnTo>
                    <a:pt x="3918" y="2985"/>
                  </a:lnTo>
                  <a:lnTo>
                    <a:pt x="4058" y="2659"/>
                  </a:lnTo>
                  <a:lnTo>
                    <a:pt x="4244" y="2379"/>
                  </a:lnTo>
                  <a:lnTo>
                    <a:pt x="4431" y="2099"/>
                  </a:lnTo>
                  <a:lnTo>
                    <a:pt x="4710" y="1866"/>
                  </a:lnTo>
                  <a:lnTo>
                    <a:pt x="4990" y="1633"/>
                  </a:lnTo>
                  <a:lnTo>
                    <a:pt x="5270" y="1446"/>
                  </a:lnTo>
                  <a:lnTo>
                    <a:pt x="52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6"/>
            <p:cNvSpPr/>
            <p:nvPr/>
          </p:nvSpPr>
          <p:spPr>
            <a:xfrm>
              <a:off x="2617425" y="1367050"/>
              <a:ext cx="19825" cy="85125"/>
            </a:xfrm>
            <a:custGeom>
              <a:rect b="b" l="l" r="r" t="t"/>
              <a:pathLst>
                <a:path extrusionOk="0" h="3405" w="793">
                  <a:moveTo>
                    <a:pt x="793" y="1"/>
                  </a:moveTo>
                  <a:lnTo>
                    <a:pt x="467" y="374"/>
                  </a:lnTo>
                  <a:lnTo>
                    <a:pt x="233" y="747"/>
                  </a:lnTo>
                  <a:lnTo>
                    <a:pt x="47" y="1213"/>
                  </a:lnTo>
                  <a:lnTo>
                    <a:pt x="0" y="1680"/>
                  </a:lnTo>
                  <a:lnTo>
                    <a:pt x="47" y="2193"/>
                  </a:lnTo>
                  <a:lnTo>
                    <a:pt x="233" y="2659"/>
                  </a:lnTo>
                  <a:lnTo>
                    <a:pt x="467" y="3032"/>
                  </a:lnTo>
                  <a:lnTo>
                    <a:pt x="793" y="3405"/>
                  </a:lnTo>
                  <a:lnTo>
                    <a:pt x="7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46"/>
          <p:cNvGrpSpPr/>
          <p:nvPr/>
        </p:nvGrpSpPr>
        <p:grpSpPr>
          <a:xfrm>
            <a:off x="4061279" y="1209014"/>
            <a:ext cx="312976" cy="312953"/>
            <a:chOff x="3262075" y="1300625"/>
            <a:chExt cx="335775" cy="335750"/>
          </a:xfrm>
        </p:grpSpPr>
        <p:sp>
          <p:nvSpPr>
            <p:cNvPr id="901" name="Google Shape;901;p46"/>
            <p:cNvSpPr/>
            <p:nvPr/>
          </p:nvSpPr>
          <p:spPr>
            <a:xfrm>
              <a:off x="3381000" y="1562900"/>
              <a:ext cx="97950" cy="32675"/>
            </a:xfrm>
            <a:custGeom>
              <a:rect b="b" l="l" r="r" t="t"/>
              <a:pathLst>
                <a:path extrusionOk="0" h="1307" w="3918">
                  <a:moveTo>
                    <a:pt x="0" y="1"/>
                  </a:moveTo>
                  <a:lnTo>
                    <a:pt x="0" y="654"/>
                  </a:lnTo>
                  <a:lnTo>
                    <a:pt x="47" y="933"/>
                  </a:lnTo>
                  <a:lnTo>
                    <a:pt x="187" y="1120"/>
                  </a:lnTo>
                  <a:lnTo>
                    <a:pt x="373" y="1260"/>
                  </a:lnTo>
                  <a:lnTo>
                    <a:pt x="653" y="1306"/>
                  </a:lnTo>
                  <a:lnTo>
                    <a:pt x="3264" y="1306"/>
                  </a:lnTo>
                  <a:lnTo>
                    <a:pt x="3497" y="1260"/>
                  </a:lnTo>
                  <a:lnTo>
                    <a:pt x="3731" y="1120"/>
                  </a:lnTo>
                  <a:lnTo>
                    <a:pt x="3870" y="933"/>
                  </a:lnTo>
                  <a:lnTo>
                    <a:pt x="3917" y="654"/>
                  </a:lnTo>
                  <a:lnTo>
                    <a:pt x="3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6"/>
            <p:cNvSpPr/>
            <p:nvPr/>
          </p:nvSpPr>
          <p:spPr>
            <a:xfrm>
              <a:off x="3386825" y="1418350"/>
              <a:ext cx="85125" cy="39675"/>
            </a:xfrm>
            <a:custGeom>
              <a:rect b="b" l="l" r="r" t="t"/>
              <a:pathLst>
                <a:path extrusionOk="0" h="1587" w="3405">
                  <a:moveTo>
                    <a:pt x="1726" y="1"/>
                  </a:moveTo>
                  <a:lnTo>
                    <a:pt x="1399" y="47"/>
                  </a:lnTo>
                  <a:lnTo>
                    <a:pt x="1073" y="141"/>
                  </a:lnTo>
                  <a:lnTo>
                    <a:pt x="793" y="280"/>
                  </a:lnTo>
                  <a:lnTo>
                    <a:pt x="560" y="467"/>
                  </a:lnTo>
                  <a:lnTo>
                    <a:pt x="327" y="700"/>
                  </a:lnTo>
                  <a:lnTo>
                    <a:pt x="187" y="980"/>
                  </a:lnTo>
                  <a:lnTo>
                    <a:pt x="47" y="1260"/>
                  </a:lnTo>
                  <a:lnTo>
                    <a:pt x="0" y="1586"/>
                  </a:lnTo>
                  <a:lnTo>
                    <a:pt x="3404" y="1586"/>
                  </a:lnTo>
                  <a:lnTo>
                    <a:pt x="3358" y="1260"/>
                  </a:lnTo>
                  <a:lnTo>
                    <a:pt x="3264" y="980"/>
                  </a:lnTo>
                  <a:lnTo>
                    <a:pt x="3078" y="700"/>
                  </a:lnTo>
                  <a:lnTo>
                    <a:pt x="2891" y="467"/>
                  </a:lnTo>
                  <a:lnTo>
                    <a:pt x="2612" y="280"/>
                  </a:lnTo>
                  <a:lnTo>
                    <a:pt x="2332" y="141"/>
                  </a:lnTo>
                  <a:lnTo>
                    <a:pt x="2052" y="47"/>
                  </a:lnTo>
                  <a:lnTo>
                    <a:pt x="17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6"/>
            <p:cNvSpPr/>
            <p:nvPr/>
          </p:nvSpPr>
          <p:spPr>
            <a:xfrm>
              <a:off x="3314550" y="1300625"/>
              <a:ext cx="229675" cy="242500"/>
            </a:xfrm>
            <a:custGeom>
              <a:rect b="b" l="l" r="r" t="t"/>
              <a:pathLst>
                <a:path extrusionOk="0" h="9700" w="9187">
                  <a:moveTo>
                    <a:pt x="4617" y="1585"/>
                  </a:moveTo>
                  <a:lnTo>
                    <a:pt x="4896" y="1632"/>
                  </a:lnTo>
                  <a:lnTo>
                    <a:pt x="5223" y="1725"/>
                  </a:lnTo>
                  <a:lnTo>
                    <a:pt x="5503" y="1865"/>
                  </a:lnTo>
                  <a:lnTo>
                    <a:pt x="5736" y="2052"/>
                  </a:lnTo>
                  <a:lnTo>
                    <a:pt x="5922" y="2285"/>
                  </a:lnTo>
                  <a:lnTo>
                    <a:pt x="6062" y="2518"/>
                  </a:lnTo>
                  <a:lnTo>
                    <a:pt x="6155" y="2844"/>
                  </a:lnTo>
                  <a:lnTo>
                    <a:pt x="6155" y="3171"/>
                  </a:lnTo>
                  <a:lnTo>
                    <a:pt x="6155" y="3451"/>
                  </a:lnTo>
                  <a:lnTo>
                    <a:pt x="6062" y="3730"/>
                  </a:lnTo>
                  <a:lnTo>
                    <a:pt x="5922" y="4010"/>
                  </a:lnTo>
                  <a:lnTo>
                    <a:pt x="5736" y="4243"/>
                  </a:lnTo>
                  <a:lnTo>
                    <a:pt x="6062" y="4383"/>
                  </a:lnTo>
                  <a:lnTo>
                    <a:pt x="6295" y="4616"/>
                  </a:lnTo>
                  <a:lnTo>
                    <a:pt x="6528" y="4850"/>
                  </a:lnTo>
                  <a:lnTo>
                    <a:pt x="6715" y="5129"/>
                  </a:lnTo>
                  <a:lnTo>
                    <a:pt x="6901" y="5409"/>
                  </a:lnTo>
                  <a:lnTo>
                    <a:pt x="6995" y="5736"/>
                  </a:lnTo>
                  <a:lnTo>
                    <a:pt x="7088" y="6062"/>
                  </a:lnTo>
                  <a:lnTo>
                    <a:pt x="7088" y="6435"/>
                  </a:lnTo>
                  <a:lnTo>
                    <a:pt x="7088" y="6715"/>
                  </a:lnTo>
                  <a:lnTo>
                    <a:pt x="7041" y="6855"/>
                  </a:lnTo>
                  <a:lnTo>
                    <a:pt x="6995" y="6995"/>
                  </a:lnTo>
                  <a:lnTo>
                    <a:pt x="6855" y="7041"/>
                  </a:lnTo>
                  <a:lnTo>
                    <a:pt x="6715" y="7088"/>
                  </a:lnTo>
                  <a:lnTo>
                    <a:pt x="2518" y="7088"/>
                  </a:lnTo>
                  <a:lnTo>
                    <a:pt x="2332" y="7041"/>
                  </a:lnTo>
                  <a:lnTo>
                    <a:pt x="2238" y="6995"/>
                  </a:lnTo>
                  <a:lnTo>
                    <a:pt x="2145" y="6855"/>
                  </a:lnTo>
                  <a:lnTo>
                    <a:pt x="2099" y="6715"/>
                  </a:lnTo>
                  <a:lnTo>
                    <a:pt x="2099" y="6435"/>
                  </a:lnTo>
                  <a:lnTo>
                    <a:pt x="2145" y="6062"/>
                  </a:lnTo>
                  <a:lnTo>
                    <a:pt x="2192" y="5736"/>
                  </a:lnTo>
                  <a:lnTo>
                    <a:pt x="2332" y="5409"/>
                  </a:lnTo>
                  <a:lnTo>
                    <a:pt x="2472" y="5129"/>
                  </a:lnTo>
                  <a:lnTo>
                    <a:pt x="2658" y="4850"/>
                  </a:lnTo>
                  <a:lnTo>
                    <a:pt x="2891" y="4616"/>
                  </a:lnTo>
                  <a:lnTo>
                    <a:pt x="3171" y="4383"/>
                  </a:lnTo>
                  <a:lnTo>
                    <a:pt x="3451" y="4243"/>
                  </a:lnTo>
                  <a:lnTo>
                    <a:pt x="3264" y="4010"/>
                  </a:lnTo>
                  <a:lnTo>
                    <a:pt x="3124" y="3730"/>
                  </a:lnTo>
                  <a:lnTo>
                    <a:pt x="3078" y="3451"/>
                  </a:lnTo>
                  <a:lnTo>
                    <a:pt x="3031" y="3171"/>
                  </a:lnTo>
                  <a:lnTo>
                    <a:pt x="3078" y="2844"/>
                  </a:lnTo>
                  <a:lnTo>
                    <a:pt x="3171" y="2518"/>
                  </a:lnTo>
                  <a:lnTo>
                    <a:pt x="3311" y="2285"/>
                  </a:lnTo>
                  <a:lnTo>
                    <a:pt x="3497" y="2052"/>
                  </a:lnTo>
                  <a:lnTo>
                    <a:pt x="3731" y="1865"/>
                  </a:lnTo>
                  <a:lnTo>
                    <a:pt x="4010" y="1725"/>
                  </a:lnTo>
                  <a:lnTo>
                    <a:pt x="4290" y="1632"/>
                  </a:lnTo>
                  <a:lnTo>
                    <a:pt x="4617" y="1585"/>
                  </a:lnTo>
                  <a:close/>
                  <a:moveTo>
                    <a:pt x="4617" y="0"/>
                  </a:moveTo>
                  <a:lnTo>
                    <a:pt x="4150" y="47"/>
                  </a:lnTo>
                  <a:lnTo>
                    <a:pt x="3684" y="93"/>
                  </a:lnTo>
                  <a:lnTo>
                    <a:pt x="3218" y="233"/>
                  </a:lnTo>
                  <a:lnTo>
                    <a:pt x="2798" y="373"/>
                  </a:lnTo>
                  <a:lnTo>
                    <a:pt x="2425" y="560"/>
                  </a:lnTo>
                  <a:lnTo>
                    <a:pt x="2052" y="793"/>
                  </a:lnTo>
                  <a:lnTo>
                    <a:pt x="1679" y="1072"/>
                  </a:lnTo>
                  <a:lnTo>
                    <a:pt x="1352" y="1352"/>
                  </a:lnTo>
                  <a:lnTo>
                    <a:pt x="1073" y="1679"/>
                  </a:lnTo>
                  <a:lnTo>
                    <a:pt x="793" y="2052"/>
                  </a:lnTo>
                  <a:lnTo>
                    <a:pt x="560" y="2425"/>
                  </a:lnTo>
                  <a:lnTo>
                    <a:pt x="373" y="2798"/>
                  </a:lnTo>
                  <a:lnTo>
                    <a:pt x="233" y="3217"/>
                  </a:lnTo>
                  <a:lnTo>
                    <a:pt x="93" y="3684"/>
                  </a:lnTo>
                  <a:lnTo>
                    <a:pt x="47" y="4103"/>
                  </a:lnTo>
                  <a:lnTo>
                    <a:pt x="0" y="4616"/>
                  </a:lnTo>
                  <a:lnTo>
                    <a:pt x="47" y="5129"/>
                  </a:lnTo>
                  <a:lnTo>
                    <a:pt x="140" y="5596"/>
                  </a:lnTo>
                  <a:lnTo>
                    <a:pt x="280" y="6109"/>
                  </a:lnTo>
                  <a:lnTo>
                    <a:pt x="466" y="6575"/>
                  </a:lnTo>
                  <a:lnTo>
                    <a:pt x="700" y="7041"/>
                  </a:lnTo>
                  <a:lnTo>
                    <a:pt x="979" y="7414"/>
                  </a:lnTo>
                  <a:lnTo>
                    <a:pt x="1352" y="7834"/>
                  </a:lnTo>
                  <a:lnTo>
                    <a:pt x="1725" y="8160"/>
                  </a:lnTo>
                  <a:lnTo>
                    <a:pt x="2052" y="8487"/>
                  </a:lnTo>
                  <a:lnTo>
                    <a:pt x="2332" y="8860"/>
                  </a:lnTo>
                  <a:lnTo>
                    <a:pt x="2518" y="9279"/>
                  </a:lnTo>
                  <a:lnTo>
                    <a:pt x="2611" y="9699"/>
                  </a:lnTo>
                  <a:lnTo>
                    <a:pt x="6575" y="9699"/>
                  </a:lnTo>
                  <a:lnTo>
                    <a:pt x="6668" y="9279"/>
                  </a:lnTo>
                  <a:lnTo>
                    <a:pt x="6855" y="8860"/>
                  </a:lnTo>
                  <a:lnTo>
                    <a:pt x="7135" y="8487"/>
                  </a:lnTo>
                  <a:lnTo>
                    <a:pt x="7461" y="8160"/>
                  </a:lnTo>
                  <a:lnTo>
                    <a:pt x="7881" y="7834"/>
                  </a:lnTo>
                  <a:lnTo>
                    <a:pt x="8207" y="7414"/>
                  </a:lnTo>
                  <a:lnTo>
                    <a:pt x="8487" y="7041"/>
                  </a:lnTo>
                  <a:lnTo>
                    <a:pt x="8767" y="6575"/>
                  </a:lnTo>
                  <a:lnTo>
                    <a:pt x="8953" y="6109"/>
                  </a:lnTo>
                  <a:lnTo>
                    <a:pt x="9093" y="5596"/>
                  </a:lnTo>
                  <a:lnTo>
                    <a:pt x="9186" y="5129"/>
                  </a:lnTo>
                  <a:lnTo>
                    <a:pt x="9186" y="4616"/>
                  </a:lnTo>
                  <a:lnTo>
                    <a:pt x="9186" y="4103"/>
                  </a:lnTo>
                  <a:lnTo>
                    <a:pt x="9093" y="3684"/>
                  </a:lnTo>
                  <a:lnTo>
                    <a:pt x="9000" y="3217"/>
                  </a:lnTo>
                  <a:lnTo>
                    <a:pt x="8813" y="2798"/>
                  </a:lnTo>
                  <a:lnTo>
                    <a:pt x="8627" y="2425"/>
                  </a:lnTo>
                  <a:lnTo>
                    <a:pt x="8394" y="2052"/>
                  </a:lnTo>
                  <a:lnTo>
                    <a:pt x="8160" y="1679"/>
                  </a:lnTo>
                  <a:lnTo>
                    <a:pt x="7834" y="1352"/>
                  </a:lnTo>
                  <a:lnTo>
                    <a:pt x="7508" y="1072"/>
                  </a:lnTo>
                  <a:lnTo>
                    <a:pt x="7181" y="793"/>
                  </a:lnTo>
                  <a:lnTo>
                    <a:pt x="6808" y="560"/>
                  </a:lnTo>
                  <a:lnTo>
                    <a:pt x="6389" y="373"/>
                  </a:lnTo>
                  <a:lnTo>
                    <a:pt x="5969" y="233"/>
                  </a:lnTo>
                  <a:lnTo>
                    <a:pt x="5549" y="93"/>
                  </a:lnTo>
                  <a:lnTo>
                    <a:pt x="5083" y="47"/>
                  </a:lnTo>
                  <a:lnTo>
                    <a:pt x="46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6"/>
            <p:cNvSpPr/>
            <p:nvPr/>
          </p:nvSpPr>
          <p:spPr>
            <a:xfrm>
              <a:off x="3410125" y="1360075"/>
              <a:ext cx="39675" cy="38475"/>
            </a:xfrm>
            <a:custGeom>
              <a:rect b="b" l="l" r="r" t="t"/>
              <a:pathLst>
                <a:path extrusionOk="0" h="1539" w="1587">
                  <a:moveTo>
                    <a:pt x="607" y="0"/>
                  </a:moveTo>
                  <a:lnTo>
                    <a:pt x="467" y="47"/>
                  </a:lnTo>
                  <a:lnTo>
                    <a:pt x="327" y="140"/>
                  </a:lnTo>
                  <a:lnTo>
                    <a:pt x="234" y="233"/>
                  </a:lnTo>
                  <a:lnTo>
                    <a:pt x="141" y="327"/>
                  </a:lnTo>
                  <a:lnTo>
                    <a:pt x="47" y="466"/>
                  </a:lnTo>
                  <a:lnTo>
                    <a:pt x="1" y="606"/>
                  </a:lnTo>
                  <a:lnTo>
                    <a:pt x="1" y="793"/>
                  </a:lnTo>
                  <a:lnTo>
                    <a:pt x="1" y="933"/>
                  </a:lnTo>
                  <a:lnTo>
                    <a:pt x="47" y="1073"/>
                  </a:lnTo>
                  <a:lnTo>
                    <a:pt x="141" y="1213"/>
                  </a:lnTo>
                  <a:lnTo>
                    <a:pt x="234" y="1352"/>
                  </a:lnTo>
                  <a:lnTo>
                    <a:pt x="327" y="1446"/>
                  </a:lnTo>
                  <a:lnTo>
                    <a:pt x="467" y="1492"/>
                  </a:lnTo>
                  <a:lnTo>
                    <a:pt x="607" y="1539"/>
                  </a:lnTo>
                  <a:lnTo>
                    <a:pt x="933" y="1539"/>
                  </a:lnTo>
                  <a:lnTo>
                    <a:pt x="1073" y="1492"/>
                  </a:lnTo>
                  <a:lnTo>
                    <a:pt x="1213" y="1446"/>
                  </a:lnTo>
                  <a:lnTo>
                    <a:pt x="1353" y="1352"/>
                  </a:lnTo>
                  <a:lnTo>
                    <a:pt x="1446" y="1213"/>
                  </a:lnTo>
                  <a:lnTo>
                    <a:pt x="1493" y="1073"/>
                  </a:lnTo>
                  <a:lnTo>
                    <a:pt x="1540" y="933"/>
                  </a:lnTo>
                  <a:lnTo>
                    <a:pt x="1586" y="793"/>
                  </a:lnTo>
                  <a:lnTo>
                    <a:pt x="1540" y="606"/>
                  </a:lnTo>
                  <a:lnTo>
                    <a:pt x="1493" y="466"/>
                  </a:lnTo>
                  <a:lnTo>
                    <a:pt x="1446" y="327"/>
                  </a:lnTo>
                  <a:lnTo>
                    <a:pt x="1353" y="233"/>
                  </a:lnTo>
                  <a:lnTo>
                    <a:pt x="1213" y="140"/>
                  </a:lnTo>
                  <a:lnTo>
                    <a:pt x="1073" y="47"/>
                  </a:lnTo>
                  <a:lnTo>
                    <a:pt x="9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6"/>
            <p:cNvSpPr/>
            <p:nvPr/>
          </p:nvSpPr>
          <p:spPr>
            <a:xfrm>
              <a:off x="3397300" y="1615375"/>
              <a:ext cx="65325" cy="21000"/>
            </a:xfrm>
            <a:custGeom>
              <a:rect b="b" l="l" r="r" t="t"/>
              <a:pathLst>
                <a:path extrusionOk="0" h="840" w="2613">
                  <a:moveTo>
                    <a:pt x="1" y="0"/>
                  </a:moveTo>
                  <a:lnTo>
                    <a:pt x="94" y="187"/>
                  </a:lnTo>
                  <a:lnTo>
                    <a:pt x="187" y="327"/>
                  </a:lnTo>
                  <a:lnTo>
                    <a:pt x="327" y="466"/>
                  </a:lnTo>
                  <a:lnTo>
                    <a:pt x="514" y="606"/>
                  </a:lnTo>
                  <a:lnTo>
                    <a:pt x="700" y="700"/>
                  </a:lnTo>
                  <a:lnTo>
                    <a:pt x="887" y="793"/>
                  </a:lnTo>
                  <a:lnTo>
                    <a:pt x="1073" y="839"/>
                  </a:lnTo>
                  <a:lnTo>
                    <a:pt x="1493" y="839"/>
                  </a:lnTo>
                  <a:lnTo>
                    <a:pt x="1726" y="793"/>
                  </a:lnTo>
                  <a:lnTo>
                    <a:pt x="1913" y="700"/>
                  </a:lnTo>
                  <a:lnTo>
                    <a:pt x="2099" y="606"/>
                  </a:lnTo>
                  <a:lnTo>
                    <a:pt x="2239" y="466"/>
                  </a:lnTo>
                  <a:lnTo>
                    <a:pt x="2379" y="327"/>
                  </a:lnTo>
                  <a:lnTo>
                    <a:pt x="2519" y="187"/>
                  </a:lnTo>
                  <a:lnTo>
                    <a:pt x="26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6"/>
            <p:cNvSpPr/>
            <p:nvPr/>
          </p:nvSpPr>
          <p:spPr>
            <a:xfrm>
              <a:off x="3558175" y="1316925"/>
              <a:ext cx="39675" cy="32675"/>
            </a:xfrm>
            <a:custGeom>
              <a:rect b="b" l="l" r="r" t="t"/>
              <a:pathLst>
                <a:path extrusionOk="0" h="1307" w="1587">
                  <a:moveTo>
                    <a:pt x="1120" y="1"/>
                  </a:moveTo>
                  <a:lnTo>
                    <a:pt x="980" y="94"/>
                  </a:lnTo>
                  <a:lnTo>
                    <a:pt x="187" y="607"/>
                  </a:lnTo>
                  <a:lnTo>
                    <a:pt x="48" y="700"/>
                  </a:lnTo>
                  <a:lnTo>
                    <a:pt x="1" y="840"/>
                  </a:lnTo>
                  <a:lnTo>
                    <a:pt x="1" y="980"/>
                  </a:lnTo>
                  <a:lnTo>
                    <a:pt x="48" y="1167"/>
                  </a:lnTo>
                  <a:lnTo>
                    <a:pt x="187" y="1260"/>
                  </a:lnTo>
                  <a:lnTo>
                    <a:pt x="374" y="1306"/>
                  </a:lnTo>
                  <a:lnTo>
                    <a:pt x="514" y="1306"/>
                  </a:lnTo>
                  <a:lnTo>
                    <a:pt x="607" y="1260"/>
                  </a:lnTo>
                  <a:lnTo>
                    <a:pt x="1400" y="747"/>
                  </a:lnTo>
                  <a:lnTo>
                    <a:pt x="1493" y="607"/>
                  </a:lnTo>
                  <a:lnTo>
                    <a:pt x="1586" y="467"/>
                  </a:lnTo>
                  <a:lnTo>
                    <a:pt x="1586" y="327"/>
                  </a:lnTo>
                  <a:lnTo>
                    <a:pt x="1493" y="187"/>
                  </a:lnTo>
                  <a:lnTo>
                    <a:pt x="1400" y="94"/>
                  </a:lnTo>
                  <a:lnTo>
                    <a:pt x="1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6"/>
            <p:cNvSpPr/>
            <p:nvPr/>
          </p:nvSpPr>
          <p:spPr>
            <a:xfrm>
              <a:off x="3558175" y="1481300"/>
              <a:ext cx="39675" cy="32675"/>
            </a:xfrm>
            <a:custGeom>
              <a:rect b="b" l="l" r="r" t="t"/>
              <a:pathLst>
                <a:path extrusionOk="0" h="1307" w="1587">
                  <a:moveTo>
                    <a:pt x="327" y="1"/>
                  </a:moveTo>
                  <a:lnTo>
                    <a:pt x="187" y="47"/>
                  </a:lnTo>
                  <a:lnTo>
                    <a:pt x="48" y="187"/>
                  </a:lnTo>
                  <a:lnTo>
                    <a:pt x="1" y="327"/>
                  </a:lnTo>
                  <a:lnTo>
                    <a:pt x="1" y="467"/>
                  </a:lnTo>
                  <a:lnTo>
                    <a:pt x="48" y="607"/>
                  </a:lnTo>
                  <a:lnTo>
                    <a:pt x="187" y="700"/>
                  </a:lnTo>
                  <a:lnTo>
                    <a:pt x="980" y="1260"/>
                  </a:lnTo>
                  <a:lnTo>
                    <a:pt x="1073" y="1306"/>
                  </a:lnTo>
                  <a:lnTo>
                    <a:pt x="1167" y="1306"/>
                  </a:lnTo>
                  <a:lnTo>
                    <a:pt x="1353" y="1260"/>
                  </a:lnTo>
                  <a:lnTo>
                    <a:pt x="1493" y="1120"/>
                  </a:lnTo>
                  <a:lnTo>
                    <a:pt x="1586" y="980"/>
                  </a:lnTo>
                  <a:lnTo>
                    <a:pt x="1586" y="840"/>
                  </a:lnTo>
                  <a:lnTo>
                    <a:pt x="1493" y="700"/>
                  </a:lnTo>
                  <a:lnTo>
                    <a:pt x="1400" y="560"/>
                  </a:lnTo>
                  <a:lnTo>
                    <a:pt x="607" y="47"/>
                  </a:lnTo>
                  <a:lnTo>
                    <a:pt x="4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6"/>
            <p:cNvSpPr/>
            <p:nvPr/>
          </p:nvSpPr>
          <p:spPr>
            <a:xfrm>
              <a:off x="3262075" y="1316925"/>
              <a:ext cx="38500" cy="32675"/>
            </a:xfrm>
            <a:custGeom>
              <a:rect b="b" l="l" r="r" t="t"/>
              <a:pathLst>
                <a:path extrusionOk="0" h="1307" w="1540">
                  <a:moveTo>
                    <a:pt x="281" y="1"/>
                  </a:moveTo>
                  <a:lnTo>
                    <a:pt x="141" y="94"/>
                  </a:lnTo>
                  <a:lnTo>
                    <a:pt x="47" y="187"/>
                  </a:lnTo>
                  <a:lnTo>
                    <a:pt x="1" y="327"/>
                  </a:lnTo>
                  <a:lnTo>
                    <a:pt x="1" y="467"/>
                  </a:lnTo>
                  <a:lnTo>
                    <a:pt x="47" y="607"/>
                  </a:lnTo>
                  <a:lnTo>
                    <a:pt x="141" y="747"/>
                  </a:lnTo>
                  <a:lnTo>
                    <a:pt x="933" y="1260"/>
                  </a:lnTo>
                  <a:lnTo>
                    <a:pt x="1073" y="1306"/>
                  </a:lnTo>
                  <a:lnTo>
                    <a:pt x="1167" y="1306"/>
                  </a:lnTo>
                  <a:lnTo>
                    <a:pt x="1353" y="1260"/>
                  </a:lnTo>
                  <a:lnTo>
                    <a:pt x="1493" y="1167"/>
                  </a:lnTo>
                  <a:lnTo>
                    <a:pt x="1540" y="980"/>
                  </a:lnTo>
                  <a:lnTo>
                    <a:pt x="1540" y="840"/>
                  </a:lnTo>
                  <a:lnTo>
                    <a:pt x="1493" y="700"/>
                  </a:lnTo>
                  <a:lnTo>
                    <a:pt x="1400" y="607"/>
                  </a:lnTo>
                  <a:lnTo>
                    <a:pt x="607" y="94"/>
                  </a:lnTo>
                  <a:lnTo>
                    <a:pt x="4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6"/>
            <p:cNvSpPr/>
            <p:nvPr/>
          </p:nvSpPr>
          <p:spPr>
            <a:xfrm>
              <a:off x="3262075" y="1481300"/>
              <a:ext cx="38500" cy="32675"/>
            </a:xfrm>
            <a:custGeom>
              <a:rect b="b" l="l" r="r" t="t"/>
              <a:pathLst>
                <a:path extrusionOk="0" h="1307" w="1540">
                  <a:moveTo>
                    <a:pt x="1073" y="1"/>
                  </a:moveTo>
                  <a:lnTo>
                    <a:pt x="933" y="47"/>
                  </a:lnTo>
                  <a:lnTo>
                    <a:pt x="141" y="560"/>
                  </a:lnTo>
                  <a:lnTo>
                    <a:pt x="47" y="700"/>
                  </a:lnTo>
                  <a:lnTo>
                    <a:pt x="1" y="840"/>
                  </a:lnTo>
                  <a:lnTo>
                    <a:pt x="1" y="980"/>
                  </a:lnTo>
                  <a:lnTo>
                    <a:pt x="47" y="1120"/>
                  </a:lnTo>
                  <a:lnTo>
                    <a:pt x="187" y="1260"/>
                  </a:lnTo>
                  <a:lnTo>
                    <a:pt x="374" y="1306"/>
                  </a:lnTo>
                  <a:lnTo>
                    <a:pt x="514" y="1306"/>
                  </a:lnTo>
                  <a:lnTo>
                    <a:pt x="607" y="1260"/>
                  </a:lnTo>
                  <a:lnTo>
                    <a:pt x="1400" y="700"/>
                  </a:lnTo>
                  <a:lnTo>
                    <a:pt x="1493" y="607"/>
                  </a:lnTo>
                  <a:lnTo>
                    <a:pt x="1540" y="467"/>
                  </a:lnTo>
                  <a:lnTo>
                    <a:pt x="1540" y="327"/>
                  </a:lnTo>
                  <a:lnTo>
                    <a:pt x="1493" y="187"/>
                  </a:lnTo>
                  <a:lnTo>
                    <a:pt x="1400" y="47"/>
                  </a:lnTo>
                  <a:lnTo>
                    <a:pt x="1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6"/>
            <p:cNvSpPr/>
            <p:nvPr/>
          </p:nvSpPr>
          <p:spPr>
            <a:xfrm>
              <a:off x="3262075" y="1405525"/>
              <a:ext cx="38500" cy="19850"/>
            </a:xfrm>
            <a:custGeom>
              <a:rect b="b" l="l" r="r" t="t"/>
              <a:pathLst>
                <a:path extrusionOk="0" h="794" w="1540">
                  <a:moveTo>
                    <a:pt x="374" y="1"/>
                  </a:moveTo>
                  <a:lnTo>
                    <a:pt x="234" y="47"/>
                  </a:lnTo>
                  <a:lnTo>
                    <a:pt x="94" y="141"/>
                  </a:lnTo>
                  <a:lnTo>
                    <a:pt x="1" y="234"/>
                  </a:lnTo>
                  <a:lnTo>
                    <a:pt x="1" y="420"/>
                  </a:lnTo>
                  <a:lnTo>
                    <a:pt x="1" y="560"/>
                  </a:lnTo>
                  <a:lnTo>
                    <a:pt x="94" y="700"/>
                  </a:lnTo>
                  <a:lnTo>
                    <a:pt x="234" y="747"/>
                  </a:lnTo>
                  <a:lnTo>
                    <a:pt x="374" y="793"/>
                  </a:lnTo>
                  <a:lnTo>
                    <a:pt x="1167" y="793"/>
                  </a:lnTo>
                  <a:lnTo>
                    <a:pt x="1306" y="747"/>
                  </a:lnTo>
                  <a:lnTo>
                    <a:pt x="1446" y="700"/>
                  </a:lnTo>
                  <a:lnTo>
                    <a:pt x="1540" y="560"/>
                  </a:lnTo>
                  <a:lnTo>
                    <a:pt x="1540" y="420"/>
                  </a:lnTo>
                  <a:lnTo>
                    <a:pt x="1540" y="234"/>
                  </a:lnTo>
                  <a:lnTo>
                    <a:pt x="1446" y="141"/>
                  </a:lnTo>
                  <a:lnTo>
                    <a:pt x="1306" y="47"/>
                  </a:lnTo>
                  <a:lnTo>
                    <a:pt x="11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6"/>
            <p:cNvSpPr/>
            <p:nvPr/>
          </p:nvSpPr>
          <p:spPr>
            <a:xfrm>
              <a:off x="3558175" y="1405525"/>
              <a:ext cx="39675" cy="19850"/>
            </a:xfrm>
            <a:custGeom>
              <a:rect b="b" l="l" r="r" t="t"/>
              <a:pathLst>
                <a:path extrusionOk="0" h="794" w="1587">
                  <a:moveTo>
                    <a:pt x="374" y="1"/>
                  </a:moveTo>
                  <a:lnTo>
                    <a:pt x="234" y="47"/>
                  </a:lnTo>
                  <a:lnTo>
                    <a:pt x="94" y="141"/>
                  </a:lnTo>
                  <a:lnTo>
                    <a:pt x="48" y="234"/>
                  </a:lnTo>
                  <a:lnTo>
                    <a:pt x="1" y="420"/>
                  </a:lnTo>
                  <a:lnTo>
                    <a:pt x="48" y="560"/>
                  </a:lnTo>
                  <a:lnTo>
                    <a:pt x="94" y="700"/>
                  </a:lnTo>
                  <a:lnTo>
                    <a:pt x="234" y="747"/>
                  </a:lnTo>
                  <a:lnTo>
                    <a:pt x="374" y="793"/>
                  </a:lnTo>
                  <a:lnTo>
                    <a:pt x="1167" y="793"/>
                  </a:lnTo>
                  <a:lnTo>
                    <a:pt x="1353" y="747"/>
                  </a:lnTo>
                  <a:lnTo>
                    <a:pt x="1446" y="700"/>
                  </a:lnTo>
                  <a:lnTo>
                    <a:pt x="1540" y="560"/>
                  </a:lnTo>
                  <a:lnTo>
                    <a:pt x="1586" y="420"/>
                  </a:lnTo>
                  <a:lnTo>
                    <a:pt x="1540" y="234"/>
                  </a:lnTo>
                  <a:lnTo>
                    <a:pt x="1446" y="141"/>
                  </a:lnTo>
                  <a:lnTo>
                    <a:pt x="1353" y="47"/>
                  </a:lnTo>
                  <a:lnTo>
                    <a:pt x="11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46"/>
          <p:cNvGrpSpPr/>
          <p:nvPr/>
        </p:nvGrpSpPr>
        <p:grpSpPr>
          <a:xfrm>
            <a:off x="4770840" y="1209014"/>
            <a:ext cx="311881" cy="312953"/>
            <a:chOff x="4023325" y="1300625"/>
            <a:chExt cx="334600" cy="335750"/>
          </a:xfrm>
        </p:grpSpPr>
        <p:sp>
          <p:nvSpPr>
            <p:cNvPr id="913" name="Google Shape;913;p46"/>
            <p:cNvSpPr/>
            <p:nvPr/>
          </p:nvSpPr>
          <p:spPr>
            <a:xfrm>
              <a:off x="4023325" y="1484800"/>
              <a:ext cx="334600" cy="151575"/>
            </a:xfrm>
            <a:custGeom>
              <a:rect b="b" l="l" r="r" t="t"/>
              <a:pathLst>
                <a:path extrusionOk="0" h="6063" w="13384">
                  <a:moveTo>
                    <a:pt x="12264" y="1"/>
                  </a:moveTo>
                  <a:lnTo>
                    <a:pt x="11938" y="94"/>
                  </a:lnTo>
                  <a:lnTo>
                    <a:pt x="11798" y="187"/>
                  </a:lnTo>
                  <a:lnTo>
                    <a:pt x="11658" y="280"/>
                  </a:lnTo>
                  <a:lnTo>
                    <a:pt x="10259" y="1493"/>
                  </a:lnTo>
                  <a:lnTo>
                    <a:pt x="10212" y="1866"/>
                  </a:lnTo>
                  <a:lnTo>
                    <a:pt x="10119" y="2192"/>
                  </a:lnTo>
                  <a:lnTo>
                    <a:pt x="9979" y="2472"/>
                  </a:lnTo>
                  <a:lnTo>
                    <a:pt x="9746" y="2752"/>
                  </a:lnTo>
                  <a:lnTo>
                    <a:pt x="9513" y="2985"/>
                  </a:lnTo>
                  <a:lnTo>
                    <a:pt x="9186" y="3125"/>
                  </a:lnTo>
                  <a:lnTo>
                    <a:pt x="8860" y="3265"/>
                  </a:lnTo>
                  <a:lnTo>
                    <a:pt x="6202" y="3265"/>
                  </a:lnTo>
                  <a:lnTo>
                    <a:pt x="6109" y="3171"/>
                  </a:lnTo>
                  <a:lnTo>
                    <a:pt x="6016" y="3032"/>
                  </a:lnTo>
                  <a:lnTo>
                    <a:pt x="5969" y="2892"/>
                  </a:lnTo>
                  <a:lnTo>
                    <a:pt x="6016" y="2752"/>
                  </a:lnTo>
                  <a:lnTo>
                    <a:pt x="6109" y="2612"/>
                  </a:lnTo>
                  <a:lnTo>
                    <a:pt x="6202" y="2519"/>
                  </a:lnTo>
                  <a:lnTo>
                    <a:pt x="6389" y="2472"/>
                  </a:lnTo>
                  <a:lnTo>
                    <a:pt x="8674" y="2472"/>
                  </a:lnTo>
                  <a:lnTo>
                    <a:pt x="8860" y="2425"/>
                  </a:lnTo>
                  <a:lnTo>
                    <a:pt x="9047" y="2332"/>
                  </a:lnTo>
                  <a:lnTo>
                    <a:pt x="9186" y="2239"/>
                  </a:lnTo>
                  <a:lnTo>
                    <a:pt x="9280" y="2052"/>
                  </a:lnTo>
                  <a:lnTo>
                    <a:pt x="9373" y="1912"/>
                  </a:lnTo>
                  <a:lnTo>
                    <a:pt x="9466" y="1726"/>
                  </a:lnTo>
                  <a:lnTo>
                    <a:pt x="9466" y="1539"/>
                  </a:lnTo>
                  <a:lnTo>
                    <a:pt x="9466" y="1353"/>
                  </a:lnTo>
                  <a:lnTo>
                    <a:pt x="9420" y="1166"/>
                  </a:lnTo>
                  <a:lnTo>
                    <a:pt x="9326" y="980"/>
                  </a:lnTo>
                  <a:lnTo>
                    <a:pt x="9186" y="840"/>
                  </a:lnTo>
                  <a:lnTo>
                    <a:pt x="9047" y="700"/>
                  </a:lnTo>
                  <a:lnTo>
                    <a:pt x="8860" y="607"/>
                  </a:lnTo>
                  <a:lnTo>
                    <a:pt x="8674" y="560"/>
                  </a:lnTo>
                  <a:lnTo>
                    <a:pt x="8487" y="513"/>
                  </a:lnTo>
                  <a:lnTo>
                    <a:pt x="4337" y="513"/>
                  </a:lnTo>
                  <a:lnTo>
                    <a:pt x="3871" y="560"/>
                  </a:lnTo>
                  <a:lnTo>
                    <a:pt x="3404" y="700"/>
                  </a:lnTo>
                  <a:lnTo>
                    <a:pt x="2938" y="887"/>
                  </a:lnTo>
                  <a:lnTo>
                    <a:pt x="2518" y="1166"/>
                  </a:lnTo>
                  <a:lnTo>
                    <a:pt x="140" y="2985"/>
                  </a:lnTo>
                  <a:lnTo>
                    <a:pt x="47" y="3125"/>
                  </a:lnTo>
                  <a:lnTo>
                    <a:pt x="0" y="3311"/>
                  </a:lnTo>
                  <a:lnTo>
                    <a:pt x="0" y="5689"/>
                  </a:lnTo>
                  <a:lnTo>
                    <a:pt x="0" y="5829"/>
                  </a:lnTo>
                  <a:lnTo>
                    <a:pt x="94" y="5969"/>
                  </a:lnTo>
                  <a:lnTo>
                    <a:pt x="233" y="6016"/>
                  </a:lnTo>
                  <a:lnTo>
                    <a:pt x="373" y="6062"/>
                  </a:lnTo>
                  <a:lnTo>
                    <a:pt x="3358" y="6062"/>
                  </a:lnTo>
                  <a:lnTo>
                    <a:pt x="3451" y="6016"/>
                  </a:lnTo>
                  <a:lnTo>
                    <a:pt x="4897" y="4990"/>
                  </a:lnTo>
                  <a:lnTo>
                    <a:pt x="8674" y="4990"/>
                  </a:lnTo>
                  <a:lnTo>
                    <a:pt x="9093" y="4943"/>
                  </a:lnTo>
                  <a:lnTo>
                    <a:pt x="9466" y="4850"/>
                  </a:lnTo>
                  <a:lnTo>
                    <a:pt x="9793" y="4664"/>
                  </a:lnTo>
                  <a:lnTo>
                    <a:pt x="10119" y="4430"/>
                  </a:lnTo>
                  <a:lnTo>
                    <a:pt x="13010" y="1819"/>
                  </a:lnTo>
                  <a:lnTo>
                    <a:pt x="13197" y="1633"/>
                  </a:lnTo>
                  <a:lnTo>
                    <a:pt x="13290" y="1446"/>
                  </a:lnTo>
                  <a:lnTo>
                    <a:pt x="13337" y="1213"/>
                  </a:lnTo>
                  <a:lnTo>
                    <a:pt x="13383" y="980"/>
                  </a:lnTo>
                  <a:lnTo>
                    <a:pt x="13337" y="747"/>
                  </a:lnTo>
                  <a:lnTo>
                    <a:pt x="13243" y="513"/>
                  </a:lnTo>
                  <a:lnTo>
                    <a:pt x="13057" y="327"/>
                  </a:lnTo>
                  <a:lnTo>
                    <a:pt x="12917" y="187"/>
                  </a:lnTo>
                  <a:lnTo>
                    <a:pt x="12730" y="94"/>
                  </a:lnTo>
                  <a:lnTo>
                    <a:pt x="12590" y="47"/>
                  </a:lnTo>
                  <a:lnTo>
                    <a:pt x="122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6"/>
            <p:cNvSpPr/>
            <p:nvPr/>
          </p:nvSpPr>
          <p:spPr>
            <a:xfrm>
              <a:off x="4148050" y="1300625"/>
              <a:ext cx="85125" cy="85100"/>
            </a:xfrm>
            <a:custGeom>
              <a:rect b="b" l="l" r="r" t="t"/>
              <a:pathLst>
                <a:path extrusionOk="0" h="3404" w="3405">
                  <a:moveTo>
                    <a:pt x="1679" y="0"/>
                  </a:moveTo>
                  <a:lnTo>
                    <a:pt x="1353" y="47"/>
                  </a:lnTo>
                  <a:lnTo>
                    <a:pt x="1027" y="140"/>
                  </a:lnTo>
                  <a:lnTo>
                    <a:pt x="747" y="280"/>
                  </a:lnTo>
                  <a:lnTo>
                    <a:pt x="467" y="513"/>
                  </a:lnTo>
                  <a:lnTo>
                    <a:pt x="281" y="746"/>
                  </a:lnTo>
                  <a:lnTo>
                    <a:pt x="141" y="1026"/>
                  </a:lnTo>
                  <a:lnTo>
                    <a:pt x="1" y="1352"/>
                  </a:lnTo>
                  <a:lnTo>
                    <a:pt x="1" y="1725"/>
                  </a:lnTo>
                  <a:lnTo>
                    <a:pt x="1" y="2052"/>
                  </a:lnTo>
                  <a:lnTo>
                    <a:pt x="141" y="2378"/>
                  </a:lnTo>
                  <a:lnTo>
                    <a:pt x="281" y="2658"/>
                  </a:lnTo>
                  <a:lnTo>
                    <a:pt x="467" y="2938"/>
                  </a:lnTo>
                  <a:lnTo>
                    <a:pt x="747" y="3124"/>
                  </a:lnTo>
                  <a:lnTo>
                    <a:pt x="1027" y="3264"/>
                  </a:lnTo>
                  <a:lnTo>
                    <a:pt x="1353" y="3357"/>
                  </a:lnTo>
                  <a:lnTo>
                    <a:pt x="1679" y="3404"/>
                  </a:lnTo>
                  <a:lnTo>
                    <a:pt x="2053" y="3357"/>
                  </a:lnTo>
                  <a:lnTo>
                    <a:pt x="2332" y="3264"/>
                  </a:lnTo>
                  <a:lnTo>
                    <a:pt x="2659" y="3124"/>
                  </a:lnTo>
                  <a:lnTo>
                    <a:pt x="2892" y="2938"/>
                  </a:lnTo>
                  <a:lnTo>
                    <a:pt x="3125" y="2658"/>
                  </a:lnTo>
                  <a:lnTo>
                    <a:pt x="3265" y="2378"/>
                  </a:lnTo>
                  <a:lnTo>
                    <a:pt x="3358" y="2052"/>
                  </a:lnTo>
                  <a:lnTo>
                    <a:pt x="3405" y="1725"/>
                  </a:lnTo>
                  <a:lnTo>
                    <a:pt x="3358" y="1352"/>
                  </a:lnTo>
                  <a:lnTo>
                    <a:pt x="3265" y="1026"/>
                  </a:lnTo>
                  <a:lnTo>
                    <a:pt x="3125" y="746"/>
                  </a:lnTo>
                  <a:lnTo>
                    <a:pt x="2892" y="513"/>
                  </a:lnTo>
                  <a:lnTo>
                    <a:pt x="2659" y="280"/>
                  </a:lnTo>
                  <a:lnTo>
                    <a:pt x="2332" y="140"/>
                  </a:lnTo>
                  <a:lnTo>
                    <a:pt x="2053" y="47"/>
                  </a:lnTo>
                  <a:lnTo>
                    <a:pt x="16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6"/>
            <p:cNvSpPr/>
            <p:nvPr/>
          </p:nvSpPr>
          <p:spPr>
            <a:xfrm>
              <a:off x="4115425" y="1388050"/>
              <a:ext cx="150400" cy="80450"/>
            </a:xfrm>
            <a:custGeom>
              <a:rect b="b" l="l" r="r" t="t"/>
              <a:pathLst>
                <a:path extrusionOk="0" h="3218" w="6016">
                  <a:moveTo>
                    <a:pt x="1259" y="0"/>
                  </a:moveTo>
                  <a:lnTo>
                    <a:pt x="979" y="233"/>
                  </a:lnTo>
                  <a:lnTo>
                    <a:pt x="746" y="467"/>
                  </a:lnTo>
                  <a:lnTo>
                    <a:pt x="513" y="746"/>
                  </a:lnTo>
                  <a:lnTo>
                    <a:pt x="327" y="1073"/>
                  </a:lnTo>
                  <a:lnTo>
                    <a:pt x="187" y="1399"/>
                  </a:lnTo>
                  <a:lnTo>
                    <a:pt x="93" y="1726"/>
                  </a:lnTo>
                  <a:lnTo>
                    <a:pt x="0" y="2099"/>
                  </a:lnTo>
                  <a:lnTo>
                    <a:pt x="0" y="2472"/>
                  </a:lnTo>
                  <a:lnTo>
                    <a:pt x="0" y="2798"/>
                  </a:lnTo>
                  <a:lnTo>
                    <a:pt x="0" y="2938"/>
                  </a:lnTo>
                  <a:lnTo>
                    <a:pt x="93" y="3078"/>
                  </a:lnTo>
                  <a:lnTo>
                    <a:pt x="233" y="3171"/>
                  </a:lnTo>
                  <a:lnTo>
                    <a:pt x="373" y="3218"/>
                  </a:lnTo>
                  <a:lnTo>
                    <a:pt x="5596" y="3218"/>
                  </a:lnTo>
                  <a:lnTo>
                    <a:pt x="5782" y="3171"/>
                  </a:lnTo>
                  <a:lnTo>
                    <a:pt x="5876" y="3078"/>
                  </a:lnTo>
                  <a:lnTo>
                    <a:pt x="5969" y="2938"/>
                  </a:lnTo>
                  <a:lnTo>
                    <a:pt x="6015" y="2798"/>
                  </a:lnTo>
                  <a:lnTo>
                    <a:pt x="6015" y="2472"/>
                  </a:lnTo>
                  <a:lnTo>
                    <a:pt x="5969" y="2099"/>
                  </a:lnTo>
                  <a:lnTo>
                    <a:pt x="5922" y="1726"/>
                  </a:lnTo>
                  <a:lnTo>
                    <a:pt x="5829" y="1399"/>
                  </a:lnTo>
                  <a:lnTo>
                    <a:pt x="5642" y="1073"/>
                  </a:lnTo>
                  <a:lnTo>
                    <a:pt x="5456" y="746"/>
                  </a:lnTo>
                  <a:lnTo>
                    <a:pt x="5269" y="467"/>
                  </a:lnTo>
                  <a:lnTo>
                    <a:pt x="4990" y="233"/>
                  </a:lnTo>
                  <a:lnTo>
                    <a:pt x="4710" y="0"/>
                  </a:lnTo>
                  <a:lnTo>
                    <a:pt x="4337" y="280"/>
                  </a:lnTo>
                  <a:lnTo>
                    <a:pt x="3964" y="513"/>
                  </a:lnTo>
                  <a:lnTo>
                    <a:pt x="3497" y="653"/>
                  </a:lnTo>
                  <a:lnTo>
                    <a:pt x="2984" y="700"/>
                  </a:lnTo>
                  <a:lnTo>
                    <a:pt x="2518" y="653"/>
                  </a:lnTo>
                  <a:lnTo>
                    <a:pt x="2052" y="513"/>
                  </a:lnTo>
                  <a:lnTo>
                    <a:pt x="1632" y="280"/>
                  </a:lnTo>
                  <a:lnTo>
                    <a:pt x="12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46"/>
          <p:cNvGrpSpPr/>
          <p:nvPr/>
        </p:nvGrpSpPr>
        <p:grpSpPr>
          <a:xfrm>
            <a:off x="5470614" y="1209014"/>
            <a:ext cx="312953" cy="312953"/>
            <a:chOff x="4774075" y="1300625"/>
            <a:chExt cx="335750" cy="335750"/>
          </a:xfrm>
        </p:grpSpPr>
        <p:sp>
          <p:nvSpPr>
            <p:cNvPr id="917" name="Google Shape;917;p46"/>
            <p:cNvSpPr/>
            <p:nvPr/>
          </p:nvSpPr>
          <p:spPr>
            <a:xfrm>
              <a:off x="4774075" y="1300625"/>
              <a:ext cx="97950" cy="97925"/>
            </a:xfrm>
            <a:custGeom>
              <a:rect b="b" l="l" r="r" t="t"/>
              <a:pathLst>
                <a:path extrusionOk="0" h="3917" w="3918">
                  <a:moveTo>
                    <a:pt x="373" y="0"/>
                  </a:moveTo>
                  <a:lnTo>
                    <a:pt x="233" y="47"/>
                  </a:lnTo>
                  <a:lnTo>
                    <a:pt x="93" y="140"/>
                  </a:lnTo>
                  <a:lnTo>
                    <a:pt x="0" y="233"/>
                  </a:lnTo>
                  <a:lnTo>
                    <a:pt x="0" y="420"/>
                  </a:lnTo>
                  <a:lnTo>
                    <a:pt x="0" y="3544"/>
                  </a:lnTo>
                  <a:lnTo>
                    <a:pt x="0" y="3684"/>
                  </a:lnTo>
                  <a:lnTo>
                    <a:pt x="93" y="3824"/>
                  </a:lnTo>
                  <a:lnTo>
                    <a:pt x="233" y="3917"/>
                  </a:lnTo>
                  <a:lnTo>
                    <a:pt x="3684" y="3917"/>
                  </a:lnTo>
                  <a:lnTo>
                    <a:pt x="3824" y="3824"/>
                  </a:lnTo>
                  <a:lnTo>
                    <a:pt x="3917" y="3684"/>
                  </a:lnTo>
                  <a:lnTo>
                    <a:pt x="3917" y="3544"/>
                  </a:lnTo>
                  <a:lnTo>
                    <a:pt x="3917" y="420"/>
                  </a:lnTo>
                  <a:lnTo>
                    <a:pt x="3917" y="233"/>
                  </a:lnTo>
                  <a:lnTo>
                    <a:pt x="3824" y="140"/>
                  </a:lnTo>
                  <a:lnTo>
                    <a:pt x="3684" y="47"/>
                  </a:lnTo>
                  <a:lnTo>
                    <a:pt x="35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6"/>
            <p:cNvSpPr/>
            <p:nvPr/>
          </p:nvSpPr>
          <p:spPr>
            <a:xfrm>
              <a:off x="4774075" y="1419525"/>
              <a:ext cx="97950" cy="97950"/>
            </a:xfrm>
            <a:custGeom>
              <a:rect b="b" l="l" r="r" t="t"/>
              <a:pathLst>
                <a:path extrusionOk="0" h="3918" w="3918">
                  <a:moveTo>
                    <a:pt x="373" y="0"/>
                  </a:moveTo>
                  <a:lnTo>
                    <a:pt x="233" y="47"/>
                  </a:lnTo>
                  <a:lnTo>
                    <a:pt x="93" y="94"/>
                  </a:lnTo>
                  <a:lnTo>
                    <a:pt x="0" y="233"/>
                  </a:lnTo>
                  <a:lnTo>
                    <a:pt x="0" y="373"/>
                  </a:lnTo>
                  <a:lnTo>
                    <a:pt x="0" y="3544"/>
                  </a:lnTo>
                  <a:lnTo>
                    <a:pt x="0" y="3684"/>
                  </a:lnTo>
                  <a:lnTo>
                    <a:pt x="93" y="3824"/>
                  </a:lnTo>
                  <a:lnTo>
                    <a:pt x="233" y="3917"/>
                  </a:lnTo>
                  <a:lnTo>
                    <a:pt x="3684" y="3917"/>
                  </a:lnTo>
                  <a:lnTo>
                    <a:pt x="3824" y="3824"/>
                  </a:lnTo>
                  <a:lnTo>
                    <a:pt x="3917" y="3684"/>
                  </a:lnTo>
                  <a:lnTo>
                    <a:pt x="3917" y="3544"/>
                  </a:lnTo>
                  <a:lnTo>
                    <a:pt x="3917" y="373"/>
                  </a:lnTo>
                  <a:lnTo>
                    <a:pt x="3917" y="233"/>
                  </a:lnTo>
                  <a:lnTo>
                    <a:pt x="3824" y="94"/>
                  </a:lnTo>
                  <a:lnTo>
                    <a:pt x="3684" y="47"/>
                  </a:lnTo>
                  <a:lnTo>
                    <a:pt x="35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6"/>
            <p:cNvSpPr/>
            <p:nvPr/>
          </p:nvSpPr>
          <p:spPr>
            <a:xfrm>
              <a:off x="4774075" y="1538425"/>
              <a:ext cx="97950" cy="97950"/>
            </a:xfrm>
            <a:custGeom>
              <a:rect b="b" l="l" r="r" t="t"/>
              <a:pathLst>
                <a:path extrusionOk="0" h="3918" w="3918">
                  <a:moveTo>
                    <a:pt x="233" y="1"/>
                  </a:moveTo>
                  <a:lnTo>
                    <a:pt x="93" y="94"/>
                  </a:lnTo>
                  <a:lnTo>
                    <a:pt x="0" y="234"/>
                  </a:lnTo>
                  <a:lnTo>
                    <a:pt x="0" y="374"/>
                  </a:lnTo>
                  <a:lnTo>
                    <a:pt x="0" y="3544"/>
                  </a:lnTo>
                  <a:lnTo>
                    <a:pt x="0" y="3684"/>
                  </a:lnTo>
                  <a:lnTo>
                    <a:pt x="93" y="3824"/>
                  </a:lnTo>
                  <a:lnTo>
                    <a:pt x="233" y="3871"/>
                  </a:lnTo>
                  <a:lnTo>
                    <a:pt x="373" y="3917"/>
                  </a:lnTo>
                  <a:lnTo>
                    <a:pt x="3544" y="3917"/>
                  </a:lnTo>
                  <a:lnTo>
                    <a:pt x="3684" y="3871"/>
                  </a:lnTo>
                  <a:lnTo>
                    <a:pt x="3824" y="3824"/>
                  </a:lnTo>
                  <a:lnTo>
                    <a:pt x="3917" y="3684"/>
                  </a:lnTo>
                  <a:lnTo>
                    <a:pt x="3917" y="3544"/>
                  </a:lnTo>
                  <a:lnTo>
                    <a:pt x="3917" y="374"/>
                  </a:lnTo>
                  <a:lnTo>
                    <a:pt x="3917" y="234"/>
                  </a:lnTo>
                  <a:lnTo>
                    <a:pt x="3824" y="94"/>
                  </a:lnTo>
                  <a:lnTo>
                    <a:pt x="36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6"/>
            <p:cNvSpPr/>
            <p:nvPr/>
          </p:nvSpPr>
          <p:spPr>
            <a:xfrm>
              <a:off x="4890650" y="1300625"/>
              <a:ext cx="102600" cy="97925"/>
            </a:xfrm>
            <a:custGeom>
              <a:rect b="b" l="l" r="r" t="t"/>
              <a:pathLst>
                <a:path extrusionOk="0" h="3917" w="4104">
                  <a:moveTo>
                    <a:pt x="1959" y="0"/>
                  </a:moveTo>
                  <a:lnTo>
                    <a:pt x="1865" y="47"/>
                  </a:lnTo>
                  <a:lnTo>
                    <a:pt x="1772" y="140"/>
                  </a:lnTo>
                  <a:lnTo>
                    <a:pt x="1726" y="233"/>
                  </a:lnTo>
                  <a:lnTo>
                    <a:pt x="1306" y="1072"/>
                  </a:lnTo>
                  <a:lnTo>
                    <a:pt x="373" y="1212"/>
                  </a:lnTo>
                  <a:lnTo>
                    <a:pt x="233" y="1259"/>
                  </a:lnTo>
                  <a:lnTo>
                    <a:pt x="140" y="1306"/>
                  </a:lnTo>
                  <a:lnTo>
                    <a:pt x="93" y="1399"/>
                  </a:lnTo>
                  <a:lnTo>
                    <a:pt x="47" y="1492"/>
                  </a:lnTo>
                  <a:lnTo>
                    <a:pt x="0" y="1585"/>
                  </a:lnTo>
                  <a:lnTo>
                    <a:pt x="47" y="1679"/>
                  </a:lnTo>
                  <a:lnTo>
                    <a:pt x="47" y="1772"/>
                  </a:lnTo>
                  <a:lnTo>
                    <a:pt x="140" y="1865"/>
                  </a:lnTo>
                  <a:lnTo>
                    <a:pt x="840" y="2565"/>
                  </a:lnTo>
                  <a:lnTo>
                    <a:pt x="653" y="3497"/>
                  </a:lnTo>
                  <a:lnTo>
                    <a:pt x="653" y="3591"/>
                  </a:lnTo>
                  <a:lnTo>
                    <a:pt x="700" y="3684"/>
                  </a:lnTo>
                  <a:lnTo>
                    <a:pt x="746" y="3777"/>
                  </a:lnTo>
                  <a:lnTo>
                    <a:pt x="793" y="3870"/>
                  </a:lnTo>
                  <a:lnTo>
                    <a:pt x="886" y="3917"/>
                  </a:lnTo>
                  <a:lnTo>
                    <a:pt x="1213" y="3917"/>
                  </a:lnTo>
                  <a:lnTo>
                    <a:pt x="2052" y="3451"/>
                  </a:lnTo>
                  <a:lnTo>
                    <a:pt x="2891" y="3917"/>
                  </a:lnTo>
                  <a:lnTo>
                    <a:pt x="3218" y="3917"/>
                  </a:lnTo>
                  <a:lnTo>
                    <a:pt x="3311" y="3870"/>
                  </a:lnTo>
                  <a:lnTo>
                    <a:pt x="3404" y="3777"/>
                  </a:lnTo>
                  <a:lnTo>
                    <a:pt x="3451" y="3684"/>
                  </a:lnTo>
                  <a:lnTo>
                    <a:pt x="3497" y="3591"/>
                  </a:lnTo>
                  <a:lnTo>
                    <a:pt x="3497" y="3497"/>
                  </a:lnTo>
                  <a:lnTo>
                    <a:pt x="3311" y="2565"/>
                  </a:lnTo>
                  <a:lnTo>
                    <a:pt x="4010" y="1865"/>
                  </a:lnTo>
                  <a:lnTo>
                    <a:pt x="4057" y="1772"/>
                  </a:lnTo>
                  <a:lnTo>
                    <a:pt x="4104" y="1679"/>
                  </a:lnTo>
                  <a:lnTo>
                    <a:pt x="4104" y="1585"/>
                  </a:lnTo>
                  <a:lnTo>
                    <a:pt x="4104" y="1492"/>
                  </a:lnTo>
                  <a:lnTo>
                    <a:pt x="4057" y="1399"/>
                  </a:lnTo>
                  <a:lnTo>
                    <a:pt x="3964" y="1306"/>
                  </a:lnTo>
                  <a:lnTo>
                    <a:pt x="3871" y="1259"/>
                  </a:lnTo>
                  <a:lnTo>
                    <a:pt x="3777" y="1212"/>
                  </a:lnTo>
                  <a:lnTo>
                    <a:pt x="2845" y="1072"/>
                  </a:lnTo>
                  <a:lnTo>
                    <a:pt x="2425" y="233"/>
                  </a:lnTo>
                  <a:lnTo>
                    <a:pt x="2378" y="140"/>
                  </a:lnTo>
                  <a:lnTo>
                    <a:pt x="2285" y="47"/>
                  </a:lnTo>
                  <a:lnTo>
                    <a:pt x="2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6"/>
            <p:cNvSpPr/>
            <p:nvPr/>
          </p:nvSpPr>
          <p:spPr>
            <a:xfrm>
              <a:off x="4890650" y="1419525"/>
              <a:ext cx="102600" cy="97950"/>
            </a:xfrm>
            <a:custGeom>
              <a:rect b="b" l="l" r="r" t="t"/>
              <a:pathLst>
                <a:path extrusionOk="0" h="3918" w="4104">
                  <a:moveTo>
                    <a:pt x="1959" y="0"/>
                  </a:moveTo>
                  <a:lnTo>
                    <a:pt x="1865" y="47"/>
                  </a:lnTo>
                  <a:lnTo>
                    <a:pt x="1772" y="140"/>
                  </a:lnTo>
                  <a:lnTo>
                    <a:pt x="1726" y="233"/>
                  </a:lnTo>
                  <a:lnTo>
                    <a:pt x="1306" y="1073"/>
                  </a:lnTo>
                  <a:lnTo>
                    <a:pt x="373" y="1213"/>
                  </a:lnTo>
                  <a:lnTo>
                    <a:pt x="233" y="1213"/>
                  </a:lnTo>
                  <a:lnTo>
                    <a:pt x="140" y="1306"/>
                  </a:lnTo>
                  <a:lnTo>
                    <a:pt x="93" y="1353"/>
                  </a:lnTo>
                  <a:lnTo>
                    <a:pt x="47" y="1492"/>
                  </a:lnTo>
                  <a:lnTo>
                    <a:pt x="0" y="1586"/>
                  </a:lnTo>
                  <a:lnTo>
                    <a:pt x="47" y="1679"/>
                  </a:lnTo>
                  <a:lnTo>
                    <a:pt x="47" y="1772"/>
                  </a:lnTo>
                  <a:lnTo>
                    <a:pt x="140" y="1865"/>
                  </a:lnTo>
                  <a:lnTo>
                    <a:pt x="840" y="2518"/>
                  </a:lnTo>
                  <a:lnTo>
                    <a:pt x="653" y="3451"/>
                  </a:lnTo>
                  <a:lnTo>
                    <a:pt x="653" y="3591"/>
                  </a:lnTo>
                  <a:lnTo>
                    <a:pt x="700" y="3684"/>
                  </a:lnTo>
                  <a:lnTo>
                    <a:pt x="746" y="3777"/>
                  </a:lnTo>
                  <a:lnTo>
                    <a:pt x="793" y="3871"/>
                  </a:lnTo>
                  <a:lnTo>
                    <a:pt x="886" y="3917"/>
                  </a:lnTo>
                  <a:lnTo>
                    <a:pt x="1119" y="3917"/>
                  </a:lnTo>
                  <a:lnTo>
                    <a:pt x="1213" y="3871"/>
                  </a:lnTo>
                  <a:lnTo>
                    <a:pt x="2052" y="3451"/>
                  </a:lnTo>
                  <a:lnTo>
                    <a:pt x="2891" y="3871"/>
                  </a:lnTo>
                  <a:lnTo>
                    <a:pt x="3031" y="3917"/>
                  </a:lnTo>
                  <a:lnTo>
                    <a:pt x="3218" y="3917"/>
                  </a:lnTo>
                  <a:lnTo>
                    <a:pt x="3311" y="3871"/>
                  </a:lnTo>
                  <a:lnTo>
                    <a:pt x="3404" y="3777"/>
                  </a:lnTo>
                  <a:lnTo>
                    <a:pt x="3451" y="3684"/>
                  </a:lnTo>
                  <a:lnTo>
                    <a:pt x="3497" y="3591"/>
                  </a:lnTo>
                  <a:lnTo>
                    <a:pt x="3497" y="3451"/>
                  </a:lnTo>
                  <a:lnTo>
                    <a:pt x="3311" y="2518"/>
                  </a:lnTo>
                  <a:lnTo>
                    <a:pt x="4010" y="1865"/>
                  </a:lnTo>
                  <a:lnTo>
                    <a:pt x="4057" y="1772"/>
                  </a:lnTo>
                  <a:lnTo>
                    <a:pt x="4104" y="1679"/>
                  </a:lnTo>
                  <a:lnTo>
                    <a:pt x="4104" y="1586"/>
                  </a:lnTo>
                  <a:lnTo>
                    <a:pt x="4104" y="1492"/>
                  </a:lnTo>
                  <a:lnTo>
                    <a:pt x="4057" y="1353"/>
                  </a:lnTo>
                  <a:lnTo>
                    <a:pt x="3964" y="1306"/>
                  </a:lnTo>
                  <a:lnTo>
                    <a:pt x="3871" y="1213"/>
                  </a:lnTo>
                  <a:lnTo>
                    <a:pt x="3777" y="1213"/>
                  </a:lnTo>
                  <a:lnTo>
                    <a:pt x="2845" y="1073"/>
                  </a:lnTo>
                  <a:lnTo>
                    <a:pt x="2425" y="233"/>
                  </a:lnTo>
                  <a:lnTo>
                    <a:pt x="2378" y="140"/>
                  </a:lnTo>
                  <a:lnTo>
                    <a:pt x="2285" y="47"/>
                  </a:lnTo>
                  <a:lnTo>
                    <a:pt x="2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6"/>
            <p:cNvSpPr/>
            <p:nvPr/>
          </p:nvSpPr>
          <p:spPr>
            <a:xfrm>
              <a:off x="5007225" y="1419525"/>
              <a:ext cx="102600" cy="97950"/>
            </a:xfrm>
            <a:custGeom>
              <a:rect b="b" l="l" r="r" t="t"/>
              <a:pathLst>
                <a:path extrusionOk="0" h="3918" w="4104">
                  <a:moveTo>
                    <a:pt x="1959" y="0"/>
                  </a:moveTo>
                  <a:lnTo>
                    <a:pt x="1865" y="47"/>
                  </a:lnTo>
                  <a:lnTo>
                    <a:pt x="1772" y="140"/>
                  </a:lnTo>
                  <a:lnTo>
                    <a:pt x="1679" y="233"/>
                  </a:lnTo>
                  <a:lnTo>
                    <a:pt x="1259" y="1073"/>
                  </a:lnTo>
                  <a:lnTo>
                    <a:pt x="327" y="1213"/>
                  </a:lnTo>
                  <a:lnTo>
                    <a:pt x="233" y="1213"/>
                  </a:lnTo>
                  <a:lnTo>
                    <a:pt x="140" y="1306"/>
                  </a:lnTo>
                  <a:lnTo>
                    <a:pt x="47" y="1353"/>
                  </a:lnTo>
                  <a:lnTo>
                    <a:pt x="0" y="1492"/>
                  </a:lnTo>
                  <a:lnTo>
                    <a:pt x="0" y="1586"/>
                  </a:lnTo>
                  <a:lnTo>
                    <a:pt x="0" y="1679"/>
                  </a:lnTo>
                  <a:lnTo>
                    <a:pt x="47" y="1772"/>
                  </a:lnTo>
                  <a:lnTo>
                    <a:pt x="140" y="1865"/>
                  </a:lnTo>
                  <a:lnTo>
                    <a:pt x="793" y="2518"/>
                  </a:lnTo>
                  <a:lnTo>
                    <a:pt x="653" y="3451"/>
                  </a:lnTo>
                  <a:lnTo>
                    <a:pt x="653" y="3591"/>
                  </a:lnTo>
                  <a:lnTo>
                    <a:pt x="653" y="3684"/>
                  </a:lnTo>
                  <a:lnTo>
                    <a:pt x="700" y="3777"/>
                  </a:lnTo>
                  <a:lnTo>
                    <a:pt x="793" y="3871"/>
                  </a:lnTo>
                  <a:lnTo>
                    <a:pt x="886" y="3917"/>
                  </a:lnTo>
                  <a:lnTo>
                    <a:pt x="1119" y="3917"/>
                  </a:lnTo>
                  <a:lnTo>
                    <a:pt x="1213" y="3871"/>
                  </a:lnTo>
                  <a:lnTo>
                    <a:pt x="2052" y="3451"/>
                  </a:lnTo>
                  <a:lnTo>
                    <a:pt x="2891" y="3871"/>
                  </a:lnTo>
                  <a:lnTo>
                    <a:pt x="2985" y="3917"/>
                  </a:lnTo>
                  <a:lnTo>
                    <a:pt x="3218" y="3917"/>
                  </a:lnTo>
                  <a:lnTo>
                    <a:pt x="3311" y="3871"/>
                  </a:lnTo>
                  <a:lnTo>
                    <a:pt x="3358" y="3777"/>
                  </a:lnTo>
                  <a:lnTo>
                    <a:pt x="3451" y="3684"/>
                  </a:lnTo>
                  <a:lnTo>
                    <a:pt x="3451" y="3591"/>
                  </a:lnTo>
                  <a:lnTo>
                    <a:pt x="3451" y="3451"/>
                  </a:lnTo>
                  <a:lnTo>
                    <a:pt x="3311" y="2518"/>
                  </a:lnTo>
                  <a:lnTo>
                    <a:pt x="3964" y="1865"/>
                  </a:lnTo>
                  <a:lnTo>
                    <a:pt x="4057" y="1772"/>
                  </a:lnTo>
                  <a:lnTo>
                    <a:pt x="4104" y="1679"/>
                  </a:lnTo>
                  <a:lnTo>
                    <a:pt x="4104" y="1586"/>
                  </a:lnTo>
                  <a:lnTo>
                    <a:pt x="4057" y="1492"/>
                  </a:lnTo>
                  <a:lnTo>
                    <a:pt x="4010" y="1353"/>
                  </a:lnTo>
                  <a:lnTo>
                    <a:pt x="3964" y="1306"/>
                  </a:lnTo>
                  <a:lnTo>
                    <a:pt x="3871" y="1213"/>
                  </a:lnTo>
                  <a:lnTo>
                    <a:pt x="3777" y="1213"/>
                  </a:lnTo>
                  <a:lnTo>
                    <a:pt x="2798" y="1073"/>
                  </a:lnTo>
                  <a:lnTo>
                    <a:pt x="2378" y="233"/>
                  </a:lnTo>
                  <a:lnTo>
                    <a:pt x="2332" y="140"/>
                  </a:lnTo>
                  <a:lnTo>
                    <a:pt x="2238" y="47"/>
                  </a:lnTo>
                  <a:lnTo>
                    <a:pt x="21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6"/>
            <p:cNvSpPr/>
            <p:nvPr/>
          </p:nvSpPr>
          <p:spPr>
            <a:xfrm>
              <a:off x="4890650" y="1538425"/>
              <a:ext cx="102600" cy="97950"/>
            </a:xfrm>
            <a:custGeom>
              <a:rect b="b" l="l" r="r" t="t"/>
              <a:pathLst>
                <a:path extrusionOk="0" h="3918" w="4104">
                  <a:moveTo>
                    <a:pt x="1959" y="1"/>
                  </a:moveTo>
                  <a:lnTo>
                    <a:pt x="1865" y="47"/>
                  </a:lnTo>
                  <a:lnTo>
                    <a:pt x="1772" y="94"/>
                  </a:lnTo>
                  <a:lnTo>
                    <a:pt x="1726" y="187"/>
                  </a:lnTo>
                  <a:lnTo>
                    <a:pt x="1306" y="1073"/>
                  </a:lnTo>
                  <a:lnTo>
                    <a:pt x="373" y="1213"/>
                  </a:lnTo>
                  <a:lnTo>
                    <a:pt x="233" y="1213"/>
                  </a:lnTo>
                  <a:lnTo>
                    <a:pt x="140" y="1306"/>
                  </a:lnTo>
                  <a:lnTo>
                    <a:pt x="93" y="1353"/>
                  </a:lnTo>
                  <a:lnTo>
                    <a:pt x="47" y="1446"/>
                  </a:lnTo>
                  <a:lnTo>
                    <a:pt x="0" y="1586"/>
                  </a:lnTo>
                  <a:lnTo>
                    <a:pt x="47" y="1679"/>
                  </a:lnTo>
                  <a:lnTo>
                    <a:pt x="47" y="1772"/>
                  </a:lnTo>
                  <a:lnTo>
                    <a:pt x="140" y="1866"/>
                  </a:lnTo>
                  <a:lnTo>
                    <a:pt x="840" y="2519"/>
                  </a:lnTo>
                  <a:lnTo>
                    <a:pt x="653" y="3451"/>
                  </a:lnTo>
                  <a:lnTo>
                    <a:pt x="653" y="3591"/>
                  </a:lnTo>
                  <a:lnTo>
                    <a:pt x="700" y="3684"/>
                  </a:lnTo>
                  <a:lnTo>
                    <a:pt x="746" y="3778"/>
                  </a:lnTo>
                  <a:lnTo>
                    <a:pt x="793" y="3824"/>
                  </a:lnTo>
                  <a:lnTo>
                    <a:pt x="886" y="3917"/>
                  </a:lnTo>
                  <a:lnTo>
                    <a:pt x="1119" y="3917"/>
                  </a:lnTo>
                  <a:lnTo>
                    <a:pt x="1213" y="3871"/>
                  </a:lnTo>
                  <a:lnTo>
                    <a:pt x="2052" y="3451"/>
                  </a:lnTo>
                  <a:lnTo>
                    <a:pt x="2891" y="3871"/>
                  </a:lnTo>
                  <a:lnTo>
                    <a:pt x="3031" y="3917"/>
                  </a:lnTo>
                  <a:lnTo>
                    <a:pt x="3218" y="3917"/>
                  </a:lnTo>
                  <a:lnTo>
                    <a:pt x="3311" y="3824"/>
                  </a:lnTo>
                  <a:lnTo>
                    <a:pt x="3404" y="3778"/>
                  </a:lnTo>
                  <a:lnTo>
                    <a:pt x="3451" y="3684"/>
                  </a:lnTo>
                  <a:lnTo>
                    <a:pt x="3497" y="3591"/>
                  </a:lnTo>
                  <a:lnTo>
                    <a:pt x="3497" y="3451"/>
                  </a:lnTo>
                  <a:lnTo>
                    <a:pt x="3311" y="2519"/>
                  </a:lnTo>
                  <a:lnTo>
                    <a:pt x="4010" y="1866"/>
                  </a:lnTo>
                  <a:lnTo>
                    <a:pt x="4057" y="1772"/>
                  </a:lnTo>
                  <a:lnTo>
                    <a:pt x="4104" y="1679"/>
                  </a:lnTo>
                  <a:lnTo>
                    <a:pt x="4104" y="1586"/>
                  </a:lnTo>
                  <a:lnTo>
                    <a:pt x="4104" y="1446"/>
                  </a:lnTo>
                  <a:lnTo>
                    <a:pt x="4057" y="1353"/>
                  </a:lnTo>
                  <a:lnTo>
                    <a:pt x="3964" y="1306"/>
                  </a:lnTo>
                  <a:lnTo>
                    <a:pt x="3871" y="1213"/>
                  </a:lnTo>
                  <a:lnTo>
                    <a:pt x="3777" y="1213"/>
                  </a:lnTo>
                  <a:lnTo>
                    <a:pt x="2845" y="1073"/>
                  </a:lnTo>
                  <a:lnTo>
                    <a:pt x="2425" y="187"/>
                  </a:lnTo>
                  <a:lnTo>
                    <a:pt x="2378" y="94"/>
                  </a:lnTo>
                  <a:lnTo>
                    <a:pt x="2285" y="47"/>
                  </a:lnTo>
                  <a:lnTo>
                    <a:pt x="2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 name="Google Shape;924;p46"/>
          <p:cNvSpPr/>
          <p:nvPr/>
        </p:nvSpPr>
        <p:spPr>
          <a:xfrm>
            <a:off x="6177150" y="1209075"/>
            <a:ext cx="312976" cy="312953"/>
          </a:xfrm>
          <a:custGeom>
            <a:rect b="b" l="l" r="r" t="t"/>
            <a:pathLst>
              <a:path extrusionOk="0" h="13430" w="13431">
                <a:moveTo>
                  <a:pt x="6716" y="793"/>
                </a:moveTo>
                <a:lnTo>
                  <a:pt x="6855" y="839"/>
                </a:lnTo>
                <a:lnTo>
                  <a:pt x="6995" y="886"/>
                </a:lnTo>
                <a:lnTo>
                  <a:pt x="7089" y="1026"/>
                </a:lnTo>
                <a:lnTo>
                  <a:pt x="7135" y="1166"/>
                </a:lnTo>
                <a:lnTo>
                  <a:pt x="7089" y="1352"/>
                </a:lnTo>
                <a:lnTo>
                  <a:pt x="6995" y="1446"/>
                </a:lnTo>
                <a:lnTo>
                  <a:pt x="6855" y="1539"/>
                </a:lnTo>
                <a:lnTo>
                  <a:pt x="6716" y="1585"/>
                </a:lnTo>
                <a:lnTo>
                  <a:pt x="6576" y="1539"/>
                </a:lnTo>
                <a:lnTo>
                  <a:pt x="6436" y="1446"/>
                </a:lnTo>
                <a:lnTo>
                  <a:pt x="6343" y="1352"/>
                </a:lnTo>
                <a:lnTo>
                  <a:pt x="6343" y="1166"/>
                </a:lnTo>
                <a:lnTo>
                  <a:pt x="6343" y="1026"/>
                </a:lnTo>
                <a:lnTo>
                  <a:pt x="6436" y="886"/>
                </a:lnTo>
                <a:lnTo>
                  <a:pt x="6576" y="839"/>
                </a:lnTo>
                <a:lnTo>
                  <a:pt x="6716" y="793"/>
                </a:lnTo>
                <a:close/>
                <a:moveTo>
                  <a:pt x="4524" y="3171"/>
                </a:moveTo>
                <a:lnTo>
                  <a:pt x="4617" y="3264"/>
                </a:lnTo>
                <a:lnTo>
                  <a:pt x="4710" y="3404"/>
                </a:lnTo>
                <a:lnTo>
                  <a:pt x="4757" y="3544"/>
                </a:lnTo>
                <a:lnTo>
                  <a:pt x="4710" y="3684"/>
                </a:lnTo>
                <a:lnTo>
                  <a:pt x="4617" y="3824"/>
                </a:lnTo>
                <a:lnTo>
                  <a:pt x="4524" y="3917"/>
                </a:lnTo>
                <a:lnTo>
                  <a:pt x="4198" y="3917"/>
                </a:lnTo>
                <a:lnTo>
                  <a:pt x="4104" y="3824"/>
                </a:lnTo>
                <a:lnTo>
                  <a:pt x="4011" y="3684"/>
                </a:lnTo>
                <a:lnTo>
                  <a:pt x="3964" y="3544"/>
                </a:lnTo>
                <a:lnTo>
                  <a:pt x="4011" y="3404"/>
                </a:lnTo>
                <a:lnTo>
                  <a:pt x="4104" y="3264"/>
                </a:lnTo>
                <a:lnTo>
                  <a:pt x="4198" y="3171"/>
                </a:lnTo>
                <a:close/>
                <a:moveTo>
                  <a:pt x="6716" y="2098"/>
                </a:moveTo>
                <a:lnTo>
                  <a:pt x="6855" y="2145"/>
                </a:lnTo>
                <a:lnTo>
                  <a:pt x="6995" y="2238"/>
                </a:lnTo>
                <a:lnTo>
                  <a:pt x="7089" y="2332"/>
                </a:lnTo>
                <a:lnTo>
                  <a:pt x="7135" y="2518"/>
                </a:lnTo>
                <a:lnTo>
                  <a:pt x="7135" y="3171"/>
                </a:lnTo>
                <a:lnTo>
                  <a:pt x="7928" y="3171"/>
                </a:lnTo>
                <a:lnTo>
                  <a:pt x="8068" y="3264"/>
                </a:lnTo>
                <a:lnTo>
                  <a:pt x="8115" y="3404"/>
                </a:lnTo>
                <a:lnTo>
                  <a:pt x="8161" y="3544"/>
                </a:lnTo>
                <a:lnTo>
                  <a:pt x="8115" y="3684"/>
                </a:lnTo>
                <a:lnTo>
                  <a:pt x="8068" y="3824"/>
                </a:lnTo>
                <a:lnTo>
                  <a:pt x="7928" y="3917"/>
                </a:lnTo>
                <a:lnTo>
                  <a:pt x="6576" y="3917"/>
                </a:lnTo>
                <a:lnTo>
                  <a:pt x="6436" y="3824"/>
                </a:lnTo>
                <a:lnTo>
                  <a:pt x="6343" y="3684"/>
                </a:lnTo>
                <a:lnTo>
                  <a:pt x="6343" y="3544"/>
                </a:lnTo>
                <a:lnTo>
                  <a:pt x="6343" y="2518"/>
                </a:lnTo>
                <a:lnTo>
                  <a:pt x="6343" y="2332"/>
                </a:lnTo>
                <a:lnTo>
                  <a:pt x="6436" y="2238"/>
                </a:lnTo>
                <a:lnTo>
                  <a:pt x="6576" y="2145"/>
                </a:lnTo>
                <a:lnTo>
                  <a:pt x="6716" y="2098"/>
                </a:lnTo>
                <a:close/>
                <a:moveTo>
                  <a:pt x="9234" y="3171"/>
                </a:moveTo>
                <a:lnTo>
                  <a:pt x="9374" y="3264"/>
                </a:lnTo>
                <a:lnTo>
                  <a:pt x="9467" y="3404"/>
                </a:lnTo>
                <a:lnTo>
                  <a:pt x="9467" y="3544"/>
                </a:lnTo>
                <a:lnTo>
                  <a:pt x="9467" y="3684"/>
                </a:lnTo>
                <a:lnTo>
                  <a:pt x="9374" y="3824"/>
                </a:lnTo>
                <a:lnTo>
                  <a:pt x="9234" y="3917"/>
                </a:lnTo>
                <a:lnTo>
                  <a:pt x="8907" y="3917"/>
                </a:lnTo>
                <a:lnTo>
                  <a:pt x="8814" y="3824"/>
                </a:lnTo>
                <a:lnTo>
                  <a:pt x="8721" y="3684"/>
                </a:lnTo>
                <a:lnTo>
                  <a:pt x="8674" y="3544"/>
                </a:lnTo>
                <a:lnTo>
                  <a:pt x="8721" y="3404"/>
                </a:lnTo>
                <a:lnTo>
                  <a:pt x="8814" y="3264"/>
                </a:lnTo>
                <a:lnTo>
                  <a:pt x="8907" y="3171"/>
                </a:lnTo>
                <a:close/>
                <a:moveTo>
                  <a:pt x="6716" y="5502"/>
                </a:moveTo>
                <a:lnTo>
                  <a:pt x="6855" y="5549"/>
                </a:lnTo>
                <a:lnTo>
                  <a:pt x="6995" y="5642"/>
                </a:lnTo>
                <a:lnTo>
                  <a:pt x="7089" y="5736"/>
                </a:lnTo>
                <a:lnTo>
                  <a:pt x="7135" y="5922"/>
                </a:lnTo>
                <a:lnTo>
                  <a:pt x="7089" y="6062"/>
                </a:lnTo>
                <a:lnTo>
                  <a:pt x="6995" y="6202"/>
                </a:lnTo>
                <a:lnTo>
                  <a:pt x="6855" y="6248"/>
                </a:lnTo>
                <a:lnTo>
                  <a:pt x="6716" y="6295"/>
                </a:lnTo>
                <a:lnTo>
                  <a:pt x="6576" y="6248"/>
                </a:lnTo>
                <a:lnTo>
                  <a:pt x="6436" y="6202"/>
                </a:lnTo>
                <a:lnTo>
                  <a:pt x="6343" y="6062"/>
                </a:lnTo>
                <a:lnTo>
                  <a:pt x="6343" y="5922"/>
                </a:lnTo>
                <a:lnTo>
                  <a:pt x="6343" y="5736"/>
                </a:lnTo>
                <a:lnTo>
                  <a:pt x="6436" y="5642"/>
                </a:lnTo>
                <a:lnTo>
                  <a:pt x="6576" y="5549"/>
                </a:lnTo>
                <a:lnTo>
                  <a:pt x="6716" y="5502"/>
                </a:lnTo>
                <a:close/>
                <a:moveTo>
                  <a:pt x="4617" y="0"/>
                </a:moveTo>
                <a:lnTo>
                  <a:pt x="4337" y="47"/>
                </a:lnTo>
                <a:lnTo>
                  <a:pt x="4058" y="140"/>
                </a:lnTo>
                <a:lnTo>
                  <a:pt x="3825" y="233"/>
                </a:lnTo>
                <a:lnTo>
                  <a:pt x="3591" y="420"/>
                </a:lnTo>
                <a:lnTo>
                  <a:pt x="3405" y="653"/>
                </a:lnTo>
                <a:lnTo>
                  <a:pt x="3312" y="886"/>
                </a:lnTo>
                <a:lnTo>
                  <a:pt x="3218" y="1166"/>
                </a:lnTo>
                <a:lnTo>
                  <a:pt x="3172" y="1446"/>
                </a:lnTo>
                <a:lnTo>
                  <a:pt x="3172" y="5642"/>
                </a:lnTo>
                <a:lnTo>
                  <a:pt x="3218" y="5922"/>
                </a:lnTo>
                <a:lnTo>
                  <a:pt x="3312" y="6202"/>
                </a:lnTo>
                <a:lnTo>
                  <a:pt x="3405" y="6435"/>
                </a:lnTo>
                <a:lnTo>
                  <a:pt x="3591" y="6668"/>
                </a:lnTo>
                <a:lnTo>
                  <a:pt x="3825" y="6855"/>
                </a:lnTo>
                <a:lnTo>
                  <a:pt x="4058" y="6995"/>
                </a:lnTo>
                <a:lnTo>
                  <a:pt x="4337" y="7041"/>
                </a:lnTo>
                <a:lnTo>
                  <a:pt x="4617" y="7088"/>
                </a:lnTo>
                <a:lnTo>
                  <a:pt x="6343" y="7088"/>
                </a:lnTo>
                <a:lnTo>
                  <a:pt x="6343" y="8160"/>
                </a:lnTo>
                <a:lnTo>
                  <a:pt x="2053" y="8160"/>
                </a:lnTo>
                <a:lnTo>
                  <a:pt x="1866" y="8254"/>
                </a:lnTo>
                <a:lnTo>
                  <a:pt x="1726" y="8300"/>
                </a:lnTo>
                <a:lnTo>
                  <a:pt x="1586" y="8440"/>
                </a:lnTo>
                <a:lnTo>
                  <a:pt x="1493" y="8580"/>
                </a:lnTo>
                <a:lnTo>
                  <a:pt x="1400" y="8720"/>
                </a:lnTo>
                <a:lnTo>
                  <a:pt x="1353" y="8906"/>
                </a:lnTo>
                <a:lnTo>
                  <a:pt x="1306" y="9093"/>
                </a:lnTo>
                <a:lnTo>
                  <a:pt x="1306" y="10072"/>
                </a:lnTo>
                <a:lnTo>
                  <a:pt x="1027" y="10165"/>
                </a:lnTo>
                <a:lnTo>
                  <a:pt x="794" y="10305"/>
                </a:lnTo>
                <a:lnTo>
                  <a:pt x="560" y="10445"/>
                </a:lnTo>
                <a:lnTo>
                  <a:pt x="374" y="10678"/>
                </a:lnTo>
                <a:lnTo>
                  <a:pt x="234" y="10911"/>
                </a:lnTo>
                <a:lnTo>
                  <a:pt x="94" y="11145"/>
                </a:lnTo>
                <a:lnTo>
                  <a:pt x="47" y="11424"/>
                </a:lnTo>
                <a:lnTo>
                  <a:pt x="1" y="11751"/>
                </a:lnTo>
                <a:lnTo>
                  <a:pt x="47" y="12077"/>
                </a:lnTo>
                <a:lnTo>
                  <a:pt x="141" y="12404"/>
                </a:lnTo>
                <a:lnTo>
                  <a:pt x="281" y="12683"/>
                </a:lnTo>
                <a:lnTo>
                  <a:pt x="514" y="12917"/>
                </a:lnTo>
                <a:lnTo>
                  <a:pt x="747" y="13150"/>
                </a:lnTo>
                <a:lnTo>
                  <a:pt x="1027" y="13290"/>
                </a:lnTo>
                <a:lnTo>
                  <a:pt x="1353" y="13383"/>
                </a:lnTo>
                <a:lnTo>
                  <a:pt x="1726" y="13429"/>
                </a:lnTo>
                <a:lnTo>
                  <a:pt x="2053" y="13383"/>
                </a:lnTo>
                <a:lnTo>
                  <a:pt x="2379" y="13290"/>
                </a:lnTo>
                <a:lnTo>
                  <a:pt x="2659" y="13150"/>
                </a:lnTo>
                <a:lnTo>
                  <a:pt x="2939" y="12917"/>
                </a:lnTo>
                <a:lnTo>
                  <a:pt x="3125" y="12683"/>
                </a:lnTo>
                <a:lnTo>
                  <a:pt x="3265" y="12404"/>
                </a:lnTo>
                <a:lnTo>
                  <a:pt x="3405" y="12077"/>
                </a:lnTo>
                <a:lnTo>
                  <a:pt x="3405" y="11751"/>
                </a:lnTo>
                <a:lnTo>
                  <a:pt x="3405" y="11424"/>
                </a:lnTo>
                <a:lnTo>
                  <a:pt x="3312" y="11145"/>
                </a:lnTo>
                <a:lnTo>
                  <a:pt x="3218" y="10911"/>
                </a:lnTo>
                <a:lnTo>
                  <a:pt x="3032" y="10678"/>
                </a:lnTo>
                <a:lnTo>
                  <a:pt x="2845" y="10445"/>
                </a:lnTo>
                <a:lnTo>
                  <a:pt x="2612" y="10305"/>
                </a:lnTo>
                <a:lnTo>
                  <a:pt x="2379" y="10165"/>
                </a:lnTo>
                <a:lnTo>
                  <a:pt x="2099" y="10072"/>
                </a:lnTo>
                <a:lnTo>
                  <a:pt x="2099" y="9093"/>
                </a:lnTo>
                <a:lnTo>
                  <a:pt x="2146" y="9000"/>
                </a:lnTo>
                <a:lnTo>
                  <a:pt x="2239" y="8953"/>
                </a:lnTo>
                <a:lnTo>
                  <a:pt x="6343" y="8953"/>
                </a:lnTo>
                <a:lnTo>
                  <a:pt x="6343" y="10072"/>
                </a:lnTo>
                <a:lnTo>
                  <a:pt x="6063" y="10165"/>
                </a:lnTo>
                <a:lnTo>
                  <a:pt x="5783" y="10305"/>
                </a:lnTo>
                <a:lnTo>
                  <a:pt x="5596" y="10445"/>
                </a:lnTo>
                <a:lnTo>
                  <a:pt x="5410" y="10678"/>
                </a:lnTo>
                <a:lnTo>
                  <a:pt x="5223" y="10911"/>
                </a:lnTo>
                <a:lnTo>
                  <a:pt x="5130" y="11145"/>
                </a:lnTo>
                <a:lnTo>
                  <a:pt x="5037" y="11424"/>
                </a:lnTo>
                <a:lnTo>
                  <a:pt x="5037" y="11751"/>
                </a:lnTo>
                <a:lnTo>
                  <a:pt x="5037" y="12077"/>
                </a:lnTo>
                <a:lnTo>
                  <a:pt x="5130" y="12404"/>
                </a:lnTo>
                <a:lnTo>
                  <a:pt x="5317" y="12683"/>
                </a:lnTo>
                <a:lnTo>
                  <a:pt x="5503" y="12917"/>
                </a:lnTo>
                <a:lnTo>
                  <a:pt x="5783" y="13150"/>
                </a:lnTo>
                <a:lnTo>
                  <a:pt x="6063" y="13290"/>
                </a:lnTo>
                <a:lnTo>
                  <a:pt x="6389" y="13383"/>
                </a:lnTo>
                <a:lnTo>
                  <a:pt x="6716" y="13429"/>
                </a:lnTo>
                <a:lnTo>
                  <a:pt x="7042" y="13383"/>
                </a:lnTo>
                <a:lnTo>
                  <a:pt x="7368" y="13290"/>
                </a:lnTo>
                <a:lnTo>
                  <a:pt x="7695" y="13150"/>
                </a:lnTo>
                <a:lnTo>
                  <a:pt x="7928" y="12917"/>
                </a:lnTo>
                <a:lnTo>
                  <a:pt x="8115" y="12683"/>
                </a:lnTo>
                <a:lnTo>
                  <a:pt x="8301" y="12404"/>
                </a:lnTo>
                <a:lnTo>
                  <a:pt x="8394" y="12077"/>
                </a:lnTo>
                <a:lnTo>
                  <a:pt x="8441" y="11751"/>
                </a:lnTo>
                <a:lnTo>
                  <a:pt x="8394" y="11424"/>
                </a:lnTo>
                <a:lnTo>
                  <a:pt x="8348" y="11145"/>
                </a:lnTo>
                <a:lnTo>
                  <a:pt x="8208" y="10911"/>
                </a:lnTo>
                <a:lnTo>
                  <a:pt x="8068" y="10678"/>
                </a:lnTo>
                <a:lnTo>
                  <a:pt x="7881" y="10445"/>
                </a:lnTo>
                <a:lnTo>
                  <a:pt x="7648" y="10305"/>
                </a:lnTo>
                <a:lnTo>
                  <a:pt x="7368" y="10165"/>
                </a:lnTo>
                <a:lnTo>
                  <a:pt x="7135" y="10072"/>
                </a:lnTo>
                <a:lnTo>
                  <a:pt x="7135" y="8953"/>
                </a:lnTo>
                <a:lnTo>
                  <a:pt x="11192" y="8953"/>
                </a:lnTo>
                <a:lnTo>
                  <a:pt x="11285" y="9000"/>
                </a:lnTo>
                <a:lnTo>
                  <a:pt x="11332" y="9093"/>
                </a:lnTo>
                <a:lnTo>
                  <a:pt x="11332" y="10072"/>
                </a:lnTo>
                <a:lnTo>
                  <a:pt x="11052" y="10165"/>
                </a:lnTo>
                <a:lnTo>
                  <a:pt x="10819" y="10305"/>
                </a:lnTo>
                <a:lnTo>
                  <a:pt x="10586" y="10445"/>
                </a:lnTo>
                <a:lnTo>
                  <a:pt x="10399" y="10678"/>
                </a:lnTo>
                <a:lnTo>
                  <a:pt x="10259" y="10911"/>
                </a:lnTo>
                <a:lnTo>
                  <a:pt x="10120" y="11145"/>
                </a:lnTo>
                <a:lnTo>
                  <a:pt x="10073" y="11424"/>
                </a:lnTo>
                <a:lnTo>
                  <a:pt x="10026" y="11751"/>
                </a:lnTo>
                <a:lnTo>
                  <a:pt x="10073" y="12077"/>
                </a:lnTo>
                <a:lnTo>
                  <a:pt x="10166" y="12404"/>
                </a:lnTo>
                <a:lnTo>
                  <a:pt x="10306" y="12683"/>
                </a:lnTo>
                <a:lnTo>
                  <a:pt x="10539" y="12917"/>
                </a:lnTo>
                <a:lnTo>
                  <a:pt x="10772" y="13150"/>
                </a:lnTo>
                <a:lnTo>
                  <a:pt x="11052" y="13290"/>
                </a:lnTo>
                <a:lnTo>
                  <a:pt x="11379" y="13383"/>
                </a:lnTo>
                <a:lnTo>
                  <a:pt x="11752" y="13429"/>
                </a:lnTo>
                <a:lnTo>
                  <a:pt x="12078" y="13383"/>
                </a:lnTo>
                <a:lnTo>
                  <a:pt x="12404" y="13290"/>
                </a:lnTo>
                <a:lnTo>
                  <a:pt x="12684" y="13150"/>
                </a:lnTo>
                <a:lnTo>
                  <a:pt x="12917" y="12917"/>
                </a:lnTo>
                <a:lnTo>
                  <a:pt x="13151" y="12683"/>
                </a:lnTo>
                <a:lnTo>
                  <a:pt x="13290" y="12404"/>
                </a:lnTo>
                <a:lnTo>
                  <a:pt x="13384" y="12077"/>
                </a:lnTo>
                <a:lnTo>
                  <a:pt x="13430" y="11751"/>
                </a:lnTo>
                <a:lnTo>
                  <a:pt x="13430" y="11424"/>
                </a:lnTo>
                <a:lnTo>
                  <a:pt x="13337" y="11145"/>
                </a:lnTo>
                <a:lnTo>
                  <a:pt x="13197" y="10911"/>
                </a:lnTo>
                <a:lnTo>
                  <a:pt x="13057" y="10678"/>
                </a:lnTo>
                <a:lnTo>
                  <a:pt x="12871" y="10445"/>
                </a:lnTo>
                <a:lnTo>
                  <a:pt x="12638" y="10305"/>
                </a:lnTo>
                <a:lnTo>
                  <a:pt x="12404" y="10165"/>
                </a:lnTo>
                <a:lnTo>
                  <a:pt x="12125" y="10072"/>
                </a:lnTo>
                <a:lnTo>
                  <a:pt x="12125" y="9093"/>
                </a:lnTo>
                <a:lnTo>
                  <a:pt x="12125" y="8906"/>
                </a:lnTo>
                <a:lnTo>
                  <a:pt x="12031" y="8720"/>
                </a:lnTo>
                <a:lnTo>
                  <a:pt x="11985" y="8580"/>
                </a:lnTo>
                <a:lnTo>
                  <a:pt x="11845" y="8440"/>
                </a:lnTo>
                <a:lnTo>
                  <a:pt x="11705" y="8300"/>
                </a:lnTo>
                <a:lnTo>
                  <a:pt x="11565" y="8254"/>
                </a:lnTo>
                <a:lnTo>
                  <a:pt x="11379" y="8160"/>
                </a:lnTo>
                <a:lnTo>
                  <a:pt x="7135" y="8160"/>
                </a:lnTo>
                <a:lnTo>
                  <a:pt x="7135" y="7088"/>
                </a:lnTo>
                <a:lnTo>
                  <a:pt x="8814" y="7088"/>
                </a:lnTo>
                <a:lnTo>
                  <a:pt x="9094" y="7041"/>
                </a:lnTo>
                <a:lnTo>
                  <a:pt x="9374" y="6995"/>
                </a:lnTo>
                <a:lnTo>
                  <a:pt x="9607" y="6855"/>
                </a:lnTo>
                <a:lnTo>
                  <a:pt x="9840" y="6668"/>
                </a:lnTo>
                <a:lnTo>
                  <a:pt x="10026" y="6435"/>
                </a:lnTo>
                <a:lnTo>
                  <a:pt x="10166" y="6202"/>
                </a:lnTo>
                <a:lnTo>
                  <a:pt x="10213" y="5922"/>
                </a:lnTo>
                <a:lnTo>
                  <a:pt x="10259" y="5642"/>
                </a:lnTo>
                <a:lnTo>
                  <a:pt x="10259" y="1446"/>
                </a:lnTo>
                <a:lnTo>
                  <a:pt x="10213" y="1166"/>
                </a:lnTo>
                <a:lnTo>
                  <a:pt x="10166" y="886"/>
                </a:lnTo>
                <a:lnTo>
                  <a:pt x="10026" y="653"/>
                </a:lnTo>
                <a:lnTo>
                  <a:pt x="9840" y="420"/>
                </a:lnTo>
                <a:lnTo>
                  <a:pt x="9607" y="233"/>
                </a:lnTo>
                <a:lnTo>
                  <a:pt x="9374" y="140"/>
                </a:lnTo>
                <a:lnTo>
                  <a:pt x="9094" y="47"/>
                </a:lnTo>
                <a:lnTo>
                  <a:pt x="88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 name="Google Shape;925;p46"/>
          <p:cNvGrpSpPr/>
          <p:nvPr/>
        </p:nvGrpSpPr>
        <p:grpSpPr>
          <a:xfrm>
            <a:off x="6917956" y="1209014"/>
            <a:ext cx="239084" cy="312953"/>
            <a:chOff x="6326850" y="1300625"/>
            <a:chExt cx="256500" cy="335750"/>
          </a:xfrm>
        </p:grpSpPr>
        <p:sp>
          <p:nvSpPr>
            <p:cNvPr id="926" name="Google Shape;926;p46"/>
            <p:cNvSpPr/>
            <p:nvPr/>
          </p:nvSpPr>
          <p:spPr>
            <a:xfrm>
              <a:off x="6393300" y="1379875"/>
              <a:ext cx="124750" cy="110775"/>
            </a:xfrm>
            <a:custGeom>
              <a:rect b="b" l="l" r="r" t="t"/>
              <a:pathLst>
                <a:path extrusionOk="0" h="4431" w="4990">
                  <a:moveTo>
                    <a:pt x="1539" y="1"/>
                  </a:moveTo>
                  <a:lnTo>
                    <a:pt x="1493" y="187"/>
                  </a:lnTo>
                  <a:lnTo>
                    <a:pt x="1399" y="374"/>
                  </a:lnTo>
                  <a:lnTo>
                    <a:pt x="1306" y="560"/>
                  </a:lnTo>
                  <a:lnTo>
                    <a:pt x="1166" y="700"/>
                  </a:lnTo>
                  <a:lnTo>
                    <a:pt x="980" y="840"/>
                  </a:lnTo>
                  <a:lnTo>
                    <a:pt x="793" y="933"/>
                  </a:lnTo>
                  <a:lnTo>
                    <a:pt x="607" y="980"/>
                  </a:lnTo>
                  <a:lnTo>
                    <a:pt x="374" y="1027"/>
                  </a:lnTo>
                  <a:lnTo>
                    <a:pt x="187" y="980"/>
                  </a:lnTo>
                  <a:lnTo>
                    <a:pt x="1" y="933"/>
                  </a:lnTo>
                  <a:lnTo>
                    <a:pt x="1" y="1959"/>
                  </a:lnTo>
                  <a:lnTo>
                    <a:pt x="47" y="2472"/>
                  </a:lnTo>
                  <a:lnTo>
                    <a:pt x="187" y="2939"/>
                  </a:lnTo>
                  <a:lnTo>
                    <a:pt x="420" y="3358"/>
                  </a:lnTo>
                  <a:lnTo>
                    <a:pt x="700" y="3731"/>
                  </a:lnTo>
                  <a:lnTo>
                    <a:pt x="1073" y="4011"/>
                  </a:lnTo>
                  <a:lnTo>
                    <a:pt x="1493" y="4244"/>
                  </a:lnTo>
                  <a:lnTo>
                    <a:pt x="1959" y="4384"/>
                  </a:lnTo>
                  <a:lnTo>
                    <a:pt x="2472" y="4431"/>
                  </a:lnTo>
                  <a:lnTo>
                    <a:pt x="2985" y="4384"/>
                  </a:lnTo>
                  <a:lnTo>
                    <a:pt x="3451" y="4244"/>
                  </a:lnTo>
                  <a:lnTo>
                    <a:pt x="3871" y="4011"/>
                  </a:lnTo>
                  <a:lnTo>
                    <a:pt x="4244" y="3731"/>
                  </a:lnTo>
                  <a:lnTo>
                    <a:pt x="4524" y="3358"/>
                  </a:lnTo>
                  <a:lnTo>
                    <a:pt x="4757" y="2939"/>
                  </a:lnTo>
                  <a:lnTo>
                    <a:pt x="4943" y="2472"/>
                  </a:lnTo>
                  <a:lnTo>
                    <a:pt x="4990" y="1959"/>
                  </a:lnTo>
                  <a:lnTo>
                    <a:pt x="49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6"/>
            <p:cNvSpPr/>
            <p:nvPr/>
          </p:nvSpPr>
          <p:spPr>
            <a:xfrm>
              <a:off x="6366500" y="1300625"/>
              <a:ext cx="151550" cy="83950"/>
            </a:xfrm>
            <a:custGeom>
              <a:rect b="b" l="l" r="r" t="t"/>
              <a:pathLst>
                <a:path extrusionOk="0" h="3358" w="6062">
                  <a:moveTo>
                    <a:pt x="1725" y="0"/>
                  </a:moveTo>
                  <a:lnTo>
                    <a:pt x="1399" y="47"/>
                  </a:lnTo>
                  <a:lnTo>
                    <a:pt x="1073" y="140"/>
                  </a:lnTo>
                  <a:lnTo>
                    <a:pt x="793" y="280"/>
                  </a:lnTo>
                  <a:lnTo>
                    <a:pt x="513" y="513"/>
                  </a:lnTo>
                  <a:lnTo>
                    <a:pt x="280" y="746"/>
                  </a:lnTo>
                  <a:lnTo>
                    <a:pt x="140" y="1072"/>
                  </a:lnTo>
                  <a:lnTo>
                    <a:pt x="47" y="1399"/>
                  </a:lnTo>
                  <a:lnTo>
                    <a:pt x="0" y="1725"/>
                  </a:lnTo>
                  <a:lnTo>
                    <a:pt x="47" y="2052"/>
                  </a:lnTo>
                  <a:lnTo>
                    <a:pt x="140" y="2332"/>
                  </a:lnTo>
                  <a:lnTo>
                    <a:pt x="233" y="2565"/>
                  </a:lnTo>
                  <a:lnTo>
                    <a:pt x="420" y="2798"/>
                  </a:lnTo>
                  <a:lnTo>
                    <a:pt x="606" y="2984"/>
                  </a:lnTo>
                  <a:lnTo>
                    <a:pt x="839" y="3171"/>
                  </a:lnTo>
                  <a:lnTo>
                    <a:pt x="1073" y="3311"/>
                  </a:lnTo>
                  <a:lnTo>
                    <a:pt x="1352" y="3357"/>
                  </a:lnTo>
                  <a:lnTo>
                    <a:pt x="1539" y="3357"/>
                  </a:lnTo>
                  <a:lnTo>
                    <a:pt x="1679" y="3311"/>
                  </a:lnTo>
                  <a:lnTo>
                    <a:pt x="1819" y="3171"/>
                  </a:lnTo>
                  <a:lnTo>
                    <a:pt x="1865" y="2984"/>
                  </a:lnTo>
                  <a:lnTo>
                    <a:pt x="1865" y="2378"/>
                  </a:lnTo>
                  <a:lnTo>
                    <a:pt x="6062" y="2378"/>
                  </a:lnTo>
                  <a:lnTo>
                    <a:pt x="6062" y="1166"/>
                  </a:lnTo>
                  <a:lnTo>
                    <a:pt x="6015" y="933"/>
                  </a:lnTo>
                  <a:lnTo>
                    <a:pt x="5969" y="746"/>
                  </a:lnTo>
                  <a:lnTo>
                    <a:pt x="5829" y="513"/>
                  </a:lnTo>
                  <a:lnTo>
                    <a:pt x="5689" y="373"/>
                  </a:lnTo>
                  <a:lnTo>
                    <a:pt x="5502" y="187"/>
                  </a:lnTo>
                  <a:lnTo>
                    <a:pt x="5316" y="93"/>
                  </a:lnTo>
                  <a:lnTo>
                    <a:pt x="5083" y="47"/>
                  </a:lnTo>
                  <a:lnTo>
                    <a:pt x="48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6"/>
            <p:cNvSpPr/>
            <p:nvPr/>
          </p:nvSpPr>
          <p:spPr>
            <a:xfrm>
              <a:off x="6353675" y="1389200"/>
              <a:ext cx="19825" cy="39675"/>
            </a:xfrm>
            <a:custGeom>
              <a:rect b="b" l="l" r="r" t="t"/>
              <a:pathLst>
                <a:path extrusionOk="0" h="1587" w="793">
                  <a:moveTo>
                    <a:pt x="606" y="1"/>
                  </a:moveTo>
                  <a:lnTo>
                    <a:pt x="466" y="48"/>
                  </a:lnTo>
                  <a:lnTo>
                    <a:pt x="327" y="141"/>
                  </a:lnTo>
                  <a:lnTo>
                    <a:pt x="233" y="234"/>
                  </a:lnTo>
                  <a:lnTo>
                    <a:pt x="140" y="327"/>
                  </a:lnTo>
                  <a:lnTo>
                    <a:pt x="47" y="467"/>
                  </a:lnTo>
                  <a:lnTo>
                    <a:pt x="0" y="654"/>
                  </a:lnTo>
                  <a:lnTo>
                    <a:pt x="0" y="794"/>
                  </a:lnTo>
                  <a:lnTo>
                    <a:pt x="0" y="933"/>
                  </a:lnTo>
                  <a:lnTo>
                    <a:pt x="47" y="1073"/>
                  </a:lnTo>
                  <a:lnTo>
                    <a:pt x="140" y="1213"/>
                  </a:lnTo>
                  <a:lnTo>
                    <a:pt x="233" y="1353"/>
                  </a:lnTo>
                  <a:lnTo>
                    <a:pt x="327" y="1446"/>
                  </a:lnTo>
                  <a:lnTo>
                    <a:pt x="466" y="1493"/>
                  </a:lnTo>
                  <a:lnTo>
                    <a:pt x="606" y="1540"/>
                  </a:lnTo>
                  <a:lnTo>
                    <a:pt x="793" y="1586"/>
                  </a:lnTo>
                  <a:lnTo>
                    <a:pt x="7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6"/>
            <p:cNvSpPr/>
            <p:nvPr/>
          </p:nvSpPr>
          <p:spPr>
            <a:xfrm>
              <a:off x="6536700" y="1389200"/>
              <a:ext cx="19825" cy="39675"/>
            </a:xfrm>
            <a:custGeom>
              <a:rect b="b" l="l" r="r" t="t"/>
              <a:pathLst>
                <a:path extrusionOk="0" h="1587" w="793">
                  <a:moveTo>
                    <a:pt x="0" y="1"/>
                  </a:moveTo>
                  <a:lnTo>
                    <a:pt x="0" y="1586"/>
                  </a:lnTo>
                  <a:lnTo>
                    <a:pt x="187" y="1540"/>
                  </a:lnTo>
                  <a:lnTo>
                    <a:pt x="327" y="1493"/>
                  </a:lnTo>
                  <a:lnTo>
                    <a:pt x="466" y="1446"/>
                  </a:lnTo>
                  <a:lnTo>
                    <a:pt x="560" y="1353"/>
                  </a:lnTo>
                  <a:lnTo>
                    <a:pt x="653" y="1213"/>
                  </a:lnTo>
                  <a:lnTo>
                    <a:pt x="746" y="1073"/>
                  </a:lnTo>
                  <a:lnTo>
                    <a:pt x="793" y="933"/>
                  </a:lnTo>
                  <a:lnTo>
                    <a:pt x="793" y="794"/>
                  </a:lnTo>
                  <a:lnTo>
                    <a:pt x="793" y="654"/>
                  </a:lnTo>
                  <a:lnTo>
                    <a:pt x="746" y="467"/>
                  </a:lnTo>
                  <a:lnTo>
                    <a:pt x="653" y="327"/>
                  </a:lnTo>
                  <a:lnTo>
                    <a:pt x="560" y="234"/>
                  </a:lnTo>
                  <a:lnTo>
                    <a:pt x="466" y="141"/>
                  </a:lnTo>
                  <a:lnTo>
                    <a:pt x="327" y="48"/>
                  </a:lnTo>
                  <a:lnTo>
                    <a:pt x="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6"/>
            <p:cNvSpPr/>
            <p:nvPr/>
          </p:nvSpPr>
          <p:spPr>
            <a:xfrm>
              <a:off x="6429450" y="1541925"/>
              <a:ext cx="51300" cy="17500"/>
            </a:xfrm>
            <a:custGeom>
              <a:rect b="b" l="l" r="r" t="t"/>
              <a:pathLst>
                <a:path extrusionOk="0" h="700" w="2052">
                  <a:moveTo>
                    <a:pt x="0" y="0"/>
                  </a:moveTo>
                  <a:lnTo>
                    <a:pt x="233" y="700"/>
                  </a:lnTo>
                  <a:lnTo>
                    <a:pt x="1819" y="700"/>
                  </a:lnTo>
                  <a:lnTo>
                    <a:pt x="2052" y="0"/>
                  </a:lnTo>
                  <a:lnTo>
                    <a:pt x="1539" y="140"/>
                  </a:lnTo>
                  <a:lnTo>
                    <a:pt x="1026" y="187"/>
                  </a:lnTo>
                  <a:lnTo>
                    <a:pt x="513" y="14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6"/>
            <p:cNvSpPr/>
            <p:nvPr/>
          </p:nvSpPr>
          <p:spPr>
            <a:xfrm>
              <a:off x="6326850" y="1519775"/>
              <a:ext cx="92125" cy="116600"/>
            </a:xfrm>
            <a:custGeom>
              <a:rect b="b" l="l" r="r" t="t"/>
              <a:pathLst>
                <a:path extrusionOk="0" h="4664" w="3685">
                  <a:moveTo>
                    <a:pt x="2985" y="0"/>
                  </a:moveTo>
                  <a:lnTo>
                    <a:pt x="2425" y="94"/>
                  </a:lnTo>
                  <a:lnTo>
                    <a:pt x="1912" y="280"/>
                  </a:lnTo>
                  <a:lnTo>
                    <a:pt x="1446" y="513"/>
                  </a:lnTo>
                  <a:lnTo>
                    <a:pt x="1027" y="793"/>
                  </a:lnTo>
                  <a:lnTo>
                    <a:pt x="700" y="1166"/>
                  </a:lnTo>
                  <a:lnTo>
                    <a:pt x="420" y="1586"/>
                  </a:lnTo>
                  <a:lnTo>
                    <a:pt x="187" y="2052"/>
                  </a:lnTo>
                  <a:lnTo>
                    <a:pt x="47" y="2565"/>
                  </a:lnTo>
                  <a:lnTo>
                    <a:pt x="1" y="3078"/>
                  </a:lnTo>
                  <a:lnTo>
                    <a:pt x="1" y="4663"/>
                  </a:lnTo>
                  <a:lnTo>
                    <a:pt x="3218" y="4663"/>
                  </a:lnTo>
                  <a:lnTo>
                    <a:pt x="3684" y="2052"/>
                  </a:lnTo>
                  <a:lnTo>
                    <a:pt x="29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6"/>
            <p:cNvSpPr/>
            <p:nvPr/>
          </p:nvSpPr>
          <p:spPr>
            <a:xfrm>
              <a:off x="6492400" y="1519775"/>
              <a:ext cx="90950" cy="116600"/>
            </a:xfrm>
            <a:custGeom>
              <a:rect b="b" l="l" r="r" t="t"/>
              <a:pathLst>
                <a:path extrusionOk="0" h="4664" w="3638">
                  <a:moveTo>
                    <a:pt x="653" y="0"/>
                  </a:moveTo>
                  <a:lnTo>
                    <a:pt x="0" y="2052"/>
                  </a:lnTo>
                  <a:lnTo>
                    <a:pt x="466" y="4663"/>
                  </a:lnTo>
                  <a:lnTo>
                    <a:pt x="3637" y="4663"/>
                  </a:lnTo>
                  <a:lnTo>
                    <a:pt x="3637" y="3078"/>
                  </a:lnTo>
                  <a:lnTo>
                    <a:pt x="3591" y="2565"/>
                  </a:lnTo>
                  <a:lnTo>
                    <a:pt x="3451" y="2052"/>
                  </a:lnTo>
                  <a:lnTo>
                    <a:pt x="3264" y="1586"/>
                  </a:lnTo>
                  <a:lnTo>
                    <a:pt x="2938" y="1166"/>
                  </a:lnTo>
                  <a:lnTo>
                    <a:pt x="2611" y="793"/>
                  </a:lnTo>
                  <a:lnTo>
                    <a:pt x="2192" y="513"/>
                  </a:lnTo>
                  <a:lnTo>
                    <a:pt x="1725" y="280"/>
                  </a:lnTo>
                  <a:lnTo>
                    <a:pt x="1259" y="94"/>
                  </a:lnTo>
                  <a:lnTo>
                    <a:pt x="6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6"/>
            <p:cNvSpPr/>
            <p:nvPr/>
          </p:nvSpPr>
          <p:spPr>
            <a:xfrm>
              <a:off x="6429450" y="1505775"/>
              <a:ext cx="52475" cy="21025"/>
            </a:xfrm>
            <a:custGeom>
              <a:rect b="b" l="l" r="r" t="t"/>
              <a:pathLst>
                <a:path extrusionOk="0" h="841" w="2099">
                  <a:moveTo>
                    <a:pt x="0" y="1"/>
                  </a:moveTo>
                  <a:lnTo>
                    <a:pt x="0" y="421"/>
                  </a:lnTo>
                  <a:lnTo>
                    <a:pt x="47" y="560"/>
                  </a:lnTo>
                  <a:lnTo>
                    <a:pt x="140" y="654"/>
                  </a:lnTo>
                  <a:lnTo>
                    <a:pt x="606" y="794"/>
                  </a:lnTo>
                  <a:lnTo>
                    <a:pt x="1026" y="840"/>
                  </a:lnTo>
                  <a:lnTo>
                    <a:pt x="1492" y="794"/>
                  </a:lnTo>
                  <a:lnTo>
                    <a:pt x="1912" y="654"/>
                  </a:lnTo>
                  <a:lnTo>
                    <a:pt x="2052" y="560"/>
                  </a:lnTo>
                  <a:lnTo>
                    <a:pt x="2098" y="421"/>
                  </a:lnTo>
                  <a:lnTo>
                    <a:pt x="2098" y="1"/>
                  </a:lnTo>
                  <a:lnTo>
                    <a:pt x="1586" y="141"/>
                  </a:lnTo>
                  <a:lnTo>
                    <a:pt x="1026" y="187"/>
                  </a:lnTo>
                  <a:lnTo>
                    <a:pt x="513" y="14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6"/>
            <p:cNvSpPr/>
            <p:nvPr/>
          </p:nvSpPr>
          <p:spPr>
            <a:xfrm>
              <a:off x="6427100" y="1579225"/>
              <a:ext cx="57150" cy="57150"/>
            </a:xfrm>
            <a:custGeom>
              <a:rect b="b" l="l" r="r" t="t"/>
              <a:pathLst>
                <a:path extrusionOk="0" h="2286" w="2286">
                  <a:moveTo>
                    <a:pt x="421" y="1"/>
                  </a:moveTo>
                  <a:lnTo>
                    <a:pt x="1" y="2285"/>
                  </a:lnTo>
                  <a:lnTo>
                    <a:pt x="2286" y="2285"/>
                  </a:lnTo>
                  <a:lnTo>
                    <a:pt x="18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46"/>
          <p:cNvGrpSpPr/>
          <p:nvPr/>
        </p:nvGrpSpPr>
        <p:grpSpPr>
          <a:xfrm>
            <a:off x="7588392" y="1209014"/>
            <a:ext cx="312953" cy="312953"/>
            <a:chOff x="7046125" y="1300625"/>
            <a:chExt cx="335750" cy="335750"/>
          </a:xfrm>
        </p:grpSpPr>
        <p:sp>
          <p:nvSpPr>
            <p:cNvPr id="936" name="Google Shape;936;p46"/>
            <p:cNvSpPr/>
            <p:nvPr/>
          </p:nvSpPr>
          <p:spPr>
            <a:xfrm>
              <a:off x="7152200" y="1419525"/>
              <a:ext cx="32675" cy="19825"/>
            </a:xfrm>
            <a:custGeom>
              <a:rect b="b" l="l" r="r" t="t"/>
              <a:pathLst>
                <a:path extrusionOk="0" h="793" w="1307">
                  <a:moveTo>
                    <a:pt x="374" y="0"/>
                  </a:moveTo>
                  <a:lnTo>
                    <a:pt x="234" y="47"/>
                  </a:lnTo>
                  <a:lnTo>
                    <a:pt x="94" y="94"/>
                  </a:lnTo>
                  <a:lnTo>
                    <a:pt x="1" y="233"/>
                  </a:lnTo>
                  <a:lnTo>
                    <a:pt x="1" y="373"/>
                  </a:lnTo>
                  <a:lnTo>
                    <a:pt x="1" y="560"/>
                  </a:lnTo>
                  <a:lnTo>
                    <a:pt x="94" y="653"/>
                  </a:lnTo>
                  <a:lnTo>
                    <a:pt x="234" y="746"/>
                  </a:lnTo>
                  <a:lnTo>
                    <a:pt x="374" y="793"/>
                  </a:lnTo>
                  <a:lnTo>
                    <a:pt x="887" y="793"/>
                  </a:lnTo>
                  <a:lnTo>
                    <a:pt x="1073" y="746"/>
                  </a:lnTo>
                  <a:lnTo>
                    <a:pt x="1167" y="653"/>
                  </a:lnTo>
                  <a:lnTo>
                    <a:pt x="1260" y="560"/>
                  </a:lnTo>
                  <a:lnTo>
                    <a:pt x="1307" y="373"/>
                  </a:lnTo>
                  <a:lnTo>
                    <a:pt x="1260" y="233"/>
                  </a:lnTo>
                  <a:lnTo>
                    <a:pt x="1167" y="94"/>
                  </a:lnTo>
                  <a:lnTo>
                    <a:pt x="1073" y="47"/>
                  </a:lnTo>
                  <a:lnTo>
                    <a:pt x="8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6"/>
            <p:cNvSpPr/>
            <p:nvPr/>
          </p:nvSpPr>
          <p:spPr>
            <a:xfrm>
              <a:off x="7204675" y="1419525"/>
              <a:ext cx="71125" cy="19825"/>
            </a:xfrm>
            <a:custGeom>
              <a:rect b="b" l="l" r="r" t="t"/>
              <a:pathLst>
                <a:path extrusionOk="0" h="793" w="2845">
                  <a:moveTo>
                    <a:pt x="373" y="0"/>
                  </a:moveTo>
                  <a:lnTo>
                    <a:pt x="233" y="47"/>
                  </a:lnTo>
                  <a:lnTo>
                    <a:pt x="93" y="94"/>
                  </a:lnTo>
                  <a:lnTo>
                    <a:pt x="0" y="233"/>
                  </a:lnTo>
                  <a:lnTo>
                    <a:pt x="0" y="373"/>
                  </a:lnTo>
                  <a:lnTo>
                    <a:pt x="0" y="560"/>
                  </a:lnTo>
                  <a:lnTo>
                    <a:pt x="93" y="653"/>
                  </a:lnTo>
                  <a:lnTo>
                    <a:pt x="233" y="746"/>
                  </a:lnTo>
                  <a:lnTo>
                    <a:pt x="373" y="793"/>
                  </a:lnTo>
                  <a:lnTo>
                    <a:pt x="2472" y="793"/>
                  </a:lnTo>
                  <a:lnTo>
                    <a:pt x="2612" y="746"/>
                  </a:lnTo>
                  <a:lnTo>
                    <a:pt x="2751" y="653"/>
                  </a:lnTo>
                  <a:lnTo>
                    <a:pt x="2845" y="560"/>
                  </a:lnTo>
                  <a:lnTo>
                    <a:pt x="2845" y="373"/>
                  </a:lnTo>
                  <a:lnTo>
                    <a:pt x="2845" y="233"/>
                  </a:lnTo>
                  <a:lnTo>
                    <a:pt x="2751" y="94"/>
                  </a:lnTo>
                  <a:lnTo>
                    <a:pt x="2612" y="47"/>
                  </a:lnTo>
                  <a:lnTo>
                    <a:pt x="24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6"/>
            <p:cNvSpPr/>
            <p:nvPr/>
          </p:nvSpPr>
          <p:spPr>
            <a:xfrm>
              <a:off x="7152200" y="1459150"/>
              <a:ext cx="32675" cy="19850"/>
            </a:xfrm>
            <a:custGeom>
              <a:rect b="b" l="l" r="r" t="t"/>
              <a:pathLst>
                <a:path extrusionOk="0" h="794" w="1307">
                  <a:moveTo>
                    <a:pt x="234" y="1"/>
                  </a:moveTo>
                  <a:lnTo>
                    <a:pt x="94" y="94"/>
                  </a:lnTo>
                  <a:lnTo>
                    <a:pt x="1" y="234"/>
                  </a:lnTo>
                  <a:lnTo>
                    <a:pt x="1" y="374"/>
                  </a:lnTo>
                  <a:lnTo>
                    <a:pt x="1" y="514"/>
                  </a:lnTo>
                  <a:lnTo>
                    <a:pt x="94" y="654"/>
                  </a:lnTo>
                  <a:lnTo>
                    <a:pt x="234" y="747"/>
                  </a:lnTo>
                  <a:lnTo>
                    <a:pt x="374" y="793"/>
                  </a:lnTo>
                  <a:lnTo>
                    <a:pt x="887" y="793"/>
                  </a:lnTo>
                  <a:lnTo>
                    <a:pt x="1073" y="747"/>
                  </a:lnTo>
                  <a:lnTo>
                    <a:pt x="1167" y="654"/>
                  </a:lnTo>
                  <a:lnTo>
                    <a:pt x="1260" y="514"/>
                  </a:lnTo>
                  <a:lnTo>
                    <a:pt x="1307" y="374"/>
                  </a:lnTo>
                  <a:lnTo>
                    <a:pt x="1260" y="234"/>
                  </a:lnTo>
                  <a:lnTo>
                    <a:pt x="1167" y="94"/>
                  </a:lnTo>
                  <a:lnTo>
                    <a:pt x="1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6"/>
            <p:cNvSpPr/>
            <p:nvPr/>
          </p:nvSpPr>
          <p:spPr>
            <a:xfrm>
              <a:off x="7204675" y="1459150"/>
              <a:ext cx="71125" cy="19850"/>
            </a:xfrm>
            <a:custGeom>
              <a:rect b="b" l="l" r="r" t="t"/>
              <a:pathLst>
                <a:path extrusionOk="0" h="794" w="2845">
                  <a:moveTo>
                    <a:pt x="233" y="1"/>
                  </a:moveTo>
                  <a:lnTo>
                    <a:pt x="93" y="94"/>
                  </a:lnTo>
                  <a:lnTo>
                    <a:pt x="0" y="234"/>
                  </a:lnTo>
                  <a:lnTo>
                    <a:pt x="0" y="374"/>
                  </a:lnTo>
                  <a:lnTo>
                    <a:pt x="0" y="514"/>
                  </a:lnTo>
                  <a:lnTo>
                    <a:pt x="93" y="654"/>
                  </a:lnTo>
                  <a:lnTo>
                    <a:pt x="233" y="747"/>
                  </a:lnTo>
                  <a:lnTo>
                    <a:pt x="373" y="793"/>
                  </a:lnTo>
                  <a:lnTo>
                    <a:pt x="2472" y="793"/>
                  </a:lnTo>
                  <a:lnTo>
                    <a:pt x="2612" y="747"/>
                  </a:lnTo>
                  <a:lnTo>
                    <a:pt x="2751" y="654"/>
                  </a:lnTo>
                  <a:lnTo>
                    <a:pt x="2845" y="514"/>
                  </a:lnTo>
                  <a:lnTo>
                    <a:pt x="2845" y="374"/>
                  </a:lnTo>
                  <a:lnTo>
                    <a:pt x="2845" y="234"/>
                  </a:lnTo>
                  <a:lnTo>
                    <a:pt x="2751" y="94"/>
                  </a:lnTo>
                  <a:lnTo>
                    <a:pt x="26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6"/>
            <p:cNvSpPr/>
            <p:nvPr/>
          </p:nvSpPr>
          <p:spPr>
            <a:xfrm>
              <a:off x="7152200" y="1497625"/>
              <a:ext cx="32675" cy="19850"/>
            </a:xfrm>
            <a:custGeom>
              <a:rect b="b" l="l" r="r" t="t"/>
              <a:pathLst>
                <a:path extrusionOk="0" h="794" w="1307">
                  <a:moveTo>
                    <a:pt x="374" y="0"/>
                  </a:moveTo>
                  <a:lnTo>
                    <a:pt x="234" y="47"/>
                  </a:lnTo>
                  <a:lnTo>
                    <a:pt x="94" y="140"/>
                  </a:lnTo>
                  <a:lnTo>
                    <a:pt x="1" y="280"/>
                  </a:lnTo>
                  <a:lnTo>
                    <a:pt x="1" y="420"/>
                  </a:lnTo>
                  <a:lnTo>
                    <a:pt x="1" y="560"/>
                  </a:lnTo>
                  <a:lnTo>
                    <a:pt x="94" y="700"/>
                  </a:lnTo>
                  <a:lnTo>
                    <a:pt x="234" y="793"/>
                  </a:lnTo>
                  <a:lnTo>
                    <a:pt x="1073" y="793"/>
                  </a:lnTo>
                  <a:lnTo>
                    <a:pt x="1167" y="700"/>
                  </a:lnTo>
                  <a:lnTo>
                    <a:pt x="1260" y="560"/>
                  </a:lnTo>
                  <a:lnTo>
                    <a:pt x="1307" y="420"/>
                  </a:lnTo>
                  <a:lnTo>
                    <a:pt x="1260" y="280"/>
                  </a:lnTo>
                  <a:lnTo>
                    <a:pt x="1167" y="140"/>
                  </a:lnTo>
                  <a:lnTo>
                    <a:pt x="1073" y="47"/>
                  </a:lnTo>
                  <a:lnTo>
                    <a:pt x="8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6"/>
            <p:cNvSpPr/>
            <p:nvPr/>
          </p:nvSpPr>
          <p:spPr>
            <a:xfrm>
              <a:off x="7204675" y="1497625"/>
              <a:ext cx="71125" cy="19850"/>
            </a:xfrm>
            <a:custGeom>
              <a:rect b="b" l="l" r="r" t="t"/>
              <a:pathLst>
                <a:path extrusionOk="0" h="794" w="2845">
                  <a:moveTo>
                    <a:pt x="373" y="0"/>
                  </a:moveTo>
                  <a:lnTo>
                    <a:pt x="233" y="47"/>
                  </a:lnTo>
                  <a:lnTo>
                    <a:pt x="93" y="140"/>
                  </a:lnTo>
                  <a:lnTo>
                    <a:pt x="0" y="280"/>
                  </a:lnTo>
                  <a:lnTo>
                    <a:pt x="0" y="420"/>
                  </a:lnTo>
                  <a:lnTo>
                    <a:pt x="0" y="560"/>
                  </a:lnTo>
                  <a:lnTo>
                    <a:pt x="93" y="700"/>
                  </a:lnTo>
                  <a:lnTo>
                    <a:pt x="233" y="793"/>
                  </a:lnTo>
                  <a:lnTo>
                    <a:pt x="2612" y="793"/>
                  </a:lnTo>
                  <a:lnTo>
                    <a:pt x="2751" y="700"/>
                  </a:lnTo>
                  <a:lnTo>
                    <a:pt x="2845" y="560"/>
                  </a:lnTo>
                  <a:lnTo>
                    <a:pt x="2845" y="420"/>
                  </a:lnTo>
                  <a:lnTo>
                    <a:pt x="2845" y="280"/>
                  </a:lnTo>
                  <a:lnTo>
                    <a:pt x="2751" y="140"/>
                  </a:lnTo>
                  <a:lnTo>
                    <a:pt x="2612" y="47"/>
                  </a:lnTo>
                  <a:lnTo>
                    <a:pt x="24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6"/>
            <p:cNvSpPr/>
            <p:nvPr/>
          </p:nvSpPr>
          <p:spPr>
            <a:xfrm>
              <a:off x="7106750" y="1300625"/>
              <a:ext cx="275125" cy="275125"/>
            </a:xfrm>
            <a:custGeom>
              <a:rect b="b" l="l" r="r" t="t"/>
              <a:pathLst>
                <a:path extrusionOk="0" h="11005" w="11005">
                  <a:moveTo>
                    <a:pt x="4290" y="0"/>
                  </a:moveTo>
                  <a:lnTo>
                    <a:pt x="3731" y="47"/>
                  </a:lnTo>
                  <a:lnTo>
                    <a:pt x="3171" y="93"/>
                  </a:lnTo>
                  <a:lnTo>
                    <a:pt x="2658" y="187"/>
                  </a:lnTo>
                  <a:lnTo>
                    <a:pt x="2099" y="373"/>
                  </a:lnTo>
                  <a:lnTo>
                    <a:pt x="1586" y="560"/>
                  </a:lnTo>
                  <a:lnTo>
                    <a:pt x="1119" y="793"/>
                  </a:lnTo>
                  <a:lnTo>
                    <a:pt x="606" y="1072"/>
                  </a:lnTo>
                  <a:lnTo>
                    <a:pt x="187" y="1399"/>
                  </a:lnTo>
                  <a:lnTo>
                    <a:pt x="47" y="1539"/>
                  </a:lnTo>
                  <a:lnTo>
                    <a:pt x="0" y="1725"/>
                  </a:lnTo>
                  <a:lnTo>
                    <a:pt x="47" y="1865"/>
                  </a:lnTo>
                  <a:lnTo>
                    <a:pt x="140" y="2005"/>
                  </a:lnTo>
                  <a:lnTo>
                    <a:pt x="1865" y="3730"/>
                  </a:lnTo>
                  <a:lnTo>
                    <a:pt x="1959" y="3777"/>
                  </a:lnTo>
                  <a:lnTo>
                    <a:pt x="2099" y="3824"/>
                  </a:lnTo>
                  <a:lnTo>
                    <a:pt x="2192" y="3824"/>
                  </a:lnTo>
                  <a:lnTo>
                    <a:pt x="2332" y="3777"/>
                  </a:lnTo>
                  <a:lnTo>
                    <a:pt x="2798" y="3497"/>
                  </a:lnTo>
                  <a:lnTo>
                    <a:pt x="3264" y="3311"/>
                  </a:lnTo>
                  <a:lnTo>
                    <a:pt x="3777" y="3217"/>
                  </a:lnTo>
                  <a:lnTo>
                    <a:pt x="4290" y="3171"/>
                  </a:lnTo>
                  <a:lnTo>
                    <a:pt x="4663" y="3217"/>
                  </a:lnTo>
                  <a:lnTo>
                    <a:pt x="4990" y="3264"/>
                  </a:lnTo>
                  <a:lnTo>
                    <a:pt x="5363" y="3357"/>
                  </a:lnTo>
                  <a:lnTo>
                    <a:pt x="5689" y="3451"/>
                  </a:lnTo>
                  <a:lnTo>
                    <a:pt x="5969" y="3591"/>
                  </a:lnTo>
                  <a:lnTo>
                    <a:pt x="6249" y="3777"/>
                  </a:lnTo>
                  <a:lnTo>
                    <a:pt x="6529" y="4010"/>
                  </a:lnTo>
                  <a:lnTo>
                    <a:pt x="6808" y="4197"/>
                  </a:lnTo>
                  <a:lnTo>
                    <a:pt x="7041" y="4476"/>
                  </a:lnTo>
                  <a:lnTo>
                    <a:pt x="7228" y="4756"/>
                  </a:lnTo>
                  <a:lnTo>
                    <a:pt x="7414" y="5036"/>
                  </a:lnTo>
                  <a:lnTo>
                    <a:pt x="7554" y="5362"/>
                  </a:lnTo>
                  <a:lnTo>
                    <a:pt x="7694" y="5689"/>
                  </a:lnTo>
                  <a:lnTo>
                    <a:pt x="7741" y="6015"/>
                  </a:lnTo>
                  <a:lnTo>
                    <a:pt x="7834" y="6342"/>
                  </a:lnTo>
                  <a:lnTo>
                    <a:pt x="7834" y="6715"/>
                  </a:lnTo>
                  <a:lnTo>
                    <a:pt x="7788" y="7228"/>
                  </a:lnTo>
                  <a:lnTo>
                    <a:pt x="7694" y="7741"/>
                  </a:lnTo>
                  <a:lnTo>
                    <a:pt x="7508" y="8207"/>
                  </a:lnTo>
                  <a:lnTo>
                    <a:pt x="7228" y="8673"/>
                  </a:lnTo>
                  <a:lnTo>
                    <a:pt x="7181" y="8813"/>
                  </a:lnTo>
                  <a:lnTo>
                    <a:pt x="7181" y="8906"/>
                  </a:lnTo>
                  <a:lnTo>
                    <a:pt x="7228" y="9046"/>
                  </a:lnTo>
                  <a:lnTo>
                    <a:pt x="7275" y="9186"/>
                  </a:lnTo>
                  <a:lnTo>
                    <a:pt x="9000" y="10865"/>
                  </a:lnTo>
                  <a:lnTo>
                    <a:pt x="9140" y="10958"/>
                  </a:lnTo>
                  <a:lnTo>
                    <a:pt x="9326" y="11005"/>
                  </a:lnTo>
                  <a:lnTo>
                    <a:pt x="9466" y="10958"/>
                  </a:lnTo>
                  <a:lnTo>
                    <a:pt x="9606" y="10818"/>
                  </a:lnTo>
                  <a:lnTo>
                    <a:pt x="9933" y="10399"/>
                  </a:lnTo>
                  <a:lnTo>
                    <a:pt x="10212" y="9886"/>
                  </a:lnTo>
                  <a:lnTo>
                    <a:pt x="10445" y="9419"/>
                  </a:lnTo>
                  <a:lnTo>
                    <a:pt x="10632" y="8906"/>
                  </a:lnTo>
                  <a:lnTo>
                    <a:pt x="10818" y="8393"/>
                  </a:lnTo>
                  <a:lnTo>
                    <a:pt x="10912" y="7834"/>
                  </a:lnTo>
                  <a:lnTo>
                    <a:pt x="11005" y="7274"/>
                  </a:lnTo>
                  <a:lnTo>
                    <a:pt x="11005" y="6715"/>
                  </a:lnTo>
                  <a:lnTo>
                    <a:pt x="10958" y="6062"/>
                  </a:lnTo>
                  <a:lnTo>
                    <a:pt x="10865" y="5409"/>
                  </a:lnTo>
                  <a:lnTo>
                    <a:pt x="10725" y="4756"/>
                  </a:lnTo>
                  <a:lnTo>
                    <a:pt x="10492" y="4150"/>
                  </a:lnTo>
                  <a:lnTo>
                    <a:pt x="10212" y="3544"/>
                  </a:lnTo>
                  <a:lnTo>
                    <a:pt x="9886" y="2984"/>
                  </a:lnTo>
                  <a:lnTo>
                    <a:pt x="9466" y="2471"/>
                  </a:lnTo>
                  <a:lnTo>
                    <a:pt x="9047" y="1958"/>
                  </a:lnTo>
                  <a:lnTo>
                    <a:pt x="8534" y="1539"/>
                  </a:lnTo>
                  <a:lnTo>
                    <a:pt x="8021" y="1119"/>
                  </a:lnTo>
                  <a:lnTo>
                    <a:pt x="7461" y="793"/>
                  </a:lnTo>
                  <a:lnTo>
                    <a:pt x="6855" y="513"/>
                  </a:lnTo>
                  <a:lnTo>
                    <a:pt x="6249" y="280"/>
                  </a:lnTo>
                  <a:lnTo>
                    <a:pt x="5596" y="140"/>
                  </a:lnTo>
                  <a:lnTo>
                    <a:pt x="4943" y="47"/>
                  </a:lnTo>
                  <a:lnTo>
                    <a:pt x="4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6"/>
            <p:cNvSpPr/>
            <p:nvPr/>
          </p:nvSpPr>
          <p:spPr>
            <a:xfrm>
              <a:off x="7106750" y="1540750"/>
              <a:ext cx="214525" cy="95625"/>
            </a:xfrm>
            <a:custGeom>
              <a:rect b="b" l="l" r="r" t="t"/>
              <a:pathLst>
                <a:path extrusionOk="0" h="3825" w="8581">
                  <a:moveTo>
                    <a:pt x="2099" y="1"/>
                  </a:moveTo>
                  <a:lnTo>
                    <a:pt x="1959" y="47"/>
                  </a:lnTo>
                  <a:lnTo>
                    <a:pt x="1865" y="141"/>
                  </a:lnTo>
                  <a:lnTo>
                    <a:pt x="140" y="1819"/>
                  </a:lnTo>
                  <a:lnTo>
                    <a:pt x="47" y="1959"/>
                  </a:lnTo>
                  <a:lnTo>
                    <a:pt x="0" y="2146"/>
                  </a:lnTo>
                  <a:lnTo>
                    <a:pt x="47" y="2286"/>
                  </a:lnTo>
                  <a:lnTo>
                    <a:pt x="187" y="2426"/>
                  </a:lnTo>
                  <a:lnTo>
                    <a:pt x="606" y="2752"/>
                  </a:lnTo>
                  <a:lnTo>
                    <a:pt x="1119" y="3032"/>
                  </a:lnTo>
                  <a:lnTo>
                    <a:pt x="1586" y="3265"/>
                  </a:lnTo>
                  <a:lnTo>
                    <a:pt x="2099" y="3451"/>
                  </a:lnTo>
                  <a:lnTo>
                    <a:pt x="2658" y="3638"/>
                  </a:lnTo>
                  <a:lnTo>
                    <a:pt x="3171" y="3731"/>
                  </a:lnTo>
                  <a:lnTo>
                    <a:pt x="3731" y="3824"/>
                  </a:lnTo>
                  <a:lnTo>
                    <a:pt x="4850" y="3824"/>
                  </a:lnTo>
                  <a:lnTo>
                    <a:pt x="5409" y="3731"/>
                  </a:lnTo>
                  <a:lnTo>
                    <a:pt x="5922" y="3638"/>
                  </a:lnTo>
                  <a:lnTo>
                    <a:pt x="6482" y="3451"/>
                  </a:lnTo>
                  <a:lnTo>
                    <a:pt x="6995" y="3265"/>
                  </a:lnTo>
                  <a:lnTo>
                    <a:pt x="7461" y="3032"/>
                  </a:lnTo>
                  <a:lnTo>
                    <a:pt x="7974" y="2752"/>
                  </a:lnTo>
                  <a:lnTo>
                    <a:pt x="8394" y="2426"/>
                  </a:lnTo>
                  <a:lnTo>
                    <a:pt x="8534" y="2286"/>
                  </a:lnTo>
                  <a:lnTo>
                    <a:pt x="8580" y="2146"/>
                  </a:lnTo>
                  <a:lnTo>
                    <a:pt x="8534" y="1959"/>
                  </a:lnTo>
                  <a:lnTo>
                    <a:pt x="8440" y="1819"/>
                  </a:lnTo>
                  <a:lnTo>
                    <a:pt x="6715" y="141"/>
                  </a:lnTo>
                  <a:lnTo>
                    <a:pt x="6622" y="47"/>
                  </a:lnTo>
                  <a:lnTo>
                    <a:pt x="6482" y="1"/>
                  </a:lnTo>
                  <a:lnTo>
                    <a:pt x="6389" y="1"/>
                  </a:lnTo>
                  <a:lnTo>
                    <a:pt x="6249" y="47"/>
                  </a:lnTo>
                  <a:lnTo>
                    <a:pt x="5782" y="327"/>
                  </a:lnTo>
                  <a:lnTo>
                    <a:pt x="5316" y="514"/>
                  </a:lnTo>
                  <a:lnTo>
                    <a:pt x="4803" y="607"/>
                  </a:lnTo>
                  <a:lnTo>
                    <a:pt x="4290" y="654"/>
                  </a:lnTo>
                  <a:lnTo>
                    <a:pt x="3777" y="607"/>
                  </a:lnTo>
                  <a:lnTo>
                    <a:pt x="3264" y="514"/>
                  </a:lnTo>
                  <a:lnTo>
                    <a:pt x="2798" y="327"/>
                  </a:lnTo>
                  <a:lnTo>
                    <a:pt x="2332" y="47"/>
                  </a:lnTo>
                  <a:lnTo>
                    <a:pt x="2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6"/>
            <p:cNvSpPr/>
            <p:nvPr/>
          </p:nvSpPr>
          <p:spPr>
            <a:xfrm>
              <a:off x="7046125" y="1362400"/>
              <a:ext cx="95625" cy="213350"/>
            </a:xfrm>
            <a:custGeom>
              <a:rect b="b" l="l" r="r" t="t"/>
              <a:pathLst>
                <a:path extrusionOk="0" h="8534" w="3825">
                  <a:moveTo>
                    <a:pt x="1539" y="0"/>
                  </a:moveTo>
                  <a:lnTo>
                    <a:pt x="1399" y="140"/>
                  </a:lnTo>
                  <a:lnTo>
                    <a:pt x="1073" y="607"/>
                  </a:lnTo>
                  <a:lnTo>
                    <a:pt x="793" y="1073"/>
                  </a:lnTo>
                  <a:lnTo>
                    <a:pt x="560" y="1539"/>
                  </a:lnTo>
                  <a:lnTo>
                    <a:pt x="374" y="2052"/>
                  </a:lnTo>
                  <a:lnTo>
                    <a:pt x="187" y="2612"/>
                  </a:lnTo>
                  <a:lnTo>
                    <a:pt x="94" y="3125"/>
                  </a:lnTo>
                  <a:lnTo>
                    <a:pt x="1" y="3684"/>
                  </a:lnTo>
                  <a:lnTo>
                    <a:pt x="1" y="4244"/>
                  </a:lnTo>
                  <a:lnTo>
                    <a:pt x="1" y="4803"/>
                  </a:lnTo>
                  <a:lnTo>
                    <a:pt x="94" y="5363"/>
                  </a:lnTo>
                  <a:lnTo>
                    <a:pt x="187" y="5922"/>
                  </a:lnTo>
                  <a:lnTo>
                    <a:pt x="374" y="6435"/>
                  </a:lnTo>
                  <a:lnTo>
                    <a:pt x="560" y="6948"/>
                  </a:lnTo>
                  <a:lnTo>
                    <a:pt x="793" y="7415"/>
                  </a:lnTo>
                  <a:lnTo>
                    <a:pt x="1073" y="7928"/>
                  </a:lnTo>
                  <a:lnTo>
                    <a:pt x="1399" y="8347"/>
                  </a:lnTo>
                  <a:lnTo>
                    <a:pt x="1539" y="8487"/>
                  </a:lnTo>
                  <a:lnTo>
                    <a:pt x="1679" y="8534"/>
                  </a:lnTo>
                  <a:lnTo>
                    <a:pt x="1866" y="8487"/>
                  </a:lnTo>
                  <a:lnTo>
                    <a:pt x="2006" y="8394"/>
                  </a:lnTo>
                  <a:lnTo>
                    <a:pt x="3731" y="6715"/>
                  </a:lnTo>
                  <a:lnTo>
                    <a:pt x="3778" y="6575"/>
                  </a:lnTo>
                  <a:lnTo>
                    <a:pt x="3824" y="6435"/>
                  </a:lnTo>
                  <a:lnTo>
                    <a:pt x="3824" y="6342"/>
                  </a:lnTo>
                  <a:lnTo>
                    <a:pt x="3778" y="6202"/>
                  </a:lnTo>
                  <a:lnTo>
                    <a:pt x="3498" y="5736"/>
                  </a:lnTo>
                  <a:lnTo>
                    <a:pt x="3311" y="5270"/>
                  </a:lnTo>
                  <a:lnTo>
                    <a:pt x="3218" y="4757"/>
                  </a:lnTo>
                  <a:lnTo>
                    <a:pt x="3171" y="4244"/>
                  </a:lnTo>
                  <a:lnTo>
                    <a:pt x="3218" y="3731"/>
                  </a:lnTo>
                  <a:lnTo>
                    <a:pt x="3311" y="3218"/>
                  </a:lnTo>
                  <a:lnTo>
                    <a:pt x="3498" y="2752"/>
                  </a:lnTo>
                  <a:lnTo>
                    <a:pt x="3778" y="2285"/>
                  </a:lnTo>
                  <a:lnTo>
                    <a:pt x="3824" y="2192"/>
                  </a:lnTo>
                  <a:lnTo>
                    <a:pt x="3824" y="2052"/>
                  </a:lnTo>
                  <a:lnTo>
                    <a:pt x="3778" y="1912"/>
                  </a:lnTo>
                  <a:lnTo>
                    <a:pt x="3731" y="1819"/>
                  </a:lnTo>
                  <a:lnTo>
                    <a:pt x="2006" y="94"/>
                  </a:lnTo>
                  <a:lnTo>
                    <a:pt x="18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46"/>
          <p:cNvGrpSpPr/>
          <p:nvPr/>
        </p:nvGrpSpPr>
        <p:grpSpPr>
          <a:xfrm>
            <a:off x="1242655" y="1857709"/>
            <a:ext cx="312953" cy="312953"/>
            <a:chOff x="238125" y="1996575"/>
            <a:chExt cx="335750" cy="335750"/>
          </a:xfrm>
        </p:grpSpPr>
        <p:sp>
          <p:nvSpPr>
            <p:cNvPr id="946" name="Google Shape;946;p46"/>
            <p:cNvSpPr/>
            <p:nvPr/>
          </p:nvSpPr>
          <p:spPr>
            <a:xfrm>
              <a:off x="344200" y="2221550"/>
              <a:ext cx="123600" cy="52500"/>
            </a:xfrm>
            <a:custGeom>
              <a:rect b="b" l="l" r="r" t="t"/>
              <a:pathLst>
                <a:path extrusionOk="0" h="2100" w="4944">
                  <a:moveTo>
                    <a:pt x="0" y="1"/>
                  </a:moveTo>
                  <a:lnTo>
                    <a:pt x="0" y="1959"/>
                  </a:lnTo>
                  <a:lnTo>
                    <a:pt x="0" y="2053"/>
                  </a:lnTo>
                  <a:lnTo>
                    <a:pt x="94" y="2099"/>
                  </a:lnTo>
                  <a:lnTo>
                    <a:pt x="4850" y="2099"/>
                  </a:lnTo>
                  <a:lnTo>
                    <a:pt x="4943" y="2053"/>
                  </a:lnTo>
                  <a:lnTo>
                    <a:pt x="4943" y="1959"/>
                  </a:lnTo>
                  <a:lnTo>
                    <a:pt x="4943" y="1"/>
                  </a:lnTo>
                  <a:lnTo>
                    <a:pt x="4197" y="1"/>
                  </a:lnTo>
                  <a:lnTo>
                    <a:pt x="4197" y="374"/>
                  </a:lnTo>
                  <a:lnTo>
                    <a:pt x="4150" y="514"/>
                  </a:lnTo>
                  <a:lnTo>
                    <a:pt x="4057" y="654"/>
                  </a:lnTo>
                  <a:lnTo>
                    <a:pt x="3917" y="747"/>
                  </a:lnTo>
                  <a:lnTo>
                    <a:pt x="3777" y="793"/>
                  </a:lnTo>
                  <a:lnTo>
                    <a:pt x="3638" y="747"/>
                  </a:lnTo>
                  <a:lnTo>
                    <a:pt x="3498" y="654"/>
                  </a:lnTo>
                  <a:lnTo>
                    <a:pt x="3404" y="514"/>
                  </a:lnTo>
                  <a:lnTo>
                    <a:pt x="3404" y="374"/>
                  </a:lnTo>
                  <a:lnTo>
                    <a:pt x="3404" y="1"/>
                  </a:lnTo>
                  <a:lnTo>
                    <a:pt x="1539" y="1"/>
                  </a:lnTo>
                  <a:lnTo>
                    <a:pt x="1539" y="374"/>
                  </a:lnTo>
                  <a:lnTo>
                    <a:pt x="1539" y="514"/>
                  </a:lnTo>
                  <a:lnTo>
                    <a:pt x="1446" y="654"/>
                  </a:lnTo>
                  <a:lnTo>
                    <a:pt x="1306" y="747"/>
                  </a:lnTo>
                  <a:lnTo>
                    <a:pt x="1166" y="793"/>
                  </a:lnTo>
                  <a:lnTo>
                    <a:pt x="1026" y="747"/>
                  </a:lnTo>
                  <a:lnTo>
                    <a:pt x="886" y="654"/>
                  </a:lnTo>
                  <a:lnTo>
                    <a:pt x="793" y="514"/>
                  </a:lnTo>
                  <a:lnTo>
                    <a:pt x="746" y="374"/>
                  </a:lnTo>
                  <a:lnTo>
                    <a:pt x="7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6"/>
            <p:cNvSpPr/>
            <p:nvPr/>
          </p:nvSpPr>
          <p:spPr>
            <a:xfrm>
              <a:off x="344200" y="2181925"/>
              <a:ext cx="123600" cy="19850"/>
            </a:xfrm>
            <a:custGeom>
              <a:rect b="b" l="l" r="r" t="t"/>
              <a:pathLst>
                <a:path extrusionOk="0" h="794" w="4944">
                  <a:moveTo>
                    <a:pt x="94" y="0"/>
                  </a:moveTo>
                  <a:lnTo>
                    <a:pt x="0" y="47"/>
                  </a:lnTo>
                  <a:lnTo>
                    <a:pt x="0" y="140"/>
                  </a:lnTo>
                  <a:lnTo>
                    <a:pt x="0" y="793"/>
                  </a:lnTo>
                  <a:lnTo>
                    <a:pt x="4943" y="793"/>
                  </a:lnTo>
                  <a:lnTo>
                    <a:pt x="4943" y="140"/>
                  </a:lnTo>
                  <a:lnTo>
                    <a:pt x="4943" y="47"/>
                  </a:lnTo>
                  <a:lnTo>
                    <a:pt x="48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6"/>
            <p:cNvSpPr/>
            <p:nvPr/>
          </p:nvSpPr>
          <p:spPr>
            <a:xfrm>
              <a:off x="382675" y="2149275"/>
              <a:ext cx="46650" cy="12850"/>
            </a:xfrm>
            <a:custGeom>
              <a:rect b="b" l="l" r="r" t="t"/>
              <a:pathLst>
                <a:path extrusionOk="0" h="514" w="1866">
                  <a:moveTo>
                    <a:pt x="140" y="1"/>
                  </a:moveTo>
                  <a:lnTo>
                    <a:pt x="47" y="47"/>
                  </a:lnTo>
                  <a:lnTo>
                    <a:pt x="0" y="141"/>
                  </a:lnTo>
                  <a:lnTo>
                    <a:pt x="0" y="514"/>
                  </a:lnTo>
                  <a:lnTo>
                    <a:pt x="1865" y="514"/>
                  </a:lnTo>
                  <a:lnTo>
                    <a:pt x="1865" y="141"/>
                  </a:lnTo>
                  <a:lnTo>
                    <a:pt x="1819" y="47"/>
                  </a:lnTo>
                  <a:lnTo>
                    <a:pt x="17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6"/>
            <p:cNvSpPr/>
            <p:nvPr/>
          </p:nvSpPr>
          <p:spPr>
            <a:xfrm>
              <a:off x="238125" y="1996575"/>
              <a:ext cx="335750" cy="46650"/>
            </a:xfrm>
            <a:custGeom>
              <a:rect b="b" l="l" r="r" t="t"/>
              <a:pathLst>
                <a:path extrusionOk="0" h="1866" w="13430">
                  <a:moveTo>
                    <a:pt x="373" y="0"/>
                  </a:moveTo>
                  <a:lnTo>
                    <a:pt x="233" y="47"/>
                  </a:lnTo>
                  <a:lnTo>
                    <a:pt x="140" y="140"/>
                  </a:lnTo>
                  <a:lnTo>
                    <a:pt x="47" y="233"/>
                  </a:lnTo>
                  <a:lnTo>
                    <a:pt x="0" y="420"/>
                  </a:lnTo>
                  <a:lnTo>
                    <a:pt x="0" y="1446"/>
                  </a:lnTo>
                  <a:lnTo>
                    <a:pt x="47" y="1632"/>
                  </a:lnTo>
                  <a:lnTo>
                    <a:pt x="140" y="1725"/>
                  </a:lnTo>
                  <a:lnTo>
                    <a:pt x="233" y="1819"/>
                  </a:lnTo>
                  <a:lnTo>
                    <a:pt x="373" y="1865"/>
                  </a:lnTo>
                  <a:lnTo>
                    <a:pt x="13056" y="1865"/>
                  </a:lnTo>
                  <a:lnTo>
                    <a:pt x="13196" y="1819"/>
                  </a:lnTo>
                  <a:lnTo>
                    <a:pt x="13336" y="1725"/>
                  </a:lnTo>
                  <a:lnTo>
                    <a:pt x="13383" y="1632"/>
                  </a:lnTo>
                  <a:lnTo>
                    <a:pt x="13430" y="1446"/>
                  </a:lnTo>
                  <a:lnTo>
                    <a:pt x="13430" y="420"/>
                  </a:lnTo>
                  <a:lnTo>
                    <a:pt x="13383" y="233"/>
                  </a:lnTo>
                  <a:lnTo>
                    <a:pt x="13336" y="140"/>
                  </a:lnTo>
                  <a:lnTo>
                    <a:pt x="13196" y="47"/>
                  </a:lnTo>
                  <a:lnTo>
                    <a:pt x="130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6"/>
            <p:cNvSpPr/>
            <p:nvPr/>
          </p:nvSpPr>
          <p:spPr>
            <a:xfrm>
              <a:off x="238125" y="2089825"/>
              <a:ext cx="335750" cy="242500"/>
            </a:xfrm>
            <a:custGeom>
              <a:rect b="b" l="l" r="r" t="t"/>
              <a:pathLst>
                <a:path extrusionOk="0" h="9700" w="13430">
                  <a:moveTo>
                    <a:pt x="2145" y="7368"/>
                  </a:moveTo>
                  <a:lnTo>
                    <a:pt x="2238" y="7461"/>
                  </a:lnTo>
                  <a:lnTo>
                    <a:pt x="2332" y="7601"/>
                  </a:lnTo>
                  <a:lnTo>
                    <a:pt x="2378" y="7741"/>
                  </a:lnTo>
                  <a:lnTo>
                    <a:pt x="2332" y="7881"/>
                  </a:lnTo>
                  <a:lnTo>
                    <a:pt x="2238" y="8021"/>
                  </a:lnTo>
                  <a:lnTo>
                    <a:pt x="2145" y="8114"/>
                  </a:lnTo>
                  <a:lnTo>
                    <a:pt x="1958" y="8161"/>
                  </a:lnTo>
                  <a:lnTo>
                    <a:pt x="1819" y="8114"/>
                  </a:lnTo>
                  <a:lnTo>
                    <a:pt x="1679" y="8021"/>
                  </a:lnTo>
                  <a:lnTo>
                    <a:pt x="1585" y="7881"/>
                  </a:lnTo>
                  <a:lnTo>
                    <a:pt x="1585" y="7741"/>
                  </a:lnTo>
                  <a:lnTo>
                    <a:pt x="1585" y="7601"/>
                  </a:lnTo>
                  <a:lnTo>
                    <a:pt x="1679" y="7461"/>
                  </a:lnTo>
                  <a:lnTo>
                    <a:pt x="1819" y="7368"/>
                  </a:lnTo>
                  <a:close/>
                  <a:moveTo>
                    <a:pt x="7694" y="1586"/>
                  </a:moveTo>
                  <a:lnTo>
                    <a:pt x="7881" y="1679"/>
                  </a:lnTo>
                  <a:lnTo>
                    <a:pt x="8020" y="1726"/>
                  </a:lnTo>
                  <a:lnTo>
                    <a:pt x="8160" y="1866"/>
                  </a:lnTo>
                  <a:lnTo>
                    <a:pt x="8254" y="2006"/>
                  </a:lnTo>
                  <a:lnTo>
                    <a:pt x="8347" y="2146"/>
                  </a:lnTo>
                  <a:lnTo>
                    <a:pt x="8393" y="2332"/>
                  </a:lnTo>
                  <a:lnTo>
                    <a:pt x="8440" y="2519"/>
                  </a:lnTo>
                  <a:lnTo>
                    <a:pt x="8440" y="2892"/>
                  </a:lnTo>
                  <a:lnTo>
                    <a:pt x="9279" y="2892"/>
                  </a:lnTo>
                  <a:lnTo>
                    <a:pt x="9419" y="2985"/>
                  </a:lnTo>
                  <a:lnTo>
                    <a:pt x="9606" y="3032"/>
                  </a:lnTo>
                  <a:lnTo>
                    <a:pt x="9746" y="3171"/>
                  </a:lnTo>
                  <a:lnTo>
                    <a:pt x="9839" y="3311"/>
                  </a:lnTo>
                  <a:lnTo>
                    <a:pt x="9932" y="3451"/>
                  </a:lnTo>
                  <a:lnTo>
                    <a:pt x="9979" y="3638"/>
                  </a:lnTo>
                  <a:lnTo>
                    <a:pt x="9979" y="3824"/>
                  </a:lnTo>
                  <a:lnTo>
                    <a:pt x="9979" y="7228"/>
                  </a:lnTo>
                  <a:lnTo>
                    <a:pt x="9979" y="7415"/>
                  </a:lnTo>
                  <a:lnTo>
                    <a:pt x="9932" y="7601"/>
                  </a:lnTo>
                  <a:lnTo>
                    <a:pt x="9839" y="7741"/>
                  </a:lnTo>
                  <a:lnTo>
                    <a:pt x="9746" y="7881"/>
                  </a:lnTo>
                  <a:lnTo>
                    <a:pt x="9606" y="7974"/>
                  </a:lnTo>
                  <a:lnTo>
                    <a:pt x="9419" y="8068"/>
                  </a:lnTo>
                  <a:lnTo>
                    <a:pt x="9279" y="8114"/>
                  </a:lnTo>
                  <a:lnTo>
                    <a:pt x="9093" y="8161"/>
                  </a:lnTo>
                  <a:lnTo>
                    <a:pt x="4337" y="8161"/>
                  </a:lnTo>
                  <a:lnTo>
                    <a:pt x="4150" y="8114"/>
                  </a:lnTo>
                  <a:lnTo>
                    <a:pt x="4010" y="8068"/>
                  </a:lnTo>
                  <a:lnTo>
                    <a:pt x="3824" y="7974"/>
                  </a:lnTo>
                  <a:lnTo>
                    <a:pt x="3730" y="7881"/>
                  </a:lnTo>
                  <a:lnTo>
                    <a:pt x="3591" y="7741"/>
                  </a:lnTo>
                  <a:lnTo>
                    <a:pt x="3497" y="7601"/>
                  </a:lnTo>
                  <a:lnTo>
                    <a:pt x="3451" y="7415"/>
                  </a:lnTo>
                  <a:lnTo>
                    <a:pt x="3451" y="7228"/>
                  </a:lnTo>
                  <a:lnTo>
                    <a:pt x="3451" y="3824"/>
                  </a:lnTo>
                  <a:lnTo>
                    <a:pt x="3451" y="3638"/>
                  </a:lnTo>
                  <a:lnTo>
                    <a:pt x="3497" y="3451"/>
                  </a:lnTo>
                  <a:lnTo>
                    <a:pt x="3591" y="3311"/>
                  </a:lnTo>
                  <a:lnTo>
                    <a:pt x="3730" y="3171"/>
                  </a:lnTo>
                  <a:lnTo>
                    <a:pt x="3824" y="3032"/>
                  </a:lnTo>
                  <a:lnTo>
                    <a:pt x="4010" y="2985"/>
                  </a:lnTo>
                  <a:lnTo>
                    <a:pt x="4150" y="2892"/>
                  </a:lnTo>
                  <a:lnTo>
                    <a:pt x="4989" y="2892"/>
                  </a:lnTo>
                  <a:lnTo>
                    <a:pt x="4989" y="2519"/>
                  </a:lnTo>
                  <a:lnTo>
                    <a:pt x="5036" y="2332"/>
                  </a:lnTo>
                  <a:lnTo>
                    <a:pt x="5083" y="2146"/>
                  </a:lnTo>
                  <a:lnTo>
                    <a:pt x="5176" y="2006"/>
                  </a:lnTo>
                  <a:lnTo>
                    <a:pt x="5269" y="1866"/>
                  </a:lnTo>
                  <a:lnTo>
                    <a:pt x="5409" y="1726"/>
                  </a:lnTo>
                  <a:lnTo>
                    <a:pt x="5596" y="1679"/>
                  </a:lnTo>
                  <a:lnTo>
                    <a:pt x="5736" y="1586"/>
                  </a:lnTo>
                  <a:close/>
                  <a:moveTo>
                    <a:pt x="11611" y="7368"/>
                  </a:moveTo>
                  <a:lnTo>
                    <a:pt x="11751" y="7461"/>
                  </a:lnTo>
                  <a:lnTo>
                    <a:pt x="11844" y="7601"/>
                  </a:lnTo>
                  <a:lnTo>
                    <a:pt x="11844" y="7741"/>
                  </a:lnTo>
                  <a:lnTo>
                    <a:pt x="11844" y="7881"/>
                  </a:lnTo>
                  <a:lnTo>
                    <a:pt x="11751" y="8021"/>
                  </a:lnTo>
                  <a:lnTo>
                    <a:pt x="11611" y="8114"/>
                  </a:lnTo>
                  <a:lnTo>
                    <a:pt x="11471" y="8161"/>
                  </a:lnTo>
                  <a:lnTo>
                    <a:pt x="11331" y="8114"/>
                  </a:lnTo>
                  <a:lnTo>
                    <a:pt x="11191" y="8021"/>
                  </a:lnTo>
                  <a:lnTo>
                    <a:pt x="11098" y="7881"/>
                  </a:lnTo>
                  <a:lnTo>
                    <a:pt x="11051" y="7741"/>
                  </a:lnTo>
                  <a:lnTo>
                    <a:pt x="11098" y="7601"/>
                  </a:lnTo>
                  <a:lnTo>
                    <a:pt x="11191" y="7461"/>
                  </a:lnTo>
                  <a:lnTo>
                    <a:pt x="11331" y="7368"/>
                  </a:lnTo>
                  <a:close/>
                  <a:moveTo>
                    <a:pt x="933" y="1"/>
                  </a:moveTo>
                  <a:lnTo>
                    <a:pt x="746" y="47"/>
                  </a:lnTo>
                  <a:lnTo>
                    <a:pt x="560" y="94"/>
                  </a:lnTo>
                  <a:lnTo>
                    <a:pt x="420" y="187"/>
                  </a:lnTo>
                  <a:lnTo>
                    <a:pt x="280" y="280"/>
                  </a:lnTo>
                  <a:lnTo>
                    <a:pt x="140" y="420"/>
                  </a:lnTo>
                  <a:lnTo>
                    <a:pt x="93" y="560"/>
                  </a:lnTo>
                  <a:lnTo>
                    <a:pt x="0" y="747"/>
                  </a:lnTo>
                  <a:lnTo>
                    <a:pt x="0" y="933"/>
                  </a:lnTo>
                  <a:lnTo>
                    <a:pt x="0" y="8814"/>
                  </a:lnTo>
                  <a:lnTo>
                    <a:pt x="0" y="9000"/>
                  </a:lnTo>
                  <a:lnTo>
                    <a:pt x="93" y="9140"/>
                  </a:lnTo>
                  <a:lnTo>
                    <a:pt x="140" y="9327"/>
                  </a:lnTo>
                  <a:lnTo>
                    <a:pt x="280" y="9466"/>
                  </a:lnTo>
                  <a:lnTo>
                    <a:pt x="420" y="9560"/>
                  </a:lnTo>
                  <a:lnTo>
                    <a:pt x="560" y="9653"/>
                  </a:lnTo>
                  <a:lnTo>
                    <a:pt x="746" y="9700"/>
                  </a:lnTo>
                  <a:lnTo>
                    <a:pt x="12683" y="9700"/>
                  </a:lnTo>
                  <a:lnTo>
                    <a:pt x="12870" y="9653"/>
                  </a:lnTo>
                  <a:lnTo>
                    <a:pt x="13010" y="9560"/>
                  </a:lnTo>
                  <a:lnTo>
                    <a:pt x="13150" y="9466"/>
                  </a:lnTo>
                  <a:lnTo>
                    <a:pt x="13290" y="9327"/>
                  </a:lnTo>
                  <a:lnTo>
                    <a:pt x="13383" y="9140"/>
                  </a:lnTo>
                  <a:lnTo>
                    <a:pt x="13430" y="9000"/>
                  </a:lnTo>
                  <a:lnTo>
                    <a:pt x="13430" y="8814"/>
                  </a:lnTo>
                  <a:lnTo>
                    <a:pt x="13430" y="933"/>
                  </a:lnTo>
                  <a:lnTo>
                    <a:pt x="13430" y="747"/>
                  </a:lnTo>
                  <a:lnTo>
                    <a:pt x="13383" y="560"/>
                  </a:lnTo>
                  <a:lnTo>
                    <a:pt x="13290" y="420"/>
                  </a:lnTo>
                  <a:lnTo>
                    <a:pt x="13150" y="280"/>
                  </a:lnTo>
                  <a:lnTo>
                    <a:pt x="13010" y="187"/>
                  </a:lnTo>
                  <a:lnTo>
                    <a:pt x="12870" y="94"/>
                  </a:lnTo>
                  <a:lnTo>
                    <a:pt x="12683" y="47"/>
                  </a:lnTo>
                  <a:lnTo>
                    <a:pt x="12497" y="1"/>
                  </a:lnTo>
                  <a:lnTo>
                    <a:pt x="11331" y="1"/>
                  </a:lnTo>
                  <a:lnTo>
                    <a:pt x="11331" y="1306"/>
                  </a:lnTo>
                  <a:lnTo>
                    <a:pt x="11471" y="1306"/>
                  </a:lnTo>
                  <a:lnTo>
                    <a:pt x="11611" y="1353"/>
                  </a:lnTo>
                  <a:lnTo>
                    <a:pt x="11751" y="1446"/>
                  </a:lnTo>
                  <a:lnTo>
                    <a:pt x="11844" y="1539"/>
                  </a:lnTo>
                  <a:lnTo>
                    <a:pt x="11844" y="1726"/>
                  </a:lnTo>
                  <a:lnTo>
                    <a:pt x="11844" y="1866"/>
                  </a:lnTo>
                  <a:lnTo>
                    <a:pt x="11751" y="2006"/>
                  </a:lnTo>
                  <a:lnTo>
                    <a:pt x="11611" y="2099"/>
                  </a:lnTo>
                  <a:lnTo>
                    <a:pt x="10259" y="2099"/>
                  </a:lnTo>
                  <a:lnTo>
                    <a:pt x="10119" y="2006"/>
                  </a:lnTo>
                  <a:lnTo>
                    <a:pt x="10072" y="1866"/>
                  </a:lnTo>
                  <a:lnTo>
                    <a:pt x="10025" y="1726"/>
                  </a:lnTo>
                  <a:lnTo>
                    <a:pt x="10072" y="1539"/>
                  </a:lnTo>
                  <a:lnTo>
                    <a:pt x="10119" y="1446"/>
                  </a:lnTo>
                  <a:lnTo>
                    <a:pt x="10259" y="1353"/>
                  </a:lnTo>
                  <a:lnTo>
                    <a:pt x="10399" y="1306"/>
                  </a:lnTo>
                  <a:lnTo>
                    <a:pt x="10538" y="1306"/>
                  </a:lnTo>
                  <a:lnTo>
                    <a:pt x="10538" y="1"/>
                  </a:lnTo>
                  <a:lnTo>
                    <a:pt x="2891" y="1"/>
                  </a:lnTo>
                  <a:lnTo>
                    <a:pt x="2891" y="1306"/>
                  </a:lnTo>
                  <a:lnTo>
                    <a:pt x="3031" y="1306"/>
                  </a:lnTo>
                  <a:lnTo>
                    <a:pt x="3171" y="1353"/>
                  </a:lnTo>
                  <a:lnTo>
                    <a:pt x="3311" y="1446"/>
                  </a:lnTo>
                  <a:lnTo>
                    <a:pt x="3404" y="1539"/>
                  </a:lnTo>
                  <a:lnTo>
                    <a:pt x="3404" y="1726"/>
                  </a:lnTo>
                  <a:lnTo>
                    <a:pt x="3404" y="1866"/>
                  </a:lnTo>
                  <a:lnTo>
                    <a:pt x="3311" y="2006"/>
                  </a:lnTo>
                  <a:lnTo>
                    <a:pt x="3171" y="2099"/>
                  </a:lnTo>
                  <a:lnTo>
                    <a:pt x="1819" y="2099"/>
                  </a:lnTo>
                  <a:lnTo>
                    <a:pt x="1679" y="2006"/>
                  </a:lnTo>
                  <a:lnTo>
                    <a:pt x="1585" y="1866"/>
                  </a:lnTo>
                  <a:lnTo>
                    <a:pt x="1585" y="1726"/>
                  </a:lnTo>
                  <a:lnTo>
                    <a:pt x="1585" y="1539"/>
                  </a:lnTo>
                  <a:lnTo>
                    <a:pt x="1679" y="1446"/>
                  </a:lnTo>
                  <a:lnTo>
                    <a:pt x="1819" y="1353"/>
                  </a:lnTo>
                  <a:lnTo>
                    <a:pt x="1958" y="1306"/>
                  </a:lnTo>
                  <a:lnTo>
                    <a:pt x="2098" y="1306"/>
                  </a:lnTo>
                  <a:lnTo>
                    <a:pt x="20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6"/>
            <p:cNvSpPr/>
            <p:nvPr/>
          </p:nvSpPr>
          <p:spPr>
            <a:xfrm>
              <a:off x="501575" y="2063025"/>
              <a:ext cx="19850" cy="26825"/>
            </a:xfrm>
            <a:custGeom>
              <a:rect b="b" l="l" r="r" t="t"/>
              <a:pathLst>
                <a:path extrusionOk="0" h="1073" w="794">
                  <a:moveTo>
                    <a:pt x="0" y="0"/>
                  </a:moveTo>
                  <a:lnTo>
                    <a:pt x="0" y="1073"/>
                  </a:lnTo>
                  <a:lnTo>
                    <a:pt x="793" y="1073"/>
                  </a:lnTo>
                  <a:lnTo>
                    <a:pt x="7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6"/>
            <p:cNvSpPr/>
            <p:nvPr/>
          </p:nvSpPr>
          <p:spPr>
            <a:xfrm>
              <a:off x="290575" y="2063025"/>
              <a:ext cx="19850" cy="26825"/>
            </a:xfrm>
            <a:custGeom>
              <a:rect b="b" l="l" r="r" t="t"/>
              <a:pathLst>
                <a:path extrusionOk="0" h="1073" w="794">
                  <a:moveTo>
                    <a:pt x="0" y="0"/>
                  </a:moveTo>
                  <a:lnTo>
                    <a:pt x="0" y="1073"/>
                  </a:lnTo>
                  <a:lnTo>
                    <a:pt x="793" y="1073"/>
                  </a:lnTo>
                  <a:lnTo>
                    <a:pt x="7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46"/>
          <p:cNvGrpSpPr/>
          <p:nvPr/>
        </p:nvGrpSpPr>
        <p:grpSpPr>
          <a:xfrm>
            <a:off x="1946764" y="1857709"/>
            <a:ext cx="312953" cy="312953"/>
            <a:chOff x="993525" y="1996575"/>
            <a:chExt cx="335750" cy="335750"/>
          </a:xfrm>
        </p:grpSpPr>
        <p:sp>
          <p:nvSpPr>
            <p:cNvPr id="954" name="Google Shape;954;p46"/>
            <p:cNvSpPr/>
            <p:nvPr/>
          </p:nvSpPr>
          <p:spPr>
            <a:xfrm>
              <a:off x="1252325" y="1996575"/>
              <a:ext cx="76950" cy="167875"/>
            </a:xfrm>
            <a:custGeom>
              <a:rect b="b" l="l" r="r" t="t"/>
              <a:pathLst>
                <a:path extrusionOk="0" h="6715" w="3078">
                  <a:moveTo>
                    <a:pt x="1539" y="0"/>
                  </a:moveTo>
                  <a:lnTo>
                    <a:pt x="1353" y="47"/>
                  </a:lnTo>
                  <a:lnTo>
                    <a:pt x="1213" y="140"/>
                  </a:lnTo>
                  <a:lnTo>
                    <a:pt x="94" y="1492"/>
                  </a:lnTo>
                  <a:lnTo>
                    <a:pt x="47" y="1586"/>
                  </a:lnTo>
                  <a:lnTo>
                    <a:pt x="0" y="1679"/>
                  </a:lnTo>
                  <a:lnTo>
                    <a:pt x="0" y="1819"/>
                  </a:lnTo>
                  <a:lnTo>
                    <a:pt x="47" y="1912"/>
                  </a:lnTo>
                  <a:lnTo>
                    <a:pt x="94" y="2005"/>
                  </a:lnTo>
                  <a:lnTo>
                    <a:pt x="187" y="2052"/>
                  </a:lnTo>
                  <a:lnTo>
                    <a:pt x="280" y="2145"/>
                  </a:lnTo>
                  <a:lnTo>
                    <a:pt x="700" y="2145"/>
                  </a:lnTo>
                  <a:lnTo>
                    <a:pt x="700" y="6342"/>
                  </a:lnTo>
                  <a:lnTo>
                    <a:pt x="746" y="6482"/>
                  </a:lnTo>
                  <a:lnTo>
                    <a:pt x="840" y="6622"/>
                  </a:lnTo>
                  <a:lnTo>
                    <a:pt x="933" y="6715"/>
                  </a:lnTo>
                  <a:lnTo>
                    <a:pt x="2099" y="6715"/>
                  </a:lnTo>
                  <a:lnTo>
                    <a:pt x="2239" y="6622"/>
                  </a:lnTo>
                  <a:lnTo>
                    <a:pt x="2332" y="6482"/>
                  </a:lnTo>
                  <a:lnTo>
                    <a:pt x="2332" y="6342"/>
                  </a:lnTo>
                  <a:lnTo>
                    <a:pt x="2332" y="2145"/>
                  </a:lnTo>
                  <a:lnTo>
                    <a:pt x="2798" y="2145"/>
                  </a:lnTo>
                  <a:lnTo>
                    <a:pt x="2891" y="2052"/>
                  </a:lnTo>
                  <a:lnTo>
                    <a:pt x="2985" y="2005"/>
                  </a:lnTo>
                  <a:lnTo>
                    <a:pt x="3031" y="1912"/>
                  </a:lnTo>
                  <a:lnTo>
                    <a:pt x="3078" y="1819"/>
                  </a:lnTo>
                  <a:lnTo>
                    <a:pt x="3078" y="1679"/>
                  </a:lnTo>
                  <a:lnTo>
                    <a:pt x="3031" y="1586"/>
                  </a:lnTo>
                  <a:lnTo>
                    <a:pt x="2985" y="1492"/>
                  </a:lnTo>
                  <a:lnTo>
                    <a:pt x="1819" y="140"/>
                  </a:lnTo>
                  <a:lnTo>
                    <a:pt x="1679" y="47"/>
                  </a:lnTo>
                  <a:lnTo>
                    <a:pt x="15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6"/>
            <p:cNvSpPr/>
            <p:nvPr/>
          </p:nvSpPr>
          <p:spPr>
            <a:xfrm>
              <a:off x="993525" y="2164425"/>
              <a:ext cx="76950" cy="167900"/>
            </a:xfrm>
            <a:custGeom>
              <a:rect b="b" l="l" r="r" t="t"/>
              <a:pathLst>
                <a:path extrusionOk="0" h="6716" w="3078">
                  <a:moveTo>
                    <a:pt x="1120" y="1"/>
                  </a:moveTo>
                  <a:lnTo>
                    <a:pt x="933" y="48"/>
                  </a:lnTo>
                  <a:lnTo>
                    <a:pt x="840" y="141"/>
                  </a:lnTo>
                  <a:lnTo>
                    <a:pt x="746" y="234"/>
                  </a:lnTo>
                  <a:lnTo>
                    <a:pt x="700" y="421"/>
                  </a:lnTo>
                  <a:lnTo>
                    <a:pt x="700" y="4617"/>
                  </a:lnTo>
                  <a:lnTo>
                    <a:pt x="280" y="4617"/>
                  </a:lnTo>
                  <a:lnTo>
                    <a:pt x="187" y="4664"/>
                  </a:lnTo>
                  <a:lnTo>
                    <a:pt x="94" y="4757"/>
                  </a:lnTo>
                  <a:lnTo>
                    <a:pt x="47" y="4850"/>
                  </a:lnTo>
                  <a:lnTo>
                    <a:pt x="0" y="4944"/>
                  </a:lnTo>
                  <a:lnTo>
                    <a:pt x="0" y="5037"/>
                  </a:lnTo>
                  <a:lnTo>
                    <a:pt x="47" y="5177"/>
                  </a:lnTo>
                  <a:lnTo>
                    <a:pt x="94" y="5270"/>
                  </a:lnTo>
                  <a:lnTo>
                    <a:pt x="1259" y="6576"/>
                  </a:lnTo>
                  <a:lnTo>
                    <a:pt x="1353" y="6716"/>
                  </a:lnTo>
                  <a:lnTo>
                    <a:pt x="1679" y="6716"/>
                  </a:lnTo>
                  <a:lnTo>
                    <a:pt x="1819" y="6576"/>
                  </a:lnTo>
                  <a:lnTo>
                    <a:pt x="2985" y="5270"/>
                  </a:lnTo>
                  <a:lnTo>
                    <a:pt x="3031" y="5177"/>
                  </a:lnTo>
                  <a:lnTo>
                    <a:pt x="3078" y="5037"/>
                  </a:lnTo>
                  <a:lnTo>
                    <a:pt x="3078" y="4944"/>
                  </a:lnTo>
                  <a:lnTo>
                    <a:pt x="3031" y="4850"/>
                  </a:lnTo>
                  <a:lnTo>
                    <a:pt x="2985" y="4757"/>
                  </a:lnTo>
                  <a:lnTo>
                    <a:pt x="2891" y="4664"/>
                  </a:lnTo>
                  <a:lnTo>
                    <a:pt x="2798" y="4617"/>
                  </a:lnTo>
                  <a:lnTo>
                    <a:pt x="2379" y="4617"/>
                  </a:lnTo>
                  <a:lnTo>
                    <a:pt x="2379" y="421"/>
                  </a:lnTo>
                  <a:lnTo>
                    <a:pt x="2332" y="234"/>
                  </a:lnTo>
                  <a:lnTo>
                    <a:pt x="2239" y="141"/>
                  </a:lnTo>
                  <a:lnTo>
                    <a:pt x="2099" y="48"/>
                  </a:lnTo>
                  <a:lnTo>
                    <a:pt x="19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6"/>
            <p:cNvSpPr/>
            <p:nvPr/>
          </p:nvSpPr>
          <p:spPr>
            <a:xfrm>
              <a:off x="1069300" y="2072350"/>
              <a:ext cx="184200" cy="185375"/>
            </a:xfrm>
            <a:custGeom>
              <a:rect b="b" l="l" r="r" t="t"/>
              <a:pathLst>
                <a:path extrusionOk="0" h="7415" w="7368">
                  <a:moveTo>
                    <a:pt x="3824" y="700"/>
                  </a:moveTo>
                  <a:lnTo>
                    <a:pt x="3964" y="793"/>
                  </a:lnTo>
                  <a:lnTo>
                    <a:pt x="4057" y="933"/>
                  </a:lnTo>
                  <a:lnTo>
                    <a:pt x="4057" y="1073"/>
                  </a:lnTo>
                  <a:lnTo>
                    <a:pt x="4057" y="1259"/>
                  </a:lnTo>
                  <a:lnTo>
                    <a:pt x="4290" y="1352"/>
                  </a:lnTo>
                  <a:lnTo>
                    <a:pt x="4477" y="1399"/>
                  </a:lnTo>
                  <a:lnTo>
                    <a:pt x="4757" y="1586"/>
                  </a:lnTo>
                  <a:lnTo>
                    <a:pt x="4803" y="1632"/>
                  </a:lnTo>
                  <a:lnTo>
                    <a:pt x="4897" y="1725"/>
                  </a:lnTo>
                  <a:lnTo>
                    <a:pt x="4897" y="1912"/>
                  </a:lnTo>
                  <a:lnTo>
                    <a:pt x="4897" y="2052"/>
                  </a:lnTo>
                  <a:lnTo>
                    <a:pt x="4803" y="2192"/>
                  </a:lnTo>
                  <a:lnTo>
                    <a:pt x="4663" y="2285"/>
                  </a:lnTo>
                  <a:lnTo>
                    <a:pt x="4384" y="2285"/>
                  </a:lnTo>
                  <a:lnTo>
                    <a:pt x="4244" y="2192"/>
                  </a:lnTo>
                  <a:lnTo>
                    <a:pt x="4057" y="2098"/>
                  </a:lnTo>
                  <a:lnTo>
                    <a:pt x="4057" y="3218"/>
                  </a:lnTo>
                  <a:lnTo>
                    <a:pt x="4244" y="3311"/>
                  </a:lnTo>
                  <a:lnTo>
                    <a:pt x="4477" y="3404"/>
                  </a:lnTo>
                  <a:lnTo>
                    <a:pt x="4710" y="3544"/>
                  </a:lnTo>
                  <a:lnTo>
                    <a:pt x="4897" y="3731"/>
                  </a:lnTo>
                  <a:lnTo>
                    <a:pt x="5036" y="3917"/>
                  </a:lnTo>
                  <a:lnTo>
                    <a:pt x="5130" y="4104"/>
                  </a:lnTo>
                  <a:lnTo>
                    <a:pt x="5176" y="4337"/>
                  </a:lnTo>
                  <a:lnTo>
                    <a:pt x="5223" y="4570"/>
                  </a:lnTo>
                  <a:lnTo>
                    <a:pt x="5176" y="4850"/>
                  </a:lnTo>
                  <a:lnTo>
                    <a:pt x="5130" y="5083"/>
                  </a:lnTo>
                  <a:lnTo>
                    <a:pt x="5036" y="5316"/>
                  </a:lnTo>
                  <a:lnTo>
                    <a:pt x="4897" y="5549"/>
                  </a:lnTo>
                  <a:lnTo>
                    <a:pt x="4710" y="5736"/>
                  </a:lnTo>
                  <a:lnTo>
                    <a:pt x="4430" y="5922"/>
                  </a:lnTo>
                  <a:lnTo>
                    <a:pt x="4057" y="6062"/>
                  </a:lnTo>
                  <a:lnTo>
                    <a:pt x="4057" y="6342"/>
                  </a:lnTo>
                  <a:lnTo>
                    <a:pt x="4057" y="6482"/>
                  </a:lnTo>
                  <a:lnTo>
                    <a:pt x="3964" y="6622"/>
                  </a:lnTo>
                  <a:lnTo>
                    <a:pt x="3824" y="6668"/>
                  </a:lnTo>
                  <a:lnTo>
                    <a:pt x="3684" y="6715"/>
                  </a:lnTo>
                  <a:lnTo>
                    <a:pt x="3544" y="6668"/>
                  </a:lnTo>
                  <a:lnTo>
                    <a:pt x="3404" y="6622"/>
                  </a:lnTo>
                  <a:lnTo>
                    <a:pt x="3311" y="6482"/>
                  </a:lnTo>
                  <a:lnTo>
                    <a:pt x="3264" y="6342"/>
                  </a:lnTo>
                  <a:lnTo>
                    <a:pt x="3264" y="6109"/>
                  </a:lnTo>
                  <a:lnTo>
                    <a:pt x="3078" y="6062"/>
                  </a:lnTo>
                  <a:lnTo>
                    <a:pt x="2845" y="6015"/>
                  </a:lnTo>
                  <a:lnTo>
                    <a:pt x="2612" y="5922"/>
                  </a:lnTo>
                  <a:lnTo>
                    <a:pt x="2378" y="5782"/>
                  </a:lnTo>
                  <a:lnTo>
                    <a:pt x="2285" y="5642"/>
                  </a:lnTo>
                  <a:lnTo>
                    <a:pt x="2239" y="5502"/>
                  </a:lnTo>
                  <a:lnTo>
                    <a:pt x="2192" y="5363"/>
                  </a:lnTo>
                  <a:lnTo>
                    <a:pt x="2285" y="5223"/>
                  </a:lnTo>
                  <a:lnTo>
                    <a:pt x="2378" y="5129"/>
                  </a:lnTo>
                  <a:lnTo>
                    <a:pt x="2518" y="5036"/>
                  </a:lnTo>
                  <a:lnTo>
                    <a:pt x="2658" y="5036"/>
                  </a:lnTo>
                  <a:lnTo>
                    <a:pt x="2798" y="5129"/>
                  </a:lnTo>
                  <a:lnTo>
                    <a:pt x="3078" y="5269"/>
                  </a:lnTo>
                  <a:lnTo>
                    <a:pt x="3264" y="5316"/>
                  </a:lnTo>
                  <a:lnTo>
                    <a:pt x="3264" y="3777"/>
                  </a:lnTo>
                  <a:lnTo>
                    <a:pt x="2985" y="3591"/>
                  </a:lnTo>
                  <a:lnTo>
                    <a:pt x="2705" y="3451"/>
                  </a:lnTo>
                  <a:lnTo>
                    <a:pt x="2518" y="3218"/>
                  </a:lnTo>
                  <a:lnTo>
                    <a:pt x="2378" y="2938"/>
                  </a:lnTo>
                  <a:lnTo>
                    <a:pt x="2332" y="2658"/>
                  </a:lnTo>
                  <a:lnTo>
                    <a:pt x="2332" y="2332"/>
                  </a:lnTo>
                  <a:lnTo>
                    <a:pt x="2472" y="1959"/>
                  </a:lnTo>
                  <a:lnTo>
                    <a:pt x="2658" y="1679"/>
                  </a:lnTo>
                  <a:lnTo>
                    <a:pt x="2891" y="1446"/>
                  </a:lnTo>
                  <a:lnTo>
                    <a:pt x="3218" y="1306"/>
                  </a:lnTo>
                  <a:lnTo>
                    <a:pt x="3264" y="1306"/>
                  </a:lnTo>
                  <a:lnTo>
                    <a:pt x="3264" y="1073"/>
                  </a:lnTo>
                  <a:lnTo>
                    <a:pt x="3311" y="933"/>
                  </a:lnTo>
                  <a:lnTo>
                    <a:pt x="3404" y="793"/>
                  </a:lnTo>
                  <a:lnTo>
                    <a:pt x="3544" y="700"/>
                  </a:lnTo>
                  <a:close/>
                  <a:moveTo>
                    <a:pt x="3311" y="0"/>
                  </a:moveTo>
                  <a:lnTo>
                    <a:pt x="2938" y="93"/>
                  </a:lnTo>
                  <a:lnTo>
                    <a:pt x="2565" y="187"/>
                  </a:lnTo>
                  <a:lnTo>
                    <a:pt x="2239" y="280"/>
                  </a:lnTo>
                  <a:lnTo>
                    <a:pt x="1912" y="466"/>
                  </a:lnTo>
                  <a:lnTo>
                    <a:pt x="1632" y="653"/>
                  </a:lnTo>
                  <a:lnTo>
                    <a:pt x="1306" y="839"/>
                  </a:lnTo>
                  <a:lnTo>
                    <a:pt x="1073" y="1073"/>
                  </a:lnTo>
                  <a:lnTo>
                    <a:pt x="840" y="1352"/>
                  </a:lnTo>
                  <a:lnTo>
                    <a:pt x="607" y="1632"/>
                  </a:lnTo>
                  <a:lnTo>
                    <a:pt x="420" y="1959"/>
                  </a:lnTo>
                  <a:lnTo>
                    <a:pt x="280" y="2238"/>
                  </a:lnTo>
                  <a:lnTo>
                    <a:pt x="140" y="2611"/>
                  </a:lnTo>
                  <a:lnTo>
                    <a:pt x="47" y="2938"/>
                  </a:lnTo>
                  <a:lnTo>
                    <a:pt x="0" y="3311"/>
                  </a:lnTo>
                  <a:lnTo>
                    <a:pt x="0" y="3684"/>
                  </a:lnTo>
                  <a:lnTo>
                    <a:pt x="0" y="4057"/>
                  </a:lnTo>
                  <a:lnTo>
                    <a:pt x="47" y="4430"/>
                  </a:lnTo>
                  <a:lnTo>
                    <a:pt x="140" y="4803"/>
                  </a:lnTo>
                  <a:lnTo>
                    <a:pt x="280" y="5129"/>
                  </a:lnTo>
                  <a:lnTo>
                    <a:pt x="420" y="5456"/>
                  </a:lnTo>
                  <a:lnTo>
                    <a:pt x="607" y="5782"/>
                  </a:lnTo>
                  <a:lnTo>
                    <a:pt x="840" y="6062"/>
                  </a:lnTo>
                  <a:lnTo>
                    <a:pt x="1073" y="6295"/>
                  </a:lnTo>
                  <a:lnTo>
                    <a:pt x="1306" y="6575"/>
                  </a:lnTo>
                  <a:lnTo>
                    <a:pt x="1632" y="6761"/>
                  </a:lnTo>
                  <a:lnTo>
                    <a:pt x="1912" y="6948"/>
                  </a:lnTo>
                  <a:lnTo>
                    <a:pt x="2239" y="7088"/>
                  </a:lnTo>
                  <a:lnTo>
                    <a:pt x="2565" y="7228"/>
                  </a:lnTo>
                  <a:lnTo>
                    <a:pt x="2938" y="7321"/>
                  </a:lnTo>
                  <a:lnTo>
                    <a:pt x="3311" y="7368"/>
                  </a:lnTo>
                  <a:lnTo>
                    <a:pt x="3684" y="7414"/>
                  </a:lnTo>
                  <a:lnTo>
                    <a:pt x="4057" y="7368"/>
                  </a:lnTo>
                  <a:lnTo>
                    <a:pt x="4430" y="7321"/>
                  </a:lnTo>
                  <a:lnTo>
                    <a:pt x="4757" y="7228"/>
                  </a:lnTo>
                  <a:lnTo>
                    <a:pt x="5130" y="7088"/>
                  </a:lnTo>
                  <a:lnTo>
                    <a:pt x="5456" y="6948"/>
                  </a:lnTo>
                  <a:lnTo>
                    <a:pt x="5736" y="6761"/>
                  </a:lnTo>
                  <a:lnTo>
                    <a:pt x="6016" y="6575"/>
                  </a:lnTo>
                  <a:lnTo>
                    <a:pt x="6295" y="6295"/>
                  </a:lnTo>
                  <a:lnTo>
                    <a:pt x="6529" y="6062"/>
                  </a:lnTo>
                  <a:lnTo>
                    <a:pt x="6762" y="5782"/>
                  </a:lnTo>
                  <a:lnTo>
                    <a:pt x="6948" y="5456"/>
                  </a:lnTo>
                  <a:lnTo>
                    <a:pt x="7088" y="5129"/>
                  </a:lnTo>
                  <a:lnTo>
                    <a:pt x="7228" y="4803"/>
                  </a:lnTo>
                  <a:lnTo>
                    <a:pt x="7321" y="4430"/>
                  </a:lnTo>
                  <a:lnTo>
                    <a:pt x="7368" y="4057"/>
                  </a:lnTo>
                  <a:lnTo>
                    <a:pt x="7368" y="3684"/>
                  </a:lnTo>
                  <a:lnTo>
                    <a:pt x="7368" y="3311"/>
                  </a:lnTo>
                  <a:lnTo>
                    <a:pt x="7321" y="2938"/>
                  </a:lnTo>
                  <a:lnTo>
                    <a:pt x="7228" y="2611"/>
                  </a:lnTo>
                  <a:lnTo>
                    <a:pt x="7088" y="2238"/>
                  </a:lnTo>
                  <a:lnTo>
                    <a:pt x="6948" y="1959"/>
                  </a:lnTo>
                  <a:lnTo>
                    <a:pt x="6762" y="1632"/>
                  </a:lnTo>
                  <a:lnTo>
                    <a:pt x="6529" y="1352"/>
                  </a:lnTo>
                  <a:lnTo>
                    <a:pt x="6295" y="1073"/>
                  </a:lnTo>
                  <a:lnTo>
                    <a:pt x="6016" y="839"/>
                  </a:lnTo>
                  <a:lnTo>
                    <a:pt x="5736" y="653"/>
                  </a:lnTo>
                  <a:lnTo>
                    <a:pt x="5456" y="466"/>
                  </a:lnTo>
                  <a:lnTo>
                    <a:pt x="5130" y="280"/>
                  </a:lnTo>
                  <a:lnTo>
                    <a:pt x="4757" y="187"/>
                  </a:lnTo>
                  <a:lnTo>
                    <a:pt x="4430" y="93"/>
                  </a:lnTo>
                  <a:lnTo>
                    <a:pt x="40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6"/>
            <p:cNvSpPr/>
            <p:nvPr/>
          </p:nvSpPr>
          <p:spPr>
            <a:xfrm>
              <a:off x="1170725" y="2173750"/>
              <a:ext cx="9350" cy="29175"/>
            </a:xfrm>
            <a:custGeom>
              <a:rect b="b" l="l" r="r" t="t"/>
              <a:pathLst>
                <a:path extrusionOk="0" h="1167" w="374">
                  <a:moveTo>
                    <a:pt x="0" y="1"/>
                  </a:moveTo>
                  <a:lnTo>
                    <a:pt x="0" y="1167"/>
                  </a:lnTo>
                  <a:lnTo>
                    <a:pt x="140" y="1073"/>
                  </a:lnTo>
                  <a:lnTo>
                    <a:pt x="233" y="934"/>
                  </a:lnTo>
                  <a:lnTo>
                    <a:pt x="327" y="794"/>
                  </a:lnTo>
                  <a:lnTo>
                    <a:pt x="327" y="654"/>
                  </a:lnTo>
                  <a:lnTo>
                    <a:pt x="373" y="514"/>
                  </a:lnTo>
                  <a:lnTo>
                    <a:pt x="327" y="374"/>
                  </a:lnTo>
                  <a:lnTo>
                    <a:pt x="233" y="187"/>
                  </a:lnTo>
                  <a:lnTo>
                    <a:pt x="140" y="9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6"/>
            <p:cNvSpPr/>
            <p:nvPr/>
          </p:nvSpPr>
          <p:spPr>
            <a:xfrm>
              <a:off x="1147400" y="2125975"/>
              <a:ext cx="3525" cy="18675"/>
            </a:xfrm>
            <a:custGeom>
              <a:rect b="b" l="l" r="r" t="t"/>
              <a:pathLst>
                <a:path extrusionOk="0" h="747" w="141">
                  <a:moveTo>
                    <a:pt x="140" y="0"/>
                  </a:moveTo>
                  <a:lnTo>
                    <a:pt x="47" y="140"/>
                  </a:lnTo>
                  <a:lnTo>
                    <a:pt x="1" y="327"/>
                  </a:lnTo>
                  <a:lnTo>
                    <a:pt x="1" y="513"/>
                  </a:lnTo>
                  <a:lnTo>
                    <a:pt x="47" y="606"/>
                  </a:lnTo>
                  <a:lnTo>
                    <a:pt x="94" y="653"/>
                  </a:lnTo>
                  <a:lnTo>
                    <a:pt x="140" y="746"/>
                  </a:lnTo>
                  <a:lnTo>
                    <a:pt x="1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46"/>
          <p:cNvGrpSpPr/>
          <p:nvPr/>
        </p:nvGrpSpPr>
        <p:grpSpPr>
          <a:xfrm>
            <a:off x="2656301" y="1857709"/>
            <a:ext cx="312976" cy="312953"/>
            <a:chOff x="1754750" y="1996575"/>
            <a:chExt cx="335775" cy="335750"/>
          </a:xfrm>
        </p:grpSpPr>
        <p:sp>
          <p:nvSpPr>
            <p:cNvPr id="960" name="Google Shape;960;p46"/>
            <p:cNvSpPr/>
            <p:nvPr/>
          </p:nvSpPr>
          <p:spPr>
            <a:xfrm>
              <a:off x="1888825" y="2311325"/>
              <a:ext cx="66475" cy="21000"/>
            </a:xfrm>
            <a:custGeom>
              <a:rect b="b" l="l" r="r" t="t"/>
              <a:pathLst>
                <a:path extrusionOk="0" h="840" w="2659">
                  <a:moveTo>
                    <a:pt x="0" y="0"/>
                  </a:moveTo>
                  <a:lnTo>
                    <a:pt x="140" y="187"/>
                  </a:lnTo>
                  <a:lnTo>
                    <a:pt x="234" y="373"/>
                  </a:lnTo>
                  <a:lnTo>
                    <a:pt x="373" y="513"/>
                  </a:lnTo>
                  <a:lnTo>
                    <a:pt x="560" y="606"/>
                  </a:lnTo>
                  <a:lnTo>
                    <a:pt x="746" y="700"/>
                  </a:lnTo>
                  <a:lnTo>
                    <a:pt x="933" y="793"/>
                  </a:lnTo>
                  <a:lnTo>
                    <a:pt x="1120" y="840"/>
                  </a:lnTo>
                  <a:lnTo>
                    <a:pt x="1539" y="840"/>
                  </a:lnTo>
                  <a:lnTo>
                    <a:pt x="1772" y="793"/>
                  </a:lnTo>
                  <a:lnTo>
                    <a:pt x="1959" y="700"/>
                  </a:lnTo>
                  <a:lnTo>
                    <a:pt x="2099" y="606"/>
                  </a:lnTo>
                  <a:lnTo>
                    <a:pt x="2285" y="513"/>
                  </a:lnTo>
                  <a:lnTo>
                    <a:pt x="2425" y="373"/>
                  </a:lnTo>
                  <a:lnTo>
                    <a:pt x="2565" y="187"/>
                  </a:lnTo>
                  <a:lnTo>
                    <a:pt x="26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6"/>
            <p:cNvSpPr/>
            <p:nvPr/>
          </p:nvSpPr>
          <p:spPr>
            <a:xfrm>
              <a:off x="1807225" y="1996575"/>
              <a:ext cx="104925" cy="249500"/>
            </a:xfrm>
            <a:custGeom>
              <a:rect b="b" l="l" r="r" t="t"/>
              <a:pathLst>
                <a:path extrusionOk="0" h="9980" w="4197">
                  <a:moveTo>
                    <a:pt x="3264" y="0"/>
                  </a:moveTo>
                  <a:lnTo>
                    <a:pt x="2985" y="47"/>
                  </a:lnTo>
                  <a:lnTo>
                    <a:pt x="2705" y="140"/>
                  </a:lnTo>
                  <a:lnTo>
                    <a:pt x="2425" y="233"/>
                  </a:lnTo>
                  <a:lnTo>
                    <a:pt x="2192" y="420"/>
                  </a:lnTo>
                  <a:lnTo>
                    <a:pt x="2005" y="606"/>
                  </a:lnTo>
                  <a:lnTo>
                    <a:pt x="1819" y="840"/>
                  </a:lnTo>
                  <a:lnTo>
                    <a:pt x="1679" y="1119"/>
                  </a:lnTo>
                  <a:lnTo>
                    <a:pt x="1586" y="1399"/>
                  </a:lnTo>
                  <a:lnTo>
                    <a:pt x="1259" y="1539"/>
                  </a:lnTo>
                  <a:lnTo>
                    <a:pt x="980" y="1725"/>
                  </a:lnTo>
                  <a:lnTo>
                    <a:pt x="700" y="1959"/>
                  </a:lnTo>
                  <a:lnTo>
                    <a:pt x="467" y="2238"/>
                  </a:lnTo>
                  <a:lnTo>
                    <a:pt x="280" y="2518"/>
                  </a:lnTo>
                  <a:lnTo>
                    <a:pt x="140" y="2845"/>
                  </a:lnTo>
                  <a:lnTo>
                    <a:pt x="47" y="3171"/>
                  </a:lnTo>
                  <a:lnTo>
                    <a:pt x="0" y="3544"/>
                  </a:lnTo>
                  <a:lnTo>
                    <a:pt x="47" y="3964"/>
                  </a:lnTo>
                  <a:lnTo>
                    <a:pt x="140" y="4337"/>
                  </a:lnTo>
                  <a:lnTo>
                    <a:pt x="327" y="4663"/>
                  </a:lnTo>
                  <a:lnTo>
                    <a:pt x="560" y="4990"/>
                  </a:lnTo>
                  <a:lnTo>
                    <a:pt x="327" y="5316"/>
                  </a:lnTo>
                  <a:lnTo>
                    <a:pt x="140" y="5689"/>
                  </a:lnTo>
                  <a:lnTo>
                    <a:pt x="47" y="6062"/>
                  </a:lnTo>
                  <a:lnTo>
                    <a:pt x="0" y="6435"/>
                  </a:lnTo>
                  <a:lnTo>
                    <a:pt x="47" y="6808"/>
                  </a:lnTo>
                  <a:lnTo>
                    <a:pt x="140" y="7135"/>
                  </a:lnTo>
                  <a:lnTo>
                    <a:pt x="280" y="7461"/>
                  </a:lnTo>
                  <a:lnTo>
                    <a:pt x="467" y="7787"/>
                  </a:lnTo>
                  <a:lnTo>
                    <a:pt x="700" y="8021"/>
                  </a:lnTo>
                  <a:lnTo>
                    <a:pt x="980" y="8254"/>
                  </a:lnTo>
                  <a:lnTo>
                    <a:pt x="1259" y="8440"/>
                  </a:lnTo>
                  <a:lnTo>
                    <a:pt x="1586" y="8580"/>
                  </a:lnTo>
                  <a:lnTo>
                    <a:pt x="1679" y="8860"/>
                  </a:lnTo>
                  <a:lnTo>
                    <a:pt x="1819" y="9140"/>
                  </a:lnTo>
                  <a:lnTo>
                    <a:pt x="2005" y="9373"/>
                  </a:lnTo>
                  <a:lnTo>
                    <a:pt x="2192" y="9606"/>
                  </a:lnTo>
                  <a:lnTo>
                    <a:pt x="2425" y="9746"/>
                  </a:lnTo>
                  <a:lnTo>
                    <a:pt x="2705" y="9886"/>
                  </a:lnTo>
                  <a:lnTo>
                    <a:pt x="2985" y="9979"/>
                  </a:lnTo>
                  <a:lnTo>
                    <a:pt x="4197" y="9979"/>
                  </a:lnTo>
                  <a:lnTo>
                    <a:pt x="4197" y="6808"/>
                  </a:lnTo>
                  <a:lnTo>
                    <a:pt x="3871" y="6715"/>
                  </a:lnTo>
                  <a:lnTo>
                    <a:pt x="3591" y="6575"/>
                  </a:lnTo>
                  <a:lnTo>
                    <a:pt x="3311" y="6435"/>
                  </a:lnTo>
                  <a:lnTo>
                    <a:pt x="3078" y="6202"/>
                  </a:lnTo>
                  <a:lnTo>
                    <a:pt x="2891" y="5969"/>
                  </a:lnTo>
                  <a:lnTo>
                    <a:pt x="2751" y="5736"/>
                  </a:lnTo>
                  <a:lnTo>
                    <a:pt x="2658" y="5409"/>
                  </a:lnTo>
                  <a:lnTo>
                    <a:pt x="2612" y="5129"/>
                  </a:lnTo>
                  <a:lnTo>
                    <a:pt x="2658" y="4990"/>
                  </a:lnTo>
                  <a:lnTo>
                    <a:pt x="2751" y="4850"/>
                  </a:lnTo>
                  <a:lnTo>
                    <a:pt x="2891" y="4756"/>
                  </a:lnTo>
                  <a:lnTo>
                    <a:pt x="3171" y="4756"/>
                  </a:lnTo>
                  <a:lnTo>
                    <a:pt x="3311" y="4850"/>
                  </a:lnTo>
                  <a:lnTo>
                    <a:pt x="3404" y="4990"/>
                  </a:lnTo>
                  <a:lnTo>
                    <a:pt x="3404" y="5129"/>
                  </a:lnTo>
                  <a:lnTo>
                    <a:pt x="3451" y="5269"/>
                  </a:lnTo>
                  <a:lnTo>
                    <a:pt x="3498" y="5409"/>
                  </a:lnTo>
                  <a:lnTo>
                    <a:pt x="3637" y="5642"/>
                  </a:lnTo>
                  <a:lnTo>
                    <a:pt x="3871" y="5876"/>
                  </a:lnTo>
                  <a:lnTo>
                    <a:pt x="4197" y="6015"/>
                  </a:lnTo>
                  <a:lnTo>
                    <a:pt x="4197" y="280"/>
                  </a:lnTo>
                  <a:lnTo>
                    <a:pt x="4010" y="187"/>
                  </a:lnTo>
                  <a:lnTo>
                    <a:pt x="3777" y="93"/>
                  </a:lnTo>
                  <a:lnTo>
                    <a:pt x="3544" y="47"/>
                  </a:lnTo>
                  <a:lnTo>
                    <a:pt x="32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6"/>
            <p:cNvSpPr/>
            <p:nvPr/>
          </p:nvSpPr>
          <p:spPr>
            <a:xfrm>
              <a:off x="1872500" y="2265850"/>
              <a:ext cx="99125" cy="25675"/>
            </a:xfrm>
            <a:custGeom>
              <a:rect b="b" l="l" r="r" t="t"/>
              <a:pathLst>
                <a:path extrusionOk="0" h="1027" w="3965">
                  <a:moveTo>
                    <a:pt x="1" y="1"/>
                  </a:moveTo>
                  <a:lnTo>
                    <a:pt x="1" y="374"/>
                  </a:lnTo>
                  <a:lnTo>
                    <a:pt x="47" y="654"/>
                  </a:lnTo>
                  <a:lnTo>
                    <a:pt x="187" y="840"/>
                  </a:lnTo>
                  <a:lnTo>
                    <a:pt x="420" y="980"/>
                  </a:lnTo>
                  <a:lnTo>
                    <a:pt x="653" y="1027"/>
                  </a:lnTo>
                  <a:lnTo>
                    <a:pt x="3311" y="1027"/>
                  </a:lnTo>
                  <a:lnTo>
                    <a:pt x="3544" y="980"/>
                  </a:lnTo>
                  <a:lnTo>
                    <a:pt x="3778" y="840"/>
                  </a:lnTo>
                  <a:lnTo>
                    <a:pt x="3918" y="654"/>
                  </a:lnTo>
                  <a:lnTo>
                    <a:pt x="3964" y="374"/>
                  </a:lnTo>
                  <a:lnTo>
                    <a:pt x="39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6"/>
            <p:cNvSpPr/>
            <p:nvPr/>
          </p:nvSpPr>
          <p:spPr>
            <a:xfrm>
              <a:off x="1931950" y="1996575"/>
              <a:ext cx="104950" cy="249500"/>
            </a:xfrm>
            <a:custGeom>
              <a:rect b="b" l="l" r="r" t="t"/>
              <a:pathLst>
                <a:path extrusionOk="0" h="9980" w="4198">
                  <a:moveTo>
                    <a:pt x="933" y="0"/>
                  </a:moveTo>
                  <a:lnTo>
                    <a:pt x="654" y="47"/>
                  </a:lnTo>
                  <a:lnTo>
                    <a:pt x="420" y="93"/>
                  </a:lnTo>
                  <a:lnTo>
                    <a:pt x="234" y="187"/>
                  </a:lnTo>
                  <a:lnTo>
                    <a:pt x="1" y="280"/>
                  </a:lnTo>
                  <a:lnTo>
                    <a:pt x="1" y="3218"/>
                  </a:lnTo>
                  <a:lnTo>
                    <a:pt x="327" y="3264"/>
                  </a:lnTo>
                  <a:lnTo>
                    <a:pt x="607" y="3404"/>
                  </a:lnTo>
                  <a:lnTo>
                    <a:pt x="887" y="3591"/>
                  </a:lnTo>
                  <a:lnTo>
                    <a:pt x="1120" y="3777"/>
                  </a:lnTo>
                  <a:lnTo>
                    <a:pt x="1306" y="4010"/>
                  </a:lnTo>
                  <a:lnTo>
                    <a:pt x="1446" y="4290"/>
                  </a:lnTo>
                  <a:lnTo>
                    <a:pt x="1540" y="4570"/>
                  </a:lnTo>
                  <a:lnTo>
                    <a:pt x="1586" y="4850"/>
                  </a:lnTo>
                  <a:lnTo>
                    <a:pt x="1540" y="5036"/>
                  </a:lnTo>
                  <a:lnTo>
                    <a:pt x="1446" y="5129"/>
                  </a:lnTo>
                  <a:lnTo>
                    <a:pt x="1353" y="5223"/>
                  </a:lnTo>
                  <a:lnTo>
                    <a:pt x="1166" y="5269"/>
                  </a:lnTo>
                  <a:lnTo>
                    <a:pt x="1027" y="5223"/>
                  </a:lnTo>
                  <a:lnTo>
                    <a:pt x="887" y="5129"/>
                  </a:lnTo>
                  <a:lnTo>
                    <a:pt x="840" y="5036"/>
                  </a:lnTo>
                  <a:lnTo>
                    <a:pt x="793" y="4850"/>
                  </a:lnTo>
                  <a:lnTo>
                    <a:pt x="793" y="4710"/>
                  </a:lnTo>
                  <a:lnTo>
                    <a:pt x="747" y="4570"/>
                  </a:lnTo>
                  <a:lnTo>
                    <a:pt x="560" y="4337"/>
                  </a:lnTo>
                  <a:lnTo>
                    <a:pt x="327" y="4150"/>
                  </a:lnTo>
                  <a:lnTo>
                    <a:pt x="1" y="4010"/>
                  </a:lnTo>
                  <a:lnTo>
                    <a:pt x="1" y="9979"/>
                  </a:lnTo>
                  <a:lnTo>
                    <a:pt x="1213" y="9979"/>
                  </a:lnTo>
                  <a:lnTo>
                    <a:pt x="1493" y="9886"/>
                  </a:lnTo>
                  <a:lnTo>
                    <a:pt x="1773" y="9746"/>
                  </a:lnTo>
                  <a:lnTo>
                    <a:pt x="2006" y="9606"/>
                  </a:lnTo>
                  <a:lnTo>
                    <a:pt x="2239" y="9373"/>
                  </a:lnTo>
                  <a:lnTo>
                    <a:pt x="2379" y="9140"/>
                  </a:lnTo>
                  <a:lnTo>
                    <a:pt x="2519" y="8860"/>
                  </a:lnTo>
                  <a:lnTo>
                    <a:pt x="2612" y="8580"/>
                  </a:lnTo>
                  <a:lnTo>
                    <a:pt x="2938" y="8440"/>
                  </a:lnTo>
                  <a:lnTo>
                    <a:pt x="3265" y="8254"/>
                  </a:lnTo>
                  <a:lnTo>
                    <a:pt x="3498" y="8021"/>
                  </a:lnTo>
                  <a:lnTo>
                    <a:pt x="3731" y="7787"/>
                  </a:lnTo>
                  <a:lnTo>
                    <a:pt x="3918" y="7461"/>
                  </a:lnTo>
                  <a:lnTo>
                    <a:pt x="4058" y="7135"/>
                  </a:lnTo>
                  <a:lnTo>
                    <a:pt x="4151" y="6808"/>
                  </a:lnTo>
                  <a:lnTo>
                    <a:pt x="4197" y="6435"/>
                  </a:lnTo>
                  <a:lnTo>
                    <a:pt x="4151" y="6062"/>
                  </a:lnTo>
                  <a:lnTo>
                    <a:pt x="4058" y="5689"/>
                  </a:lnTo>
                  <a:lnTo>
                    <a:pt x="3871" y="5316"/>
                  </a:lnTo>
                  <a:lnTo>
                    <a:pt x="3685" y="4990"/>
                  </a:lnTo>
                  <a:lnTo>
                    <a:pt x="3871" y="4663"/>
                  </a:lnTo>
                  <a:lnTo>
                    <a:pt x="4058" y="4337"/>
                  </a:lnTo>
                  <a:lnTo>
                    <a:pt x="4151" y="3964"/>
                  </a:lnTo>
                  <a:lnTo>
                    <a:pt x="4197" y="3544"/>
                  </a:lnTo>
                  <a:lnTo>
                    <a:pt x="4151" y="3171"/>
                  </a:lnTo>
                  <a:lnTo>
                    <a:pt x="4058" y="2845"/>
                  </a:lnTo>
                  <a:lnTo>
                    <a:pt x="3918" y="2518"/>
                  </a:lnTo>
                  <a:lnTo>
                    <a:pt x="3731" y="2238"/>
                  </a:lnTo>
                  <a:lnTo>
                    <a:pt x="3498" y="1959"/>
                  </a:lnTo>
                  <a:lnTo>
                    <a:pt x="3265" y="1725"/>
                  </a:lnTo>
                  <a:lnTo>
                    <a:pt x="2938" y="1539"/>
                  </a:lnTo>
                  <a:lnTo>
                    <a:pt x="2612" y="1399"/>
                  </a:lnTo>
                  <a:lnTo>
                    <a:pt x="2519" y="1119"/>
                  </a:lnTo>
                  <a:lnTo>
                    <a:pt x="2379" y="840"/>
                  </a:lnTo>
                  <a:lnTo>
                    <a:pt x="2239" y="606"/>
                  </a:lnTo>
                  <a:lnTo>
                    <a:pt x="2006" y="420"/>
                  </a:lnTo>
                  <a:lnTo>
                    <a:pt x="1773" y="233"/>
                  </a:lnTo>
                  <a:lnTo>
                    <a:pt x="1493" y="140"/>
                  </a:lnTo>
                  <a:lnTo>
                    <a:pt x="1213" y="47"/>
                  </a:lnTo>
                  <a:lnTo>
                    <a:pt x="9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6"/>
            <p:cNvSpPr/>
            <p:nvPr/>
          </p:nvSpPr>
          <p:spPr>
            <a:xfrm>
              <a:off x="2050850" y="2019875"/>
              <a:ext cx="38500" cy="32675"/>
            </a:xfrm>
            <a:custGeom>
              <a:rect b="b" l="l" r="r" t="t"/>
              <a:pathLst>
                <a:path extrusionOk="0" h="1307" w="1540">
                  <a:moveTo>
                    <a:pt x="1120" y="1"/>
                  </a:moveTo>
                  <a:lnTo>
                    <a:pt x="934" y="47"/>
                  </a:lnTo>
                  <a:lnTo>
                    <a:pt x="188" y="607"/>
                  </a:lnTo>
                  <a:lnTo>
                    <a:pt x="48" y="700"/>
                  </a:lnTo>
                  <a:lnTo>
                    <a:pt x="1" y="840"/>
                  </a:lnTo>
                  <a:lnTo>
                    <a:pt x="1" y="980"/>
                  </a:lnTo>
                  <a:lnTo>
                    <a:pt x="48" y="1120"/>
                  </a:lnTo>
                  <a:lnTo>
                    <a:pt x="188" y="1260"/>
                  </a:lnTo>
                  <a:lnTo>
                    <a:pt x="374" y="1306"/>
                  </a:lnTo>
                  <a:lnTo>
                    <a:pt x="514" y="1306"/>
                  </a:lnTo>
                  <a:lnTo>
                    <a:pt x="607" y="1260"/>
                  </a:lnTo>
                  <a:lnTo>
                    <a:pt x="1400" y="700"/>
                  </a:lnTo>
                  <a:lnTo>
                    <a:pt x="1493" y="607"/>
                  </a:lnTo>
                  <a:lnTo>
                    <a:pt x="1540" y="467"/>
                  </a:lnTo>
                  <a:lnTo>
                    <a:pt x="1540" y="327"/>
                  </a:lnTo>
                  <a:lnTo>
                    <a:pt x="1493" y="187"/>
                  </a:lnTo>
                  <a:lnTo>
                    <a:pt x="1400" y="47"/>
                  </a:lnTo>
                  <a:lnTo>
                    <a:pt x="1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6"/>
            <p:cNvSpPr/>
            <p:nvPr/>
          </p:nvSpPr>
          <p:spPr>
            <a:xfrm>
              <a:off x="2050850" y="2184250"/>
              <a:ext cx="38500" cy="32675"/>
            </a:xfrm>
            <a:custGeom>
              <a:rect b="b" l="l" r="r" t="t"/>
              <a:pathLst>
                <a:path extrusionOk="0" h="1307" w="1540">
                  <a:moveTo>
                    <a:pt x="327" y="1"/>
                  </a:moveTo>
                  <a:lnTo>
                    <a:pt x="188" y="47"/>
                  </a:lnTo>
                  <a:lnTo>
                    <a:pt x="48" y="141"/>
                  </a:lnTo>
                  <a:lnTo>
                    <a:pt x="1" y="327"/>
                  </a:lnTo>
                  <a:lnTo>
                    <a:pt x="1" y="467"/>
                  </a:lnTo>
                  <a:lnTo>
                    <a:pt x="48" y="607"/>
                  </a:lnTo>
                  <a:lnTo>
                    <a:pt x="188" y="700"/>
                  </a:lnTo>
                  <a:lnTo>
                    <a:pt x="934" y="1213"/>
                  </a:lnTo>
                  <a:lnTo>
                    <a:pt x="1073" y="1260"/>
                  </a:lnTo>
                  <a:lnTo>
                    <a:pt x="1167" y="1306"/>
                  </a:lnTo>
                  <a:lnTo>
                    <a:pt x="1353" y="1260"/>
                  </a:lnTo>
                  <a:lnTo>
                    <a:pt x="1493" y="1120"/>
                  </a:lnTo>
                  <a:lnTo>
                    <a:pt x="1540" y="980"/>
                  </a:lnTo>
                  <a:lnTo>
                    <a:pt x="1540" y="840"/>
                  </a:lnTo>
                  <a:lnTo>
                    <a:pt x="1493" y="700"/>
                  </a:lnTo>
                  <a:lnTo>
                    <a:pt x="1400" y="560"/>
                  </a:lnTo>
                  <a:lnTo>
                    <a:pt x="607" y="47"/>
                  </a:lnTo>
                  <a:lnTo>
                    <a:pt x="4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6"/>
            <p:cNvSpPr/>
            <p:nvPr/>
          </p:nvSpPr>
          <p:spPr>
            <a:xfrm>
              <a:off x="1754750" y="2019875"/>
              <a:ext cx="38500" cy="32675"/>
            </a:xfrm>
            <a:custGeom>
              <a:rect b="b" l="l" r="r" t="t"/>
              <a:pathLst>
                <a:path extrusionOk="0" h="1307" w="1540">
                  <a:moveTo>
                    <a:pt x="281" y="1"/>
                  </a:moveTo>
                  <a:lnTo>
                    <a:pt x="141" y="47"/>
                  </a:lnTo>
                  <a:lnTo>
                    <a:pt x="48" y="187"/>
                  </a:lnTo>
                  <a:lnTo>
                    <a:pt x="1" y="327"/>
                  </a:lnTo>
                  <a:lnTo>
                    <a:pt x="1" y="467"/>
                  </a:lnTo>
                  <a:lnTo>
                    <a:pt x="48" y="607"/>
                  </a:lnTo>
                  <a:lnTo>
                    <a:pt x="141" y="700"/>
                  </a:lnTo>
                  <a:lnTo>
                    <a:pt x="934" y="1260"/>
                  </a:lnTo>
                  <a:lnTo>
                    <a:pt x="1027" y="1306"/>
                  </a:lnTo>
                  <a:lnTo>
                    <a:pt x="1167" y="1306"/>
                  </a:lnTo>
                  <a:lnTo>
                    <a:pt x="1353" y="1260"/>
                  </a:lnTo>
                  <a:lnTo>
                    <a:pt x="1493" y="1120"/>
                  </a:lnTo>
                  <a:lnTo>
                    <a:pt x="1540" y="980"/>
                  </a:lnTo>
                  <a:lnTo>
                    <a:pt x="1540" y="840"/>
                  </a:lnTo>
                  <a:lnTo>
                    <a:pt x="1493" y="700"/>
                  </a:lnTo>
                  <a:lnTo>
                    <a:pt x="1400" y="607"/>
                  </a:lnTo>
                  <a:lnTo>
                    <a:pt x="607" y="47"/>
                  </a:lnTo>
                  <a:lnTo>
                    <a:pt x="4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6"/>
            <p:cNvSpPr/>
            <p:nvPr/>
          </p:nvSpPr>
          <p:spPr>
            <a:xfrm>
              <a:off x="1754750" y="2184250"/>
              <a:ext cx="38500" cy="32675"/>
            </a:xfrm>
            <a:custGeom>
              <a:rect b="b" l="l" r="r" t="t"/>
              <a:pathLst>
                <a:path extrusionOk="0" h="1307" w="1540">
                  <a:moveTo>
                    <a:pt x="1073" y="1"/>
                  </a:moveTo>
                  <a:lnTo>
                    <a:pt x="934" y="47"/>
                  </a:lnTo>
                  <a:lnTo>
                    <a:pt x="141" y="560"/>
                  </a:lnTo>
                  <a:lnTo>
                    <a:pt x="48" y="700"/>
                  </a:lnTo>
                  <a:lnTo>
                    <a:pt x="1" y="840"/>
                  </a:lnTo>
                  <a:lnTo>
                    <a:pt x="1" y="980"/>
                  </a:lnTo>
                  <a:lnTo>
                    <a:pt x="48" y="1120"/>
                  </a:lnTo>
                  <a:lnTo>
                    <a:pt x="187" y="1260"/>
                  </a:lnTo>
                  <a:lnTo>
                    <a:pt x="374" y="1306"/>
                  </a:lnTo>
                  <a:lnTo>
                    <a:pt x="467" y="1260"/>
                  </a:lnTo>
                  <a:lnTo>
                    <a:pt x="607" y="1213"/>
                  </a:lnTo>
                  <a:lnTo>
                    <a:pt x="1400" y="700"/>
                  </a:lnTo>
                  <a:lnTo>
                    <a:pt x="1493" y="607"/>
                  </a:lnTo>
                  <a:lnTo>
                    <a:pt x="1540" y="467"/>
                  </a:lnTo>
                  <a:lnTo>
                    <a:pt x="1540" y="327"/>
                  </a:lnTo>
                  <a:lnTo>
                    <a:pt x="1493" y="141"/>
                  </a:lnTo>
                  <a:lnTo>
                    <a:pt x="1400" y="47"/>
                  </a:lnTo>
                  <a:lnTo>
                    <a:pt x="1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6"/>
            <p:cNvSpPr/>
            <p:nvPr/>
          </p:nvSpPr>
          <p:spPr>
            <a:xfrm>
              <a:off x="1754750" y="2108475"/>
              <a:ext cx="38500" cy="19850"/>
            </a:xfrm>
            <a:custGeom>
              <a:rect b="b" l="l" r="r" t="t"/>
              <a:pathLst>
                <a:path extrusionOk="0" h="794" w="1540">
                  <a:moveTo>
                    <a:pt x="374" y="1"/>
                  </a:moveTo>
                  <a:lnTo>
                    <a:pt x="234" y="47"/>
                  </a:lnTo>
                  <a:lnTo>
                    <a:pt x="94" y="94"/>
                  </a:lnTo>
                  <a:lnTo>
                    <a:pt x="1" y="234"/>
                  </a:lnTo>
                  <a:lnTo>
                    <a:pt x="1" y="374"/>
                  </a:lnTo>
                  <a:lnTo>
                    <a:pt x="1" y="560"/>
                  </a:lnTo>
                  <a:lnTo>
                    <a:pt x="94" y="653"/>
                  </a:lnTo>
                  <a:lnTo>
                    <a:pt x="234" y="747"/>
                  </a:lnTo>
                  <a:lnTo>
                    <a:pt x="374" y="793"/>
                  </a:lnTo>
                  <a:lnTo>
                    <a:pt x="1167" y="793"/>
                  </a:lnTo>
                  <a:lnTo>
                    <a:pt x="1307" y="747"/>
                  </a:lnTo>
                  <a:lnTo>
                    <a:pt x="1446" y="653"/>
                  </a:lnTo>
                  <a:lnTo>
                    <a:pt x="1540" y="560"/>
                  </a:lnTo>
                  <a:lnTo>
                    <a:pt x="1540" y="374"/>
                  </a:lnTo>
                  <a:lnTo>
                    <a:pt x="1540" y="234"/>
                  </a:lnTo>
                  <a:lnTo>
                    <a:pt x="1446" y="94"/>
                  </a:lnTo>
                  <a:lnTo>
                    <a:pt x="1307" y="47"/>
                  </a:lnTo>
                  <a:lnTo>
                    <a:pt x="11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6"/>
            <p:cNvSpPr/>
            <p:nvPr/>
          </p:nvSpPr>
          <p:spPr>
            <a:xfrm>
              <a:off x="2050850" y="2108475"/>
              <a:ext cx="39675" cy="19850"/>
            </a:xfrm>
            <a:custGeom>
              <a:rect b="b" l="l" r="r" t="t"/>
              <a:pathLst>
                <a:path extrusionOk="0" h="794" w="1587">
                  <a:moveTo>
                    <a:pt x="374" y="1"/>
                  </a:moveTo>
                  <a:lnTo>
                    <a:pt x="234" y="47"/>
                  </a:lnTo>
                  <a:lnTo>
                    <a:pt x="94" y="94"/>
                  </a:lnTo>
                  <a:lnTo>
                    <a:pt x="1" y="234"/>
                  </a:lnTo>
                  <a:lnTo>
                    <a:pt x="1" y="374"/>
                  </a:lnTo>
                  <a:lnTo>
                    <a:pt x="1" y="560"/>
                  </a:lnTo>
                  <a:lnTo>
                    <a:pt x="94" y="653"/>
                  </a:lnTo>
                  <a:lnTo>
                    <a:pt x="234" y="747"/>
                  </a:lnTo>
                  <a:lnTo>
                    <a:pt x="374" y="793"/>
                  </a:lnTo>
                  <a:lnTo>
                    <a:pt x="1167" y="793"/>
                  </a:lnTo>
                  <a:lnTo>
                    <a:pt x="1307" y="747"/>
                  </a:lnTo>
                  <a:lnTo>
                    <a:pt x="1447" y="653"/>
                  </a:lnTo>
                  <a:lnTo>
                    <a:pt x="1540" y="560"/>
                  </a:lnTo>
                  <a:lnTo>
                    <a:pt x="1586" y="374"/>
                  </a:lnTo>
                  <a:lnTo>
                    <a:pt x="1540" y="234"/>
                  </a:lnTo>
                  <a:lnTo>
                    <a:pt x="1447" y="94"/>
                  </a:lnTo>
                  <a:lnTo>
                    <a:pt x="1307" y="47"/>
                  </a:lnTo>
                  <a:lnTo>
                    <a:pt x="11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46"/>
          <p:cNvGrpSpPr/>
          <p:nvPr/>
        </p:nvGrpSpPr>
        <p:grpSpPr>
          <a:xfrm>
            <a:off x="3356076" y="1857709"/>
            <a:ext cx="312976" cy="312953"/>
            <a:chOff x="2505500" y="1996575"/>
            <a:chExt cx="335775" cy="335750"/>
          </a:xfrm>
        </p:grpSpPr>
        <p:sp>
          <p:nvSpPr>
            <p:cNvPr id="971" name="Google Shape;971;p46"/>
            <p:cNvSpPr/>
            <p:nvPr/>
          </p:nvSpPr>
          <p:spPr>
            <a:xfrm>
              <a:off x="2624425" y="1996575"/>
              <a:ext cx="216850" cy="216850"/>
            </a:xfrm>
            <a:custGeom>
              <a:rect b="b" l="l" r="r" t="t"/>
              <a:pathLst>
                <a:path extrusionOk="0" h="8674" w="8674">
                  <a:moveTo>
                    <a:pt x="4383" y="1632"/>
                  </a:moveTo>
                  <a:lnTo>
                    <a:pt x="4663" y="1679"/>
                  </a:lnTo>
                  <a:lnTo>
                    <a:pt x="4943" y="1772"/>
                  </a:lnTo>
                  <a:lnTo>
                    <a:pt x="5176" y="1912"/>
                  </a:lnTo>
                  <a:lnTo>
                    <a:pt x="5409" y="2052"/>
                  </a:lnTo>
                  <a:lnTo>
                    <a:pt x="5596" y="2285"/>
                  </a:lnTo>
                  <a:lnTo>
                    <a:pt x="5736" y="2518"/>
                  </a:lnTo>
                  <a:lnTo>
                    <a:pt x="5829" y="2798"/>
                  </a:lnTo>
                  <a:lnTo>
                    <a:pt x="5875" y="3078"/>
                  </a:lnTo>
                  <a:lnTo>
                    <a:pt x="5829" y="3358"/>
                  </a:lnTo>
                  <a:lnTo>
                    <a:pt x="5782" y="3684"/>
                  </a:lnTo>
                  <a:lnTo>
                    <a:pt x="5642" y="3964"/>
                  </a:lnTo>
                  <a:lnTo>
                    <a:pt x="5456" y="4197"/>
                  </a:lnTo>
                  <a:lnTo>
                    <a:pt x="5269" y="4337"/>
                  </a:lnTo>
                  <a:lnTo>
                    <a:pt x="5129" y="4430"/>
                  </a:lnTo>
                  <a:lnTo>
                    <a:pt x="4756" y="4617"/>
                  </a:lnTo>
                  <a:lnTo>
                    <a:pt x="4756" y="5456"/>
                  </a:lnTo>
                  <a:lnTo>
                    <a:pt x="4710" y="5596"/>
                  </a:lnTo>
                  <a:lnTo>
                    <a:pt x="4616" y="5736"/>
                  </a:lnTo>
                  <a:lnTo>
                    <a:pt x="4477" y="5782"/>
                  </a:lnTo>
                  <a:lnTo>
                    <a:pt x="4337" y="5829"/>
                  </a:lnTo>
                  <a:lnTo>
                    <a:pt x="4197" y="5782"/>
                  </a:lnTo>
                  <a:lnTo>
                    <a:pt x="4057" y="5736"/>
                  </a:lnTo>
                  <a:lnTo>
                    <a:pt x="3964" y="5596"/>
                  </a:lnTo>
                  <a:lnTo>
                    <a:pt x="3964" y="5456"/>
                  </a:lnTo>
                  <a:lnTo>
                    <a:pt x="3964" y="4290"/>
                  </a:lnTo>
                  <a:lnTo>
                    <a:pt x="3964" y="4104"/>
                  </a:lnTo>
                  <a:lnTo>
                    <a:pt x="4057" y="4010"/>
                  </a:lnTo>
                  <a:lnTo>
                    <a:pt x="4197" y="3917"/>
                  </a:lnTo>
                  <a:lnTo>
                    <a:pt x="4337" y="3870"/>
                  </a:lnTo>
                  <a:lnTo>
                    <a:pt x="4477" y="3870"/>
                  </a:lnTo>
                  <a:lnTo>
                    <a:pt x="4616" y="3824"/>
                  </a:lnTo>
                  <a:lnTo>
                    <a:pt x="4756" y="3731"/>
                  </a:lnTo>
                  <a:lnTo>
                    <a:pt x="4850" y="3637"/>
                  </a:lnTo>
                  <a:lnTo>
                    <a:pt x="4943" y="3544"/>
                  </a:lnTo>
                  <a:lnTo>
                    <a:pt x="5036" y="3404"/>
                  </a:lnTo>
                  <a:lnTo>
                    <a:pt x="5083" y="3264"/>
                  </a:lnTo>
                  <a:lnTo>
                    <a:pt x="5083" y="3124"/>
                  </a:lnTo>
                  <a:lnTo>
                    <a:pt x="4990" y="2845"/>
                  </a:lnTo>
                  <a:lnTo>
                    <a:pt x="4850" y="2611"/>
                  </a:lnTo>
                  <a:lnTo>
                    <a:pt x="4616" y="2472"/>
                  </a:lnTo>
                  <a:lnTo>
                    <a:pt x="4383" y="2425"/>
                  </a:lnTo>
                  <a:lnTo>
                    <a:pt x="4337" y="2425"/>
                  </a:lnTo>
                  <a:lnTo>
                    <a:pt x="4104" y="2472"/>
                  </a:lnTo>
                  <a:lnTo>
                    <a:pt x="3870" y="2611"/>
                  </a:lnTo>
                  <a:lnTo>
                    <a:pt x="3730" y="2798"/>
                  </a:lnTo>
                  <a:lnTo>
                    <a:pt x="3637" y="3031"/>
                  </a:lnTo>
                  <a:lnTo>
                    <a:pt x="3637" y="3171"/>
                  </a:lnTo>
                  <a:lnTo>
                    <a:pt x="3591" y="3311"/>
                  </a:lnTo>
                  <a:lnTo>
                    <a:pt x="3497" y="3451"/>
                  </a:lnTo>
                  <a:lnTo>
                    <a:pt x="3404" y="3497"/>
                  </a:lnTo>
                  <a:lnTo>
                    <a:pt x="3218" y="3544"/>
                  </a:lnTo>
                  <a:lnTo>
                    <a:pt x="3078" y="3497"/>
                  </a:lnTo>
                  <a:lnTo>
                    <a:pt x="2938" y="3451"/>
                  </a:lnTo>
                  <a:lnTo>
                    <a:pt x="2845" y="3311"/>
                  </a:lnTo>
                  <a:lnTo>
                    <a:pt x="2845" y="3171"/>
                  </a:lnTo>
                  <a:lnTo>
                    <a:pt x="2845" y="2938"/>
                  </a:lnTo>
                  <a:lnTo>
                    <a:pt x="2938" y="2658"/>
                  </a:lnTo>
                  <a:lnTo>
                    <a:pt x="3031" y="2425"/>
                  </a:lnTo>
                  <a:lnTo>
                    <a:pt x="3171" y="2192"/>
                  </a:lnTo>
                  <a:lnTo>
                    <a:pt x="3357" y="2005"/>
                  </a:lnTo>
                  <a:lnTo>
                    <a:pt x="3591" y="1865"/>
                  </a:lnTo>
                  <a:lnTo>
                    <a:pt x="3824" y="1725"/>
                  </a:lnTo>
                  <a:lnTo>
                    <a:pt x="4104" y="1679"/>
                  </a:lnTo>
                  <a:lnTo>
                    <a:pt x="4383" y="1632"/>
                  </a:lnTo>
                  <a:close/>
                  <a:moveTo>
                    <a:pt x="4477" y="6249"/>
                  </a:moveTo>
                  <a:lnTo>
                    <a:pt x="4616" y="6342"/>
                  </a:lnTo>
                  <a:lnTo>
                    <a:pt x="4710" y="6482"/>
                  </a:lnTo>
                  <a:lnTo>
                    <a:pt x="4756" y="6622"/>
                  </a:lnTo>
                  <a:lnTo>
                    <a:pt x="4710" y="6762"/>
                  </a:lnTo>
                  <a:lnTo>
                    <a:pt x="4616" y="6901"/>
                  </a:lnTo>
                  <a:lnTo>
                    <a:pt x="4477" y="6995"/>
                  </a:lnTo>
                  <a:lnTo>
                    <a:pt x="4337" y="7041"/>
                  </a:lnTo>
                  <a:lnTo>
                    <a:pt x="4197" y="6995"/>
                  </a:lnTo>
                  <a:lnTo>
                    <a:pt x="4057" y="6901"/>
                  </a:lnTo>
                  <a:lnTo>
                    <a:pt x="3964" y="6762"/>
                  </a:lnTo>
                  <a:lnTo>
                    <a:pt x="3964" y="6622"/>
                  </a:lnTo>
                  <a:lnTo>
                    <a:pt x="3964" y="6482"/>
                  </a:lnTo>
                  <a:lnTo>
                    <a:pt x="4057" y="6342"/>
                  </a:lnTo>
                  <a:lnTo>
                    <a:pt x="4197" y="6249"/>
                  </a:lnTo>
                  <a:close/>
                  <a:moveTo>
                    <a:pt x="4337" y="0"/>
                  </a:moveTo>
                  <a:lnTo>
                    <a:pt x="3917" y="47"/>
                  </a:lnTo>
                  <a:lnTo>
                    <a:pt x="3497" y="93"/>
                  </a:lnTo>
                  <a:lnTo>
                    <a:pt x="3078" y="233"/>
                  </a:lnTo>
                  <a:lnTo>
                    <a:pt x="2658" y="373"/>
                  </a:lnTo>
                  <a:lnTo>
                    <a:pt x="2285" y="560"/>
                  </a:lnTo>
                  <a:lnTo>
                    <a:pt x="1912" y="746"/>
                  </a:lnTo>
                  <a:lnTo>
                    <a:pt x="1585" y="1026"/>
                  </a:lnTo>
                  <a:lnTo>
                    <a:pt x="1306" y="1306"/>
                  </a:lnTo>
                  <a:lnTo>
                    <a:pt x="1026" y="1586"/>
                  </a:lnTo>
                  <a:lnTo>
                    <a:pt x="746" y="1912"/>
                  </a:lnTo>
                  <a:lnTo>
                    <a:pt x="560" y="2285"/>
                  </a:lnTo>
                  <a:lnTo>
                    <a:pt x="373" y="2658"/>
                  </a:lnTo>
                  <a:lnTo>
                    <a:pt x="233" y="3078"/>
                  </a:lnTo>
                  <a:lnTo>
                    <a:pt x="93" y="3451"/>
                  </a:lnTo>
                  <a:lnTo>
                    <a:pt x="47" y="3917"/>
                  </a:lnTo>
                  <a:lnTo>
                    <a:pt x="0" y="4337"/>
                  </a:lnTo>
                  <a:lnTo>
                    <a:pt x="47" y="4803"/>
                  </a:lnTo>
                  <a:lnTo>
                    <a:pt x="93" y="5223"/>
                  </a:lnTo>
                  <a:lnTo>
                    <a:pt x="233" y="5642"/>
                  </a:lnTo>
                  <a:lnTo>
                    <a:pt x="373" y="6015"/>
                  </a:lnTo>
                  <a:lnTo>
                    <a:pt x="560" y="6388"/>
                  </a:lnTo>
                  <a:lnTo>
                    <a:pt x="746" y="6762"/>
                  </a:lnTo>
                  <a:lnTo>
                    <a:pt x="1026" y="7088"/>
                  </a:lnTo>
                  <a:lnTo>
                    <a:pt x="1306" y="7414"/>
                  </a:lnTo>
                  <a:lnTo>
                    <a:pt x="1585" y="7694"/>
                  </a:lnTo>
                  <a:lnTo>
                    <a:pt x="1912" y="7927"/>
                  </a:lnTo>
                  <a:lnTo>
                    <a:pt x="2285" y="8160"/>
                  </a:lnTo>
                  <a:lnTo>
                    <a:pt x="2658" y="8347"/>
                  </a:lnTo>
                  <a:lnTo>
                    <a:pt x="3078" y="8487"/>
                  </a:lnTo>
                  <a:lnTo>
                    <a:pt x="3497" y="8580"/>
                  </a:lnTo>
                  <a:lnTo>
                    <a:pt x="3917" y="8627"/>
                  </a:lnTo>
                  <a:lnTo>
                    <a:pt x="4337" y="8673"/>
                  </a:lnTo>
                  <a:lnTo>
                    <a:pt x="8394" y="8673"/>
                  </a:lnTo>
                  <a:lnTo>
                    <a:pt x="8487" y="8627"/>
                  </a:lnTo>
                  <a:lnTo>
                    <a:pt x="8580" y="8533"/>
                  </a:lnTo>
                  <a:lnTo>
                    <a:pt x="8627" y="8440"/>
                  </a:lnTo>
                  <a:lnTo>
                    <a:pt x="8673" y="8347"/>
                  </a:lnTo>
                  <a:lnTo>
                    <a:pt x="8673" y="8207"/>
                  </a:lnTo>
                  <a:lnTo>
                    <a:pt x="8627" y="8114"/>
                  </a:lnTo>
                  <a:lnTo>
                    <a:pt x="8580" y="8021"/>
                  </a:lnTo>
                  <a:lnTo>
                    <a:pt x="7741" y="7041"/>
                  </a:lnTo>
                  <a:lnTo>
                    <a:pt x="7927" y="6762"/>
                  </a:lnTo>
                  <a:lnTo>
                    <a:pt x="8114" y="6435"/>
                  </a:lnTo>
                  <a:lnTo>
                    <a:pt x="8300" y="6109"/>
                  </a:lnTo>
                  <a:lnTo>
                    <a:pt x="8440" y="5782"/>
                  </a:lnTo>
                  <a:lnTo>
                    <a:pt x="8533" y="5409"/>
                  </a:lnTo>
                  <a:lnTo>
                    <a:pt x="8627" y="5083"/>
                  </a:lnTo>
                  <a:lnTo>
                    <a:pt x="8673" y="4710"/>
                  </a:lnTo>
                  <a:lnTo>
                    <a:pt x="8673" y="4337"/>
                  </a:lnTo>
                  <a:lnTo>
                    <a:pt x="8673" y="3917"/>
                  </a:lnTo>
                  <a:lnTo>
                    <a:pt x="8580" y="3451"/>
                  </a:lnTo>
                  <a:lnTo>
                    <a:pt x="8487" y="3078"/>
                  </a:lnTo>
                  <a:lnTo>
                    <a:pt x="8347" y="2658"/>
                  </a:lnTo>
                  <a:lnTo>
                    <a:pt x="8160" y="2285"/>
                  </a:lnTo>
                  <a:lnTo>
                    <a:pt x="7927" y="1912"/>
                  </a:lnTo>
                  <a:lnTo>
                    <a:pt x="7694" y="1586"/>
                  </a:lnTo>
                  <a:lnTo>
                    <a:pt x="7414" y="1306"/>
                  </a:lnTo>
                  <a:lnTo>
                    <a:pt x="7088" y="1026"/>
                  </a:lnTo>
                  <a:lnTo>
                    <a:pt x="6761" y="746"/>
                  </a:lnTo>
                  <a:lnTo>
                    <a:pt x="6388" y="560"/>
                  </a:lnTo>
                  <a:lnTo>
                    <a:pt x="6015" y="373"/>
                  </a:lnTo>
                  <a:lnTo>
                    <a:pt x="5642" y="233"/>
                  </a:lnTo>
                  <a:lnTo>
                    <a:pt x="5223" y="93"/>
                  </a:lnTo>
                  <a:lnTo>
                    <a:pt x="4803" y="47"/>
                  </a:lnTo>
                  <a:lnTo>
                    <a:pt x="4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6"/>
            <p:cNvSpPr/>
            <p:nvPr/>
          </p:nvSpPr>
          <p:spPr>
            <a:xfrm>
              <a:off x="2505500" y="2116650"/>
              <a:ext cx="215700" cy="215675"/>
            </a:xfrm>
            <a:custGeom>
              <a:rect b="b" l="l" r="r" t="t"/>
              <a:pathLst>
                <a:path extrusionOk="0" h="8627" w="8628">
                  <a:moveTo>
                    <a:pt x="5643" y="4710"/>
                  </a:moveTo>
                  <a:lnTo>
                    <a:pt x="5783" y="4756"/>
                  </a:lnTo>
                  <a:lnTo>
                    <a:pt x="5923" y="4803"/>
                  </a:lnTo>
                  <a:lnTo>
                    <a:pt x="6016" y="4943"/>
                  </a:lnTo>
                  <a:lnTo>
                    <a:pt x="6016" y="5083"/>
                  </a:lnTo>
                  <a:lnTo>
                    <a:pt x="6016" y="5269"/>
                  </a:lnTo>
                  <a:lnTo>
                    <a:pt x="5923" y="5363"/>
                  </a:lnTo>
                  <a:lnTo>
                    <a:pt x="5783" y="5456"/>
                  </a:lnTo>
                  <a:lnTo>
                    <a:pt x="5643" y="5502"/>
                  </a:lnTo>
                  <a:lnTo>
                    <a:pt x="3032" y="5502"/>
                  </a:lnTo>
                  <a:lnTo>
                    <a:pt x="2845" y="5456"/>
                  </a:lnTo>
                  <a:lnTo>
                    <a:pt x="2752" y="5363"/>
                  </a:lnTo>
                  <a:lnTo>
                    <a:pt x="2659" y="5269"/>
                  </a:lnTo>
                  <a:lnTo>
                    <a:pt x="2612" y="5083"/>
                  </a:lnTo>
                  <a:lnTo>
                    <a:pt x="2659" y="4943"/>
                  </a:lnTo>
                  <a:lnTo>
                    <a:pt x="2752" y="4803"/>
                  </a:lnTo>
                  <a:lnTo>
                    <a:pt x="2845" y="4756"/>
                  </a:lnTo>
                  <a:lnTo>
                    <a:pt x="3032" y="4710"/>
                  </a:lnTo>
                  <a:close/>
                  <a:moveTo>
                    <a:pt x="4011" y="0"/>
                  </a:moveTo>
                  <a:lnTo>
                    <a:pt x="3591" y="47"/>
                  </a:lnTo>
                  <a:lnTo>
                    <a:pt x="3172" y="140"/>
                  </a:lnTo>
                  <a:lnTo>
                    <a:pt x="2799" y="280"/>
                  </a:lnTo>
                  <a:lnTo>
                    <a:pt x="2426" y="420"/>
                  </a:lnTo>
                  <a:lnTo>
                    <a:pt x="2099" y="606"/>
                  </a:lnTo>
                  <a:lnTo>
                    <a:pt x="1773" y="839"/>
                  </a:lnTo>
                  <a:lnTo>
                    <a:pt x="1446" y="1073"/>
                  </a:lnTo>
                  <a:lnTo>
                    <a:pt x="1167" y="1352"/>
                  </a:lnTo>
                  <a:lnTo>
                    <a:pt x="887" y="1679"/>
                  </a:lnTo>
                  <a:lnTo>
                    <a:pt x="700" y="2005"/>
                  </a:lnTo>
                  <a:lnTo>
                    <a:pt x="467" y="2332"/>
                  </a:lnTo>
                  <a:lnTo>
                    <a:pt x="327" y="2705"/>
                  </a:lnTo>
                  <a:lnTo>
                    <a:pt x="187" y="3078"/>
                  </a:lnTo>
                  <a:lnTo>
                    <a:pt x="94" y="3497"/>
                  </a:lnTo>
                  <a:lnTo>
                    <a:pt x="1" y="3870"/>
                  </a:lnTo>
                  <a:lnTo>
                    <a:pt x="1" y="4337"/>
                  </a:lnTo>
                  <a:lnTo>
                    <a:pt x="1" y="4663"/>
                  </a:lnTo>
                  <a:lnTo>
                    <a:pt x="47" y="5036"/>
                  </a:lnTo>
                  <a:lnTo>
                    <a:pt x="141" y="5409"/>
                  </a:lnTo>
                  <a:lnTo>
                    <a:pt x="234" y="5736"/>
                  </a:lnTo>
                  <a:lnTo>
                    <a:pt x="374" y="6062"/>
                  </a:lnTo>
                  <a:lnTo>
                    <a:pt x="560" y="6388"/>
                  </a:lnTo>
                  <a:lnTo>
                    <a:pt x="747" y="6715"/>
                  </a:lnTo>
                  <a:lnTo>
                    <a:pt x="933" y="6995"/>
                  </a:lnTo>
                  <a:lnTo>
                    <a:pt x="94" y="7974"/>
                  </a:lnTo>
                  <a:lnTo>
                    <a:pt x="47" y="8067"/>
                  </a:lnTo>
                  <a:lnTo>
                    <a:pt x="1" y="8207"/>
                  </a:lnTo>
                  <a:lnTo>
                    <a:pt x="1" y="8300"/>
                  </a:lnTo>
                  <a:lnTo>
                    <a:pt x="47" y="8393"/>
                  </a:lnTo>
                  <a:lnTo>
                    <a:pt x="94" y="8487"/>
                  </a:lnTo>
                  <a:lnTo>
                    <a:pt x="187" y="8580"/>
                  </a:lnTo>
                  <a:lnTo>
                    <a:pt x="281" y="8627"/>
                  </a:lnTo>
                  <a:lnTo>
                    <a:pt x="4757" y="8627"/>
                  </a:lnTo>
                  <a:lnTo>
                    <a:pt x="5177" y="8580"/>
                  </a:lnTo>
                  <a:lnTo>
                    <a:pt x="5550" y="8487"/>
                  </a:lnTo>
                  <a:lnTo>
                    <a:pt x="5923" y="8347"/>
                  </a:lnTo>
                  <a:lnTo>
                    <a:pt x="6296" y="8160"/>
                  </a:lnTo>
                  <a:lnTo>
                    <a:pt x="6669" y="7974"/>
                  </a:lnTo>
                  <a:lnTo>
                    <a:pt x="6995" y="7741"/>
                  </a:lnTo>
                  <a:lnTo>
                    <a:pt x="7275" y="7461"/>
                  </a:lnTo>
                  <a:lnTo>
                    <a:pt x="7555" y="7181"/>
                  </a:lnTo>
                  <a:lnTo>
                    <a:pt x="7788" y="6901"/>
                  </a:lnTo>
                  <a:lnTo>
                    <a:pt x="8021" y="6575"/>
                  </a:lnTo>
                  <a:lnTo>
                    <a:pt x="8208" y="6202"/>
                  </a:lnTo>
                  <a:lnTo>
                    <a:pt x="8394" y="5829"/>
                  </a:lnTo>
                  <a:lnTo>
                    <a:pt x="8487" y="5456"/>
                  </a:lnTo>
                  <a:lnTo>
                    <a:pt x="8581" y="5036"/>
                  </a:lnTo>
                  <a:lnTo>
                    <a:pt x="8627" y="4616"/>
                  </a:lnTo>
                  <a:lnTo>
                    <a:pt x="7928" y="4523"/>
                  </a:lnTo>
                  <a:lnTo>
                    <a:pt x="7228" y="4290"/>
                  </a:lnTo>
                  <a:lnTo>
                    <a:pt x="6622" y="4010"/>
                  </a:lnTo>
                  <a:lnTo>
                    <a:pt x="6016" y="3637"/>
                  </a:lnTo>
                  <a:lnTo>
                    <a:pt x="5969" y="3730"/>
                  </a:lnTo>
                  <a:lnTo>
                    <a:pt x="5876" y="3824"/>
                  </a:lnTo>
                  <a:lnTo>
                    <a:pt x="5783" y="3917"/>
                  </a:lnTo>
                  <a:lnTo>
                    <a:pt x="3032" y="3917"/>
                  </a:lnTo>
                  <a:lnTo>
                    <a:pt x="2845" y="3870"/>
                  </a:lnTo>
                  <a:lnTo>
                    <a:pt x="2752" y="3824"/>
                  </a:lnTo>
                  <a:lnTo>
                    <a:pt x="2659" y="3684"/>
                  </a:lnTo>
                  <a:lnTo>
                    <a:pt x="2612" y="3544"/>
                  </a:lnTo>
                  <a:lnTo>
                    <a:pt x="2659" y="3357"/>
                  </a:lnTo>
                  <a:lnTo>
                    <a:pt x="2752" y="3264"/>
                  </a:lnTo>
                  <a:lnTo>
                    <a:pt x="2845" y="3171"/>
                  </a:lnTo>
                  <a:lnTo>
                    <a:pt x="3032" y="3124"/>
                  </a:lnTo>
                  <a:lnTo>
                    <a:pt x="5457" y="3124"/>
                  </a:lnTo>
                  <a:lnTo>
                    <a:pt x="5177" y="2798"/>
                  </a:lnTo>
                  <a:lnTo>
                    <a:pt x="4897" y="2471"/>
                  </a:lnTo>
                  <a:lnTo>
                    <a:pt x="4664" y="2098"/>
                  </a:lnTo>
                  <a:lnTo>
                    <a:pt x="4477" y="1725"/>
                  </a:lnTo>
                  <a:lnTo>
                    <a:pt x="4291" y="1306"/>
                  </a:lnTo>
                  <a:lnTo>
                    <a:pt x="4151" y="886"/>
                  </a:lnTo>
                  <a:lnTo>
                    <a:pt x="4058" y="466"/>
                  </a:lnTo>
                  <a:lnTo>
                    <a:pt x="40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46"/>
          <p:cNvGrpSpPr/>
          <p:nvPr/>
        </p:nvGrpSpPr>
        <p:grpSpPr>
          <a:xfrm>
            <a:off x="4061279" y="1857709"/>
            <a:ext cx="311881" cy="312953"/>
            <a:chOff x="3262075" y="1996575"/>
            <a:chExt cx="334600" cy="335750"/>
          </a:xfrm>
        </p:grpSpPr>
        <p:sp>
          <p:nvSpPr>
            <p:cNvPr id="974" name="Google Shape;974;p46"/>
            <p:cNvSpPr/>
            <p:nvPr/>
          </p:nvSpPr>
          <p:spPr>
            <a:xfrm>
              <a:off x="3301725" y="2089825"/>
              <a:ext cx="294950" cy="124750"/>
            </a:xfrm>
            <a:custGeom>
              <a:rect b="b" l="l" r="r" t="t"/>
              <a:pathLst>
                <a:path extrusionOk="0" h="4990" w="11798">
                  <a:moveTo>
                    <a:pt x="9793" y="1"/>
                  </a:moveTo>
                  <a:lnTo>
                    <a:pt x="9653" y="94"/>
                  </a:lnTo>
                  <a:lnTo>
                    <a:pt x="9513" y="187"/>
                  </a:lnTo>
                  <a:lnTo>
                    <a:pt x="9466" y="327"/>
                  </a:lnTo>
                  <a:lnTo>
                    <a:pt x="9466" y="467"/>
                  </a:lnTo>
                  <a:lnTo>
                    <a:pt x="9559" y="607"/>
                  </a:lnTo>
                  <a:lnTo>
                    <a:pt x="9653" y="747"/>
                  </a:lnTo>
                  <a:lnTo>
                    <a:pt x="9793" y="793"/>
                  </a:lnTo>
                  <a:lnTo>
                    <a:pt x="10492" y="887"/>
                  </a:lnTo>
                  <a:lnTo>
                    <a:pt x="8114" y="2798"/>
                  </a:lnTo>
                  <a:lnTo>
                    <a:pt x="7787" y="2658"/>
                  </a:lnTo>
                  <a:lnTo>
                    <a:pt x="7461" y="2612"/>
                  </a:lnTo>
                  <a:lnTo>
                    <a:pt x="7275" y="2658"/>
                  </a:lnTo>
                  <a:lnTo>
                    <a:pt x="7041" y="2705"/>
                  </a:lnTo>
                  <a:lnTo>
                    <a:pt x="6902" y="2798"/>
                  </a:lnTo>
                  <a:lnTo>
                    <a:pt x="6715" y="2892"/>
                  </a:lnTo>
                  <a:lnTo>
                    <a:pt x="5503" y="2192"/>
                  </a:lnTo>
                  <a:lnTo>
                    <a:pt x="5503" y="1959"/>
                  </a:lnTo>
                  <a:lnTo>
                    <a:pt x="5503" y="1726"/>
                  </a:lnTo>
                  <a:lnTo>
                    <a:pt x="5409" y="1539"/>
                  </a:lnTo>
                  <a:lnTo>
                    <a:pt x="5316" y="1306"/>
                  </a:lnTo>
                  <a:lnTo>
                    <a:pt x="5176" y="1166"/>
                  </a:lnTo>
                  <a:lnTo>
                    <a:pt x="4990" y="980"/>
                  </a:lnTo>
                  <a:lnTo>
                    <a:pt x="4803" y="887"/>
                  </a:lnTo>
                  <a:lnTo>
                    <a:pt x="4570" y="840"/>
                  </a:lnTo>
                  <a:lnTo>
                    <a:pt x="4337" y="793"/>
                  </a:lnTo>
                  <a:lnTo>
                    <a:pt x="4104" y="840"/>
                  </a:lnTo>
                  <a:lnTo>
                    <a:pt x="3871" y="887"/>
                  </a:lnTo>
                  <a:lnTo>
                    <a:pt x="3684" y="980"/>
                  </a:lnTo>
                  <a:lnTo>
                    <a:pt x="3497" y="1166"/>
                  </a:lnTo>
                  <a:lnTo>
                    <a:pt x="3358" y="1306"/>
                  </a:lnTo>
                  <a:lnTo>
                    <a:pt x="3218" y="1539"/>
                  </a:lnTo>
                  <a:lnTo>
                    <a:pt x="3171" y="1726"/>
                  </a:lnTo>
                  <a:lnTo>
                    <a:pt x="3171" y="1959"/>
                  </a:lnTo>
                  <a:lnTo>
                    <a:pt x="3171" y="2099"/>
                  </a:lnTo>
                  <a:lnTo>
                    <a:pt x="233" y="3451"/>
                  </a:lnTo>
                  <a:lnTo>
                    <a:pt x="93" y="3544"/>
                  </a:lnTo>
                  <a:lnTo>
                    <a:pt x="47" y="3684"/>
                  </a:lnTo>
                  <a:lnTo>
                    <a:pt x="0" y="3824"/>
                  </a:lnTo>
                  <a:lnTo>
                    <a:pt x="47" y="3964"/>
                  </a:lnTo>
                  <a:lnTo>
                    <a:pt x="140" y="4104"/>
                  </a:lnTo>
                  <a:lnTo>
                    <a:pt x="280" y="4197"/>
                  </a:lnTo>
                  <a:lnTo>
                    <a:pt x="420" y="4197"/>
                  </a:lnTo>
                  <a:lnTo>
                    <a:pt x="560" y="4151"/>
                  </a:lnTo>
                  <a:lnTo>
                    <a:pt x="3497" y="2798"/>
                  </a:lnTo>
                  <a:lnTo>
                    <a:pt x="3684" y="2938"/>
                  </a:lnTo>
                  <a:lnTo>
                    <a:pt x="3871" y="3078"/>
                  </a:lnTo>
                  <a:lnTo>
                    <a:pt x="4104" y="3125"/>
                  </a:lnTo>
                  <a:lnTo>
                    <a:pt x="4337" y="3171"/>
                  </a:lnTo>
                  <a:lnTo>
                    <a:pt x="4523" y="3125"/>
                  </a:lnTo>
                  <a:lnTo>
                    <a:pt x="4757" y="3078"/>
                  </a:lnTo>
                  <a:lnTo>
                    <a:pt x="4943" y="2985"/>
                  </a:lnTo>
                  <a:lnTo>
                    <a:pt x="5083" y="2892"/>
                  </a:lnTo>
                  <a:lnTo>
                    <a:pt x="6295" y="3591"/>
                  </a:lnTo>
                  <a:lnTo>
                    <a:pt x="6295" y="3824"/>
                  </a:lnTo>
                  <a:lnTo>
                    <a:pt x="6342" y="4057"/>
                  </a:lnTo>
                  <a:lnTo>
                    <a:pt x="6389" y="4291"/>
                  </a:lnTo>
                  <a:lnTo>
                    <a:pt x="6482" y="4477"/>
                  </a:lnTo>
                  <a:lnTo>
                    <a:pt x="6622" y="4664"/>
                  </a:lnTo>
                  <a:lnTo>
                    <a:pt x="6808" y="4803"/>
                  </a:lnTo>
                  <a:lnTo>
                    <a:pt x="6995" y="4897"/>
                  </a:lnTo>
                  <a:lnTo>
                    <a:pt x="7228" y="4990"/>
                  </a:lnTo>
                  <a:lnTo>
                    <a:pt x="7694" y="4990"/>
                  </a:lnTo>
                  <a:lnTo>
                    <a:pt x="7927" y="4897"/>
                  </a:lnTo>
                  <a:lnTo>
                    <a:pt x="8114" y="4803"/>
                  </a:lnTo>
                  <a:lnTo>
                    <a:pt x="8300" y="4664"/>
                  </a:lnTo>
                  <a:lnTo>
                    <a:pt x="8440" y="4477"/>
                  </a:lnTo>
                  <a:lnTo>
                    <a:pt x="8580" y="4291"/>
                  </a:lnTo>
                  <a:lnTo>
                    <a:pt x="8627" y="4057"/>
                  </a:lnTo>
                  <a:lnTo>
                    <a:pt x="8673" y="3824"/>
                  </a:lnTo>
                  <a:lnTo>
                    <a:pt x="8627" y="3638"/>
                  </a:lnTo>
                  <a:lnTo>
                    <a:pt x="8580" y="3405"/>
                  </a:lnTo>
                  <a:lnTo>
                    <a:pt x="10818" y="1633"/>
                  </a:lnTo>
                  <a:lnTo>
                    <a:pt x="10772" y="2146"/>
                  </a:lnTo>
                  <a:lnTo>
                    <a:pt x="10772" y="2285"/>
                  </a:lnTo>
                  <a:lnTo>
                    <a:pt x="10818" y="2425"/>
                  </a:lnTo>
                  <a:lnTo>
                    <a:pt x="10912" y="2565"/>
                  </a:lnTo>
                  <a:lnTo>
                    <a:pt x="11052" y="2612"/>
                  </a:lnTo>
                  <a:lnTo>
                    <a:pt x="11238" y="2612"/>
                  </a:lnTo>
                  <a:lnTo>
                    <a:pt x="11378" y="2519"/>
                  </a:lnTo>
                  <a:lnTo>
                    <a:pt x="11471" y="2425"/>
                  </a:lnTo>
                  <a:lnTo>
                    <a:pt x="11518" y="2285"/>
                  </a:lnTo>
                  <a:lnTo>
                    <a:pt x="11798" y="747"/>
                  </a:lnTo>
                  <a:lnTo>
                    <a:pt x="11798" y="560"/>
                  </a:lnTo>
                  <a:lnTo>
                    <a:pt x="11751" y="420"/>
                  </a:lnTo>
                  <a:lnTo>
                    <a:pt x="11611" y="327"/>
                  </a:lnTo>
                  <a:lnTo>
                    <a:pt x="11471" y="280"/>
                  </a:lnTo>
                  <a:lnTo>
                    <a:pt x="9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6"/>
            <p:cNvSpPr/>
            <p:nvPr/>
          </p:nvSpPr>
          <p:spPr>
            <a:xfrm>
              <a:off x="3262075" y="1996575"/>
              <a:ext cx="334600" cy="335750"/>
            </a:xfrm>
            <a:custGeom>
              <a:rect b="b" l="l" r="r" t="t"/>
              <a:pathLst>
                <a:path extrusionOk="0" h="13430" w="13384">
                  <a:moveTo>
                    <a:pt x="420" y="0"/>
                  </a:moveTo>
                  <a:lnTo>
                    <a:pt x="234" y="47"/>
                  </a:lnTo>
                  <a:lnTo>
                    <a:pt x="141" y="140"/>
                  </a:lnTo>
                  <a:lnTo>
                    <a:pt x="47" y="233"/>
                  </a:lnTo>
                  <a:lnTo>
                    <a:pt x="1" y="420"/>
                  </a:lnTo>
                  <a:lnTo>
                    <a:pt x="1" y="13057"/>
                  </a:lnTo>
                  <a:lnTo>
                    <a:pt x="47" y="13196"/>
                  </a:lnTo>
                  <a:lnTo>
                    <a:pt x="141" y="13336"/>
                  </a:lnTo>
                  <a:lnTo>
                    <a:pt x="234" y="13430"/>
                  </a:lnTo>
                  <a:lnTo>
                    <a:pt x="13151" y="13430"/>
                  </a:lnTo>
                  <a:lnTo>
                    <a:pt x="13290" y="13336"/>
                  </a:lnTo>
                  <a:lnTo>
                    <a:pt x="13337" y="13196"/>
                  </a:lnTo>
                  <a:lnTo>
                    <a:pt x="13384" y="13057"/>
                  </a:lnTo>
                  <a:lnTo>
                    <a:pt x="13384" y="12637"/>
                  </a:lnTo>
                  <a:lnTo>
                    <a:pt x="794" y="12637"/>
                  </a:lnTo>
                  <a:lnTo>
                    <a:pt x="794" y="420"/>
                  </a:lnTo>
                  <a:lnTo>
                    <a:pt x="747" y="233"/>
                  </a:lnTo>
                  <a:lnTo>
                    <a:pt x="700" y="140"/>
                  </a:lnTo>
                  <a:lnTo>
                    <a:pt x="560" y="47"/>
                  </a:lnTo>
                  <a:lnTo>
                    <a:pt x="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6"/>
            <p:cNvSpPr/>
            <p:nvPr/>
          </p:nvSpPr>
          <p:spPr>
            <a:xfrm>
              <a:off x="3455600" y="1996575"/>
              <a:ext cx="66475" cy="135250"/>
            </a:xfrm>
            <a:custGeom>
              <a:rect b="b" l="l" r="r" t="t"/>
              <a:pathLst>
                <a:path extrusionOk="0" h="5410" w="2659">
                  <a:moveTo>
                    <a:pt x="980" y="1259"/>
                  </a:moveTo>
                  <a:lnTo>
                    <a:pt x="980" y="2005"/>
                  </a:lnTo>
                  <a:lnTo>
                    <a:pt x="840" y="1912"/>
                  </a:lnTo>
                  <a:lnTo>
                    <a:pt x="793" y="1772"/>
                  </a:lnTo>
                  <a:lnTo>
                    <a:pt x="793" y="1586"/>
                  </a:lnTo>
                  <a:lnTo>
                    <a:pt x="840" y="1399"/>
                  </a:lnTo>
                  <a:lnTo>
                    <a:pt x="980" y="1259"/>
                  </a:lnTo>
                  <a:close/>
                  <a:moveTo>
                    <a:pt x="1632" y="2985"/>
                  </a:moveTo>
                  <a:lnTo>
                    <a:pt x="1772" y="3078"/>
                  </a:lnTo>
                  <a:lnTo>
                    <a:pt x="1866" y="3124"/>
                  </a:lnTo>
                  <a:lnTo>
                    <a:pt x="1959" y="3311"/>
                  </a:lnTo>
                  <a:lnTo>
                    <a:pt x="2006" y="3497"/>
                  </a:lnTo>
                  <a:lnTo>
                    <a:pt x="1959" y="3637"/>
                  </a:lnTo>
                  <a:lnTo>
                    <a:pt x="1959" y="3777"/>
                  </a:lnTo>
                  <a:lnTo>
                    <a:pt x="1866" y="3917"/>
                  </a:lnTo>
                  <a:lnTo>
                    <a:pt x="1772" y="4010"/>
                  </a:lnTo>
                  <a:lnTo>
                    <a:pt x="1632" y="4104"/>
                  </a:lnTo>
                  <a:lnTo>
                    <a:pt x="1632" y="2985"/>
                  </a:lnTo>
                  <a:close/>
                  <a:moveTo>
                    <a:pt x="1306" y="0"/>
                  </a:moveTo>
                  <a:lnTo>
                    <a:pt x="1166" y="47"/>
                  </a:lnTo>
                  <a:lnTo>
                    <a:pt x="1073" y="93"/>
                  </a:lnTo>
                  <a:lnTo>
                    <a:pt x="980" y="233"/>
                  </a:lnTo>
                  <a:lnTo>
                    <a:pt x="980" y="327"/>
                  </a:lnTo>
                  <a:lnTo>
                    <a:pt x="980" y="560"/>
                  </a:lnTo>
                  <a:lnTo>
                    <a:pt x="886" y="560"/>
                  </a:lnTo>
                  <a:lnTo>
                    <a:pt x="607" y="700"/>
                  </a:lnTo>
                  <a:lnTo>
                    <a:pt x="373" y="886"/>
                  </a:lnTo>
                  <a:lnTo>
                    <a:pt x="234" y="1166"/>
                  </a:lnTo>
                  <a:lnTo>
                    <a:pt x="140" y="1446"/>
                  </a:lnTo>
                  <a:lnTo>
                    <a:pt x="94" y="1772"/>
                  </a:lnTo>
                  <a:lnTo>
                    <a:pt x="140" y="2005"/>
                  </a:lnTo>
                  <a:lnTo>
                    <a:pt x="280" y="2238"/>
                  </a:lnTo>
                  <a:lnTo>
                    <a:pt x="467" y="2472"/>
                  </a:lnTo>
                  <a:lnTo>
                    <a:pt x="700" y="2611"/>
                  </a:lnTo>
                  <a:lnTo>
                    <a:pt x="980" y="2751"/>
                  </a:lnTo>
                  <a:lnTo>
                    <a:pt x="980" y="4197"/>
                  </a:lnTo>
                  <a:lnTo>
                    <a:pt x="747" y="4150"/>
                  </a:lnTo>
                  <a:lnTo>
                    <a:pt x="513" y="4010"/>
                  </a:lnTo>
                  <a:lnTo>
                    <a:pt x="373" y="3964"/>
                  </a:lnTo>
                  <a:lnTo>
                    <a:pt x="280" y="3964"/>
                  </a:lnTo>
                  <a:lnTo>
                    <a:pt x="140" y="4010"/>
                  </a:lnTo>
                  <a:lnTo>
                    <a:pt x="47" y="4104"/>
                  </a:lnTo>
                  <a:lnTo>
                    <a:pt x="0" y="4197"/>
                  </a:lnTo>
                  <a:lnTo>
                    <a:pt x="0" y="4337"/>
                  </a:lnTo>
                  <a:lnTo>
                    <a:pt x="47" y="4430"/>
                  </a:lnTo>
                  <a:lnTo>
                    <a:pt x="140" y="4523"/>
                  </a:lnTo>
                  <a:lnTo>
                    <a:pt x="373" y="4663"/>
                  </a:lnTo>
                  <a:lnTo>
                    <a:pt x="560" y="4756"/>
                  </a:lnTo>
                  <a:lnTo>
                    <a:pt x="793" y="4803"/>
                  </a:lnTo>
                  <a:lnTo>
                    <a:pt x="980" y="4850"/>
                  </a:lnTo>
                  <a:lnTo>
                    <a:pt x="980" y="5083"/>
                  </a:lnTo>
                  <a:lnTo>
                    <a:pt x="980" y="5176"/>
                  </a:lnTo>
                  <a:lnTo>
                    <a:pt x="1073" y="5316"/>
                  </a:lnTo>
                  <a:lnTo>
                    <a:pt x="1166" y="5363"/>
                  </a:lnTo>
                  <a:lnTo>
                    <a:pt x="1306" y="5409"/>
                  </a:lnTo>
                  <a:lnTo>
                    <a:pt x="1446" y="5363"/>
                  </a:lnTo>
                  <a:lnTo>
                    <a:pt x="1539" y="5316"/>
                  </a:lnTo>
                  <a:lnTo>
                    <a:pt x="1586" y="5176"/>
                  </a:lnTo>
                  <a:lnTo>
                    <a:pt x="1632" y="5083"/>
                  </a:lnTo>
                  <a:lnTo>
                    <a:pt x="1632" y="4803"/>
                  </a:lnTo>
                  <a:lnTo>
                    <a:pt x="1912" y="4710"/>
                  </a:lnTo>
                  <a:lnTo>
                    <a:pt x="2192" y="4523"/>
                  </a:lnTo>
                  <a:lnTo>
                    <a:pt x="2332" y="4337"/>
                  </a:lnTo>
                  <a:lnTo>
                    <a:pt x="2472" y="4150"/>
                  </a:lnTo>
                  <a:lnTo>
                    <a:pt x="2565" y="3964"/>
                  </a:lnTo>
                  <a:lnTo>
                    <a:pt x="2612" y="3731"/>
                  </a:lnTo>
                  <a:lnTo>
                    <a:pt x="2658" y="3497"/>
                  </a:lnTo>
                  <a:lnTo>
                    <a:pt x="2612" y="3311"/>
                  </a:lnTo>
                  <a:lnTo>
                    <a:pt x="2565" y="3078"/>
                  </a:lnTo>
                  <a:lnTo>
                    <a:pt x="2472" y="2891"/>
                  </a:lnTo>
                  <a:lnTo>
                    <a:pt x="2379" y="2751"/>
                  </a:lnTo>
                  <a:lnTo>
                    <a:pt x="2192" y="2611"/>
                  </a:lnTo>
                  <a:lnTo>
                    <a:pt x="2006" y="2472"/>
                  </a:lnTo>
                  <a:lnTo>
                    <a:pt x="1819" y="2378"/>
                  </a:lnTo>
                  <a:lnTo>
                    <a:pt x="1632" y="2285"/>
                  </a:lnTo>
                  <a:lnTo>
                    <a:pt x="1632" y="1213"/>
                  </a:lnTo>
                  <a:lnTo>
                    <a:pt x="1772" y="1259"/>
                  </a:lnTo>
                  <a:lnTo>
                    <a:pt x="1819" y="1306"/>
                  </a:lnTo>
                  <a:lnTo>
                    <a:pt x="1912" y="1399"/>
                  </a:lnTo>
                  <a:lnTo>
                    <a:pt x="2145" y="1399"/>
                  </a:lnTo>
                  <a:lnTo>
                    <a:pt x="2285" y="1352"/>
                  </a:lnTo>
                  <a:lnTo>
                    <a:pt x="2332" y="1213"/>
                  </a:lnTo>
                  <a:lnTo>
                    <a:pt x="2379" y="1119"/>
                  </a:lnTo>
                  <a:lnTo>
                    <a:pt x="2379" y="979"/>
                  </a:lnTo>
                  <a:lnTo>
                    <a:pt x="2285" y="886"/>
                  </a:lnTo>
                  <a:lnTo>
                    <a:pt x="2192" y="746"/>
                  </a:lnTo>
                  <a:lnTo>
                    <a:pt x="2052" y="653"/>
                  </a:lnTo>
                  <a:lnTo>
                    <a:pt x="1866" y="606"/>
                  </a:lnTo>
                  <a:lnTo>
                    <a:pt x="1632" y="513"/>
                  </a:lnTo>
                  <a:lnTo>
                    <a:pt x="1632" y="327"/>
                  </a:lnTo>
                  <a:lnTo>
                    <a:pt x="1586" y="233"/>
                  </a:lnTo>
                  <a:lnTo>
                    <a:pt x="1539" y="93"/>
                  </a:lnTo>
                  <a:lnTo>
                    <a:pt x="1446" y="47"/>
                  </a:lnTo>
                  <a:lnTo>
                    <a:pt x="1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6"/>
            <p:cNvSpPr/>
            <p:nvPr/>
          </p:nvSpPr>
          <p:spPr>
            <a:xfrm>
              <a:off x="3389150" y="2188925"/>
              <a:ext cx="45500" cy="104925"/>
            </a:xfrm>
            <a:custGeom>
              <a:rect b="b" l="l" r="r" t="t"/>
              <a:pathLst>
                <a:path extrusionOk="0" h="4197" w="1820">
                  <a:moveTo>
                    <a:pt x="234" y="0"/>
                  </a:moveTo>
                  <a:lnTo>
                    <a:pt x="94" y="93"/>
                  </a:lnTo>
                  <a:lnTo>
                    <a:pt x="47" y="233"/>
                  </a:lnTo>
                  <a:lnTo>
                    <a:pt x="0" y="373"/>
                  </a:lnTo>
                  <a:lnTo>
                    <a:pt x="0" y="4197"/>
                  </a:lnTo>
                  <a:lnTo>
                    <a:pt x="1819" y="4197"/>
                  </a:lnTo>
                  <a:lnTo>
                    <a:pt x="1819" y="373"/>
                  </a:lnTo>
                  <a:lnTo>
                    <a:pt x="1819" y="233"/>
                  </a:lnTo>
                  <a:lnTo>
                    <a:pt x="1726" y="93"/>
                  </a:lnTo>
                  <a:lnTo>
                    <a:pt x="15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6"/>
            <p:cNvSpPr/>
            <p:nvPr/>
          </p:nvSpPr>
          <p:spPr>
            <a:xfrm>
              <a:off x="3308725" y="2214575"/>
              <a:ext cx="45475" cy="79275"/>
            </a:xfrm>
            <a:custGeom>
              <a:rect b="b" l="l" r="r" t="t"/>
              <a:pathLst>
                <a:path extrusionOk="0" h="3171" w="1819">
                  <a:moveTo>
                    <a:pt x="373" y="0"/>
                  </a:moveTo>
                  <a:lnTo>
                    <a:pt x="233" y="47"/>
                  </a:lnTo>
                  <a:lnTo>
                    <a:pt x="93" y="140"/>
                  </a:lnTo>
                  <a:lnTo>
                    <a:pt x="0" y="233"/>
                  </a:lnTo>
                  <a:lnTo>
                    <a:pt x="0" y="420"/>
                  </a:lnTo>
                  <a:lnTo>
                    <a:pt x="0" y="3171"/>
                  </a:lnTo>
                  <a:lnTo>
                    <a:pt x="1819" y="3171"/>
                  </a:lnTo>
                  <a:lnTo>
                    <a:pt x="1819" y="420"/>
                  </a:lnTo>
                  <a:lnTo>
                    <a:pt x="1772" y="233"/>
                  </a:lnTo>
                  <a:lnTo>
                    <a:pt x="1725" y="140"/>
                  </a:lnTo>
                  <a:lnTo>
                    <a:pt x="1585" y="47"/>
                  </a:lnTo>
                  <a:lnTo>
                    <a:pt x="1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6"/>
            <p:cNvSpPr/>
            <p:nvPr/>
          </p:nvSpPr>
          <p:spPr>
            <a:xfrm>
              <a:off x="3469575" y="2234375"/>
              <a:ext cx="46675" cy="59475"/>
            </a:xfrm>
            <a:custGeom>
              <a:rect b="b" l="l" r="r" t="t"/>
              <a:pathLst>
                <a:path extrusionOk="0" h="2379" w="1867">
                  <a:moveTo>
                    <a:pt x="421" y="1"/>
                  </a:moveTo>
                  <a:lnTo>
                    <a:pt x="281" y="47"/>
                  </a:lnTo>
                  <a:lnTo>
                    <a:pt x="141" y="94"/>
                  </a:lnTo>
                  <a:lnTo>
                    <a:pt x="48" y="234"/>
                  </a:lnTo>
                  <a:lnTo>
                    <a:pt x="1" y="374"/>
                  </a:lnTo>
                  <a:lnTo>
                    <a:pt x="1" y="2379"/>
                  </a:lnTo>
                  <a:lnTo>
                    <a:pt x="1866" y="2379"/>
                  </a:lnTo>
                  <a:lnTo>
                    <a:pt x="1866" y="374"/>
                  </a:lnTo>
                  <a:lnTo>
                    <a:pt x="1820" y="234"/>
                  </a:lnTo>
                  <a:lnTo>
                    <a:pt x="1726" y="94"/>
                  </a:lnTo>
                  <a:lnTo>
                    <a:pt x="1633" y="47"/>
                  </a:lnTo>
                  <a:lnTo>
                    <a:pt x="14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6"/>
            <p:cNvSpPr/>
            <p:nvPr/>
          </p:nvSpPr>
          <p:spPr>
            <a:xfrm>
              <a:off x="3551200" y="2174925"/>
              <a:ext cx="45475" cy="118925"/>
            </a:xfrm>
            <a:custGeom>
              <a:rect b="b" l="l" r="r" t="t"/>
              <a:pathLst>
                <a:path extrusionOk="0" h="4757" w="1819">
                  <a:moveTo>
                    <a:pt x="373" y="1"/>
                  </a:moveTo>
                  <a:lnTo>
                    <a:pt x="233" y="47"/>
                  </a:lnTo>
                  <a:lnTo>
                    <a:pt x="93" y="140"/>
                  </a:lnTo>
                  <a:lnTo>
                    <a:pt x="0" y="234"/>
                  </a:lnTo>
                  <a:lnTo>
                    <a:pt x="0" y="420"/>
                  </a:lnTo>
                  <a:lnTo>
                    <a:pt x="0" y="4757"/>
                  </a:lnTo>
                  <a:lnTo>
                    <a:pt x="1819" y="4757"/>
                  </a:lnTo>
                  <a:lnTo>
                    <a:pt x="1819" y="420"/>
                  </a:lnTo>
                  <a:lnTo>
                    <a:pt x="1772" y="234"/>
                  </a:lnTo>
                  <a:lnTo>
                    <a:pt x="1725" y="140"/>
                  </a:lnTo>
                  <a:lnTo>
                    <a:pt x="1586" y="47"/>
                  </a:lnTo>
                  <a:lnTo>
                    <a:pt x="14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46"/>
          <p:cNvGrpSpPr/>
          <p:nvPr/>
        </p:nvGrpSpPr>
        <p:grpSpPr>
          <a:xfrm>
            <a:off x="4794749" y="1857709"/>
            <a:ext cx="262969" cy="312953"/>
            <a:chOff x="4048975" y="1996575"/>
            <a:chExt cx="282125" cy="335750"/>
          </a:xfrm>
        </p:grpSpPr>
        <p:sp>
          <p:nvSpPr>
            <p:cNvPr id="982" name="Google Shape;982;p46"/>
            <p:cNvSpPr/>
            <p:nvPr/>
          </p:nvSpPr>
          <p:spPr>
            <a:xfrm>
              <a:off x="4170200" y="2194750"/>
              <a:ext cx="17525" cy="16350"/>
            </a:xfrm>
            <a:custGeom>
              <a:rect b="b" l="l" r="r" t="t"/>
              <a:pathLst>
                <a:path extrusionOk="0" h="654" w="701">
                  <a:moveTo>
                    <a:pt x="374" y="0"/>
                  </a:moveTo>
                  <a:lnTo>
                    <a:pt x="1" y="653"/>
                  </a:lnTo>
                  <a:lnTo>
                    <a:pt x="1" y="653"/>
                  </a:lnTo>
                  <a:lnTo>
                    <a:pt x="700" y="327"/>
                  </a:lnTo>
                  <a:lnTo>
                    <a:pt x="3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6"/>
            <p:cNvSpPr/>
            <p:nvPr/>
          </p:nvSpPr>
          <p:spPr>
            <a:xfrm>
              <a:off x="4193525" y="2171425"/>
              <a:ext cx="16350" cy="17525"/>
            </a:xfrm>
            <a:custGeom>
              <a:rect b="b" l="l" r="r" t="t"/>
              <a:pathLst>
                <a:path extrusionOk="0" h="701" w="654">
                  <a:moveTo>
                    <a:pt x="653" y="1"/>
                  </a:moveTo>
                  <a:lnTo>
                    <a:pt x="0" y="374"/>
                  </a:lnTo>
                  <a:lnTo>
                    <a:pt x="327" y="700"/>
                  </a:lnTo>
                  <a:lnTo>
                    <a:pt x="6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6"/>
            <p:cNvSpPr/>
            <p:nvPr/>
          </p:nvSpPr>
          <p:spPr>
            <a:xfrm>
              <a:off x="4108425" y="2110800"/>
              <a:ext cx="163225" cy="162075"/>
            </a:xfrm>
            <a:custGeom>
              <a:rect b="b" l="l" r="r" t="t"/>
              <a:pathLst>
                <a:path extrusionOk="0" h="6483" w="6529">
                  <a:moveTo>
                    <a:pt x="4990" y="1167"/>
                  </a:moveTo>
                  <a:lnTo>
                    <a:pt x="5130" y="1213"/>
                  </a:lnTo>
                  <a:lnTo>
                    <a:pt x="5223" y="1307"/>
                  </a:lnTo>
                  <a:lnTo>
                    <a:pt x="5316" y="1400"/>
                  </a:lnTo>
                  <a:lnTo>
                    <a:pt x="5316" y="1493"/>
                  </a:lnTo>
                  <a:lnTo>
                    <a:pt x="5316" y="1633"/>
                  </a:lnTo>
                  <a:lnTo>
                    <a:pt x="5316" y="1726"/>
                  </a:lnTo>
                  <a:lnTo>
                    <a:pt x="4197" y="3964"/>
                  </a:lnTo>
                  <a:lnTo>
                    <a:pt x="4104" y="4058"/>
                  </a:lnTo>
                  <a:lnTo>
                    <a:pt x="4011" y="4151"/>
                  </a:lnTo>
                  <a:lnTo>
                    <a:pt x="1772" y="5270"/>
                  </a:lnTo>
                  <a:lnTo>
                    <a:pt x="1586" y="5317"/>
                  </a:lnTo>
                  <a:lnTo>
                    <a:pt x="1446" y="5270"/>
                  </a:lnTo>
                  <a:lnTo>
                    <a:pt x="1306" y="5177"/>
                  </a:lnTo>
                  <a:lnTo>
                    <a:pt x="1259" y="5084"/>
                  </a:lnTo>
                  <a:lnTo>
                    <a:pt x="1213" y="4990"/>
                  </a:lnTo>
                  <a:lnTo>
                    <a:pt x="1213" y="4850"/>
                  </a:lnTo>
                  <a:lnTo>
                    <a:pt x="1259" y="4711"/>
                  </a:lnTo>
                  <a:lnTo>
                    <a:pt x="2378" y="2519"/>
                  </a:lnTo>
                  <a:lnTo>
                    <a:pt x="2425" y="2426"/>
                  </a:lnTo>
                  <a:lnTo>
                    <a:pt x="2565" y="2332"/>
                  </a:lnTo>
                  <a:lnTo>
                    <a:pt x="4757" y="1213"/>
                  </a:lnTo>
                  <a:lnTo>
                    <a:pt x="4897" y="1167"/>
                  </a:lnTo>
                  <a:close/>
                  <a:moveTo>
                    <a:pt x="2891" y="1"/>
                  </a:moveTo>
                  <a:lnTo>
                    <a:pt x="2332" y="94"/>
                  </a:lnTo>
                  <a:lnTo>
                    <a:pt x="1819" y="281"/>
                  </a:lnTo>
                  <a:lnTo>
                    <a:pt x="1353" y="560"/>
                  </a:lnTo>
                  <a:lnTo>
                    <a:pt x="980" y="934"/>
                  </a:lnTo>
                  <a:lnTo>
                    <a:pt x="607" y="1307"/>
                  </a:lnTo>
                  <a:lnTo>
                    <a:pt x="327" y="1773"/>
                  </a:lnTo>
                  <a:lnTo>
                    <a:pt x="140" y="2286"/>
                  </a:lnTo>
                  <a:lnTo>
                    <a:pt x="0" y="2845"/>
                  </a:lnTo>
                  <a:lnTo>
                    <a:pt x="373" y="2845"/>
                  </a:lnTo>
                  <a:lnTo>
                    <a:pt x="560" y="2892"/>
                  </a:lnTo>
                  <a:lnTo>
                    <a:pt x="653" y="2939"/>
                  </a:lnTo>
                  <a:lnTo>
                    <a:pt x="746" y="3079"/>
                  </a:lnTo>
                  <a:lnTo>
                    <a:pt x="793" y="3218"/>
                  </a:lnTo>
                  <a:lnTo>
                    <a:pt x="746" y="3405"/>
                  </a:lnTo>
                  <a:lnTo>
                    <a:pt x="653" y="3498"/>
                  </a:lnTo>
                  <a:lnTo>
                    <a:pt x="560" y="3591"/>
                  </a:lnTo>
                  <a:lnTo>
                    <a:pt x="373" y="3638"/>
                  </a:lnTo>
                  <a:lnTo>
                    <a:pt x="0" y="3638"/>
                  </a:lnTo>
                  <a:lnTo>
                    <a:pt x="140" y="4198"/>
                  </a:lnTo>
                  <a:lnTo>
                    <a:pt x="327" y="4664"/>
                  </a:lnTo>
                  <a:lnTo>
                    <a:pt x="607" y="5130"/>
                  </a:lnTo>
                  <a:lnTo>
                    <a:pt x="980" y="5550"/>
                  </a:lnTo>
                  <a:lnTo>
                    <a:pt x="1353" y="5923"/>
                  </a:lnTo>
                  <a:lnTo>
                    <a:pt x="1819" y="6156"/>
                  </a:lnTo>
                  <a:lnTo>
                    <a:pt x="2332" y="6389"/>
                  </a:lnTo>
                  <a:lnTo>
                    <a:pt x="2891" y="6483"/>
                  </a:lnTo>
                  <a:lnTo>
                    <a:pt x="2891" y="6109"/>
                  </a:lnTo>
                  <a:lnTo>
                    <a:pt x="2891" y="5970"/>
                  </a:lnTo>
                  <a:lnTo>
                    <a:pt x="2985" y="5830"/>
                  </a:lnTo>
                  <a:lnTo>
                    <a:pt x="3125" y="5783"/>
                  </a:lnTo>
                  <a:lnTo>
                    <a:pt x="3264" y="5736"/>
                  </a:lnTo>
                  <a:lnTo>
                    <a:pt x="3451" y="5783"/>
                  </a:lnTo>
                  <a:lnTo>
                    <a:pt x="3544" y="5830"/>
                  </a:lnTo>
                  <a:lnTo>
                    <a:pt x="3638" y="5970"/>
                  </a:lnTo>
                  <a:lnTo>
                    <a:pt x="3684" y="6109"/>
                  </a:lnTo>
                  <a:lnTo>
                    <a:pt x="3684" y="6483"/>
                  </a:lnTo>
                  <a:lnTo>
                    <a:pt x="4197" y="6389"/>
                  </a:lnTo>
                  <a:lnTo>
                    <a:pt x="4710" y="6156"/>
                  </a:lnTo>
                  <a:lnTo>
                    <a:pt x="5176" y="5923"/>
                  </a:lnTo>
                  <a:lnTo>
                    <a:pt x="5596" y="5550"/>
                  </a:lnTo>
                  <a:lnTo>
                    <a:pt x="5922" y="5130"/>
                  </a:lnTo>
                  <a:lnTo>
                    <a:pt x="6202" y="4664"/>
                  </a:lnTo>
                  <a:lnTo>
                    <a:pt x="6435" y="4198"/>
                  </a:lnTo>
                  <a:lnTo>
                    <a:pt x="6529" y="3638"/>
                  </a:lnTo>
                  <a:lnTo>
                    <a:pt x="6156" y="3638"/>
                  </a:lnTo>
                  <a:lnTo>
                    <a:pt x="6016" y="3591"/>
                  </a:lnTo>
                  <a:lnTo>
                    <a:pt x="5876" y="3498"/>
                  </a:lnTo>
                  <a:lnTo>
                    <a:pt x="5782" y="3405"/>
                  </a:lnTo>
                  <a:lnTo>
                    <a:pt x="5782" y="3218"/>
                  </a:lnTo>
                  <a:lnTo>
                    <a:pt x="5782" y="3079"/>
                  </a:lnTo>
                  <a:lnTo>
                    <a:pt x="5876" y="2939"/>
                  </a:lnTo>
                  <a:lnTo>
                    <a:pt x="6016" y="2892"/>
                  </a:lnTo>
                  <a:lnTo>
                    <a:pt x="6156" y="2845"/>
                  </a:lnTo>
                  <a:lnTo>
                    <a:pt x="6529" y="2845"/>
                  </a:lnTo>
                  <a:lnTo>
                    <a:pt x="6435" y="2286"/>
                  </a:lnTo>
                  <a:lnTo>
                    <a:pt x="6202" y="1773"/>
                  </a:lnTo>
                  <a:lnTo>
                    <a:pt x="5922" y="1307"/>
                  </a:lnTo>
                  <a:lnTo>
                    <a:pt x="5596" y="934"/>
                  </a:lnTo>
                  <a:lnTo>
                    <a:pt x="5176" y="560"/>
                  </a:lnTo>
                  <a:lnTo>
                    <a:pt x="4710" y="281"/>
                  </a:lnTo>
                  <a:lnTo>
                    <a:pt x="4197" y="94"/>
                  </a:lnTo>
                  <a:lnTo>
                    <a:pt x="3684" y="1"/>
                  </a:lnTo>
                  <a:lnTo>
                    <a:pt x="3684" y="374"/>
                  </a:lnTo>
                  <a:lnTo>
                    <a:pt x="3638" y="514"/>
                  </a:lnTo>
                  <a:lnTo>
                    <a:pt x="3544" y="607"/>
                  </a:lnTo>
                  <a:lnTo>
                    <a:pt x="3451" y="700"/>
                  </a:lnTo>
                  <a:lnTo>
                    <a:pt x="3264" y="747"/>
                  </a:lnTo>
                  <a:lnTo>
                    <a:pt x="3125" y="700"/>
                  </a:lnTo>
                  <a:lnTo>
                    <a:pt x="2985" y="607"/>
                  </a:lnTo>
                  <a:lnTo>
                    <a:pt x="2891" y="514"/>
                  </a:lnTo>
                  <a:lnTo>
                    <a:pt x="2891" y="374"/>
                  </a:lnTo>
                  <a:lnTo>
                    <a:pt x="28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6"/>
            <p:cNvSpPr/>
            <p:nvPr/>
          </p:nvSpPr>
          <p:spPr>
            <a:xfrm>
              <a:off x="4048975" y="1996575"/>
              <a:ext cx="282125" cy="335750"/>
            </a:xfrm>
            <a:custGeom>
              <a:rect b="b" l="l" r="r" t="t"/>
              <a:pathLst>
                <a:path extrusionOk="0" h="13430" w="11285">
                  <a:moveTo>
                    <a:pt x="5642" y="793"/>
                  </a:moveTo>
                  <a:lnTo>
                    <a:pt x="5922" y="840"/>
                  </a:lnTo>
                  <a:lnTo>
                    <a:pt x="6155" y="1026"/>
                  </a:lnTo>
                  <a:lnTo>
                    <a:pt x="6295" y="1213"/>
                  </a:lnTo>
                  <a:lnTo>
                    <a:pt x="6342" y="1492"/>
                  </a:lnTo>
                  <a:lnTo>
                    <a:pt x="6342" y="1632"/>
                  </a:lnTo>
                  <a:lnTo>
                    <a:pt x="6295" y="1772"/>
                  </a:lnTo>
                  <a:lnTo>
                    <a:pt x="6155" y="1959"/>
                  </a:lnTo>
                  <a:lnTo>
                    <a:pt x="5922" y="2099"/>
                  </a:lnTo>
                  <a:lnTo>
                    <a:pt x="5642" y="2145"/>
                  </a:lnTo>
                  <a:lnTo>
                    <a:pt x="5409" y="2099"/>
                  </a:lnTo>
                  <a:lnTo>
                    <a:pt x="5176" y="1959"/>
                  </a:lnTo>
                  <a:lnTo>
                    <a:pt x="5036" y="1772"/>
                  </a:lnTo>
                  <a:lnTo>
                    <a:pt x="4990" y="1632"/>
                  </a:lnTo>
                  <a:lnTo>
                    <a:pt x="4990" y="1492"/>
                  </a:lnTo>
                  <a:lnTo>
                    <a:pt x="5036" y="1213"/>
                  </a:lnTo>
                  <a:lnTo>
                    <a:pt x="5176" y="1026"/>
                  </a:lnTo>
                  <a:lnTo>
                    <a:pt x="5409" y="840"/>
                  </a:lnTo>
                  <a:lnTo>
                    <a:pt x="5642" y="793"/>
                  </a:lnTo>
                  <a:close/>
                  <a:moveTo>
                    <a:pt x="5642" y="3731"/>
                  </a:moveTo>
                  <a:lnTo>
                    <a:pt x="6062" y="3777"/>
                  </a:lnTo>
                  <a:lnTo>
                    <a:pt x="6482" y="3824"/>
                  </a:lnTo>
                  <a:lnTo>
                    <a:pt x="6855" y="3917"/>
                  </a:lnTo>
                  <a:lnTo>
                    <a:pt x="7228" y="4057"/>
                  </a:lnTo>
                  <a:lnTo>
                    <a:pt x="7601" y="4244"/>
                  </a:lnTo>
                  <a:lnTo>
                    <a:pt x="7927" y="4430"/>
                  </a:lnTo>
                  <a:lnTo>
                    <a:pt x="8254" y="4663"/>
                  </a:lnTo>
                  <a:lnTo>
                    <a:pt x="8534" y="4943"/>
                  </a:lnTo>
                  <a:lnTo>
                    <a:pt x="8767" y="5223"/>
                  </a:lnTo>
                  <a:lnTo>
                    <a:pt x="9046" y="5549"/>
                  </a:lnTo>
                  <a:lnTo>
                    <a:pt x="9233" y="5876"/>
                  </a:lnTo>
                  <a:lnTo>
                    <a:pt x="9420" y="6202"/>
                  </a:lnTo>
                  <a:lnTo>
                    <a:pt x="9513" y="6622"/>
                  </a:lnTo>
                  <a:lnTo>
                    <a:pt x="9653" y="6995"/>
                  </a:lnTo>
                  <a:lnTo>
                    <a:pt x="9699" y="7414"/>
                  </a:lnTo>
                  <a:lnTo>
                    <a:pt x="9699" y="7787"/>
                  </a:lnTo>
                  <a:lnTo>
                    <a:pt x="9699" y="8207"/>
                  </a:lnTo>
                  <a:lnTo>
                    <a:pt x="9653" y="8627"/>
                  </a:lnTo>
                  <a:lnTo>
                    <a:pt x="9513" y="9000"/>
                  </a:lnTo>
                  <a:lnTo>
                    <a:pt x="9420" y="9373"/>
                  </a:lnTo>
                  <a:lnTo>
                    <a:pt x="9233" y="9746"/>
                  </a:lnTo>
                  <a:lnTo>
                    <a:pt x="9046" y="10072"/>
                  </a:lnTo>
                  <a:lnTo>
                    <a:pt x="8767" y="10399"/>
                  </a:lnTo>
                  <a:lnTo>
                    <a:pt x="8534" y="10678"/>
                  </a:lnTo>
                  <a:lnTo>
                    <a:pt x="8254" y="10958"/>
                  </a:lnTo>
                  <a:lnTo>
                    <a:pt x="7927" y="11191"/>
                  </a:lnTo>
                  <a:lnTo>
                    <a:pt x="7601" y="11378"/>
                  </a:lnTo>
                  <a:lnTo>
                    <a:pt x="7228" y="11564"/>
                  </a:lnTo>
                  <a:lnTo>
                    <a:pt x="6855" y="11704"/>
                  </a:lnTo>
                  <a:lnTo>
                    <a:pt x="6482" y="11798"/>
                  </a:lnTo>
                  <a:lnTo>
                    <a:pt x="6062" y="11844"/>
                  </a:lnTo>
                  <a:lnTo>
                    <a:pt x="5642" y="11891"/>
                  </a:lnTo>
                  <a:lnTo>
                    <a:pt x="5223" y="11844"/>
                  </a:lnTo>
                  <a:lnTo>
                    <a:pt x="4850" y="11798"/>
                  </a:lnTo>
                  <a:lnTo>
                    <a:pt x="4430" y="11704"/>
                  </a:lnTo>
                  <a:lnTo>
                    <a:pt x="4057" y="11564"/>
                  </a:lnTo>
                  <a:lnTo>
                    <a:pt x="3731" y="11378"/>
                  </a:lnTo>
                  <a:lnTo>
                    <a:pt x="3404" y="11191"/>
                  </a:lnTo>
                  <a:lnTo>
                    <a:pt x="3078" y="10958"/>
                  </a:lnTo>
                  <a:lnTo>
                    <a:pt x="2798" y="10678"/>
                  </a:lnTo>
                  <a:lnTo>
                    <a:pt x="2518" y="10399"/>
                  </a:lnTo>
                  <a:lnTo>
                    <a:pt x="2285" y="10072"/>
                  </a:lnTo>
                  <a:lnTo>
                    <a:pt x="2099" y="9746"/>
                  </a:lnTo>
                  <a:lnTo>
                    <a:pt x="1912" y="9373"/>
                  </a:lnTo>
                  <a:lnTo>
                    <a:pt x="1772" y="9000"/>
                  </a:lnTo>
                  <a:lnTo>
                    <a:pt x="1679" y="8627"/>
                  </a:lnTo>
                  <a:lnTo>
                    <a:pt x="1586" y="8207"/>
                  </a:lnTo>
                  <a:lnTo>
                    <a:pt x="1586" y="7787"/>
                  </a:lnTo>
                  <a:lnTo>
                    <a:pt x="1586" y="7414"/>
                  </a:lnTo>
                  <a:lnTo>
                    <a:pt x="1679" y="6995"/>
                  </a:lnTo>
                  <a:lnTo>
                    <a:pt x="1772" y="6622"/>
                  </a:lnTo>
                  <a:lnTo>
                    <a:pt x="1912" y="6202"/>
                  </a:lnTo>
                  <a:lnTo>
                    <a:pt x="2099" y="5876"/>
                  </a:lnTo>
                  <a:lnTo>
                    <a:pt x="2285" y="5549"/>
                  </a:lnTo>
                  <a:lnTo>
                    <a:pt x="2518" y="5223"/>
                  </a:lnTo>
                  <a:lnTo>
                    <a:pt x="2798" y="4943"/>
                  </a:lnTo>
                  <a:lnTo>
                    <a:pt x="3078" y="4663"/>
                  </a:lnTo>
                  <a:lnTo>
                    <a:pt x="3404" y="4430"/>
                  </a:lnTo>
                  <a:lnTo>
                    <a:pt x="3731" y="4244"/>
                  </a:lnTo>
                  <a:lnTo>
                    <a:pt x="4057" y="4057"/>
                  </a:lnTo>
                  <a:lnTo>
                    <a:pt x="4430" y="3917"/>
                  </a:lnTo>
                  <a:lnTo>
                    <a:pt x="4850" y="3824"/>
                  </a:lnTo>
                  <a:lnTo>
                    <a:pt x="5223" y="3777"/>
                  </a:lnTo>
                  <a:lnTo>
                    <a:pt x="5642" y="3731"/>
                  </a:lnTo>
                  <a:close/>
                  <a:moveTo>
                    <a:pt x="5642" y="0"/>
                  </a:moveTo>
                  <a:lnTo>
                    <a:pt x="5363" y="47"/>
                  </a:lnTo>
                  <a:lnTo>
                    <a:pt x="5083" y="140"/>
                  </a:lnTo>
                  <a:lnTo>
                    <a:pt x="4850" y="280"/>
                  </a:lnTo>
                  <a:lnTo>
                    <a:pt x="4617" y="466"/>
                  </a:lnTo>
                  <a:lnTo>
                    <a:pt x="4430" y="653"/>
                  </a:lnTo>
                  <a:lnTo>
                    <a:pt x="4290" y="933"/>
                  </a:lnTo>
                  <a:lnTo>
                    <a:pt x="4197" y="1166"/>
                  </a:lnTo>
                  <a:lnTo>
                    <a:pt x="4197" y="1492"/>
                  </a:lnTo>
                  <a:lnTo>
                    <a:pt x="4197" y="1725"/>
                  </a:lnTo>
                  <a:lnTo>
                    <a:pt x="4244" y="1912"/>
                  </a:lnTo>
                  <a:lnTo>
                    <a:pt x="4337" y="2099"/>
                  </a:lnTo>
                  <a:lnTo>
                    <a:pt x="4430" y="2285"/>
                  </a:lnTo>
                  <a:lnTo>
                    <a:pt x="4057" y="2378"/>
                  </a:lnTo>
                  <a:lnTo>
                    <a:pt x="3684" y="2518"/>
                  </a:lnTo>
                  <a:lnTo>
                    <a:pt x="3311" y="2658"/>
                  </a:lnTo>
                  <a:lnTo>
                    <a:pt x="2938" y="2845"/>
                  </a:lnTo>
                  <a:lnTo>
                    <a:pt x="2611" y="3078"/>
                  </a:lnTo>
                  <a:lnTo>
                    <a:pt x="2285" y="3311"/>
                  </a:lnTo>
                  <a:lnTo>
                    <a:pt x="1959" y="3544"/>
                  </a:lnTo>
                  <a:lnTo>
                    <a:pt x="1679" y="3824"/>
                  </a:lnTo>
                  <a:lnTo>
                    <a:pt x="1306" y="4244"/>
                  </a:lnTo>
                  <a:lnTo>
                    <a:pt x="979" y="4663"/>
                  </a:lnTo>
                  <a:lnTo>
                    <a:pt x="653" y="5129"/>
                  </a:lnTo>
                  <a:lnTo>
                    <a:pt x="420" y="5642"/>
                  </a:lnTo>
                  <a:lnTo>
                    <a:pt x="233" y="6155"/>
                  </a:lnTo>
                  <a:lnTo>
                    <a:pt x="140" y="6715"/>
                  </a:lnTo>
                  <a:lnTo>
                    <a:pt x="47" y="7228"/>
                  </a:lnTo>
                  <a:lnTo>
                    <a:pt x="0" y="7787"/>
                  </a:lnTo>
                  <a:lnTo>
                    <a:pt x="47" y="8347"/>
                  </a:lnTo>
                  <a:lnTo>
                    <a:pt x="140" y="8907"/>
                  </a:lnTo>
                  <a:lnTo>
                    <a:pt x="233" y="9466"/>
                  </a:lnTo>
                  <a:lnTo>
                    <a:pt x="420" y="9979"/>
                  </a:lnTo>
                  <a:lnTo>
                    <a:pt x="653" y="10445"/>
                  </a:lnTo>
                  <a:lnTo>
                    <a:pt x="979" y="10912"/>
                  </a:lnTo>
                  <a:lnTo>
                    <a:pt x="1306" y="11378"/>
                  </a:lnTo>
                  <a:lnTo>
                    <a:pt x="1679" y="11798"/>
                  </a:lnTo>
                  <a:lnTo>
                    <a:pt x="2099" y="12171"/>
                  </a:lnTo>
                  <a:lnTo>
                    <a:pt x="2518" y="12497"/>
                  </a:lnTo>
                  <a:lnTo>
                    <a:pt x="2985" y="12777"/>
                  </a:lnTo>
                  <a:lnTo>
                    <a:pt x="3497" y="13010"/>
                  </a:lnTo>
                  <a:lnTo>
                    <a:pt x="4010" y="13196"/>
                  </a:lnTo>
                  <a:lnTo>
                    <a:pt x="4523" y="13336"/>
                  </a:lnTo>
                  <a:lnTo>
                    <a:pt x="5083" y="13430"/>
                  </a:lnTo>
                  <a:lnTo>
                    <a:pt x="6202" y="13430"/>
                  </a:lnTo>
                  <a:lnTo>
                    <a:pt x="6762" y="13336"/>
                  </a:lnTo>
                  <a:lnTo>
                    <a:pt x="7275" y="13196"/>
                  </a:lnTo>
                  <a:lnTo>
                    <a:pt x="7834" y="13010"/>
                  </a:lnTo>
                  <a:lnTo>
                    <a:pt x="8300" y="12777"/>
                  </a:lnTo>
                  <a:lnTo>
                    <a:pt x="8767" y="12497"/>
                  </a:lnTo>
                  <a:lnTo>
                    <a:pt x="9233" y="12171"/>
                  </a:lnTo>
                  <a:lnTo>
                    <a:pt x="9653" y="11798"/>
                  </a:lnTo>
                  <a:lnTo>
                    <a:pt x="10026" y="11378"/>
                  </a:lnTo>
                  <a:lnTo>
                    <a:pt x="10352" y="10912"/>
                  </a:lnTo>
                  <a:lnTo>
                    <a:pt x="10632" y="10445"/>
                  </a:lnTo>
                  <a:lnTo>
                    <a:pt x="10865" y="9979"/>
                  </a:lnTo>
                  <a:lnTo>
                    <a:pt x="11052" y="9466"/>
                  </a:lnTo>
                  <a:lnTo>
                    <a:pt x="11191" y="8907"/>
                  </a:lnTo>
                  <a:lnTo>
                    <a:pt x="11285" y="8347"/>
                  </a:lnTo>
                  <a:lnTo>
                    <a:pt x="11285" y="7787"/>
                  </a:lnTo>
                  <a:lnTo>
                    <a:pt x="11285" y="7228"/>
                  </a:lnTo>
                  <a:lnTo>
                    <a:pt x="11191" y="6715"/>
                  </a:lnTo>
                  <a:lnTo>
                    <a:pt x="11052" y="6155"/>
                  </a:lnTo>
                  <a:lnTo>
                    <a:pt x="10865" y="5642"/>
                  </a:lnTo>
                  <a:lnTo>
                    <a:pt x="10632" y="5129"/>
                  </a:lnTo>
                  <a:lnTo>
                    <a:pt x="10352" y="4663"/>
                  </a:lnTo>
                  <a:lnTo>
                    <a:pt x="10026" y="4244"/>
                  </a:lnTo>
                  <a:lnTo>
                    <a:pt x="9653" y="3824"/>
                  </a:lnTo>
                  <a:lnTo>
                    <a:pt x="9326" y="3544"/>
                  </a:lnTo>
                  <a:lnTo>
                    <a:pt x="9046" y="3311"/>
                  </a:lnTo>
                  <a:lnTo>
                    <a:pt x="8720" y="3078"/>
                  </a:lnTo>
                  <a:lnTo>
                    <a:pt x="8347" y="2845"/>
                  </a:lnTo>
                  <a:lnTo>
                    <a:pt x="8021" y="2658"/>
                  </a:lnTo>
                  <a:lnTo>
                    <a:pt x="7648" y="2518"/>
                  </a:lnTo>
                  <a:lnTo>
                    <a:pt x="7275" y="2378"/>
                  </a:lnTo>
                  <a:lnTo>
                    <a:pt x="6855" y="2285"/>
                  </a:lnTo>
                  <a:lnTo>
                    <a:pt x="6995" y="2099"/>
                  </a:lnTo>
                  <a:lnTo>
                    <a:pt x="7041" y="1912"/>
                  </a:lnTo>
                  <a:lnTo>
                    <a:pt x="7088" y="1725"/>
                  </a:lnTo>
                  <a:lnTo>
                    <a:pt x="7135" y="1492"/>
                  </a:lnTo>
                  <a:lnTo>
                    <a:pt x="7088" y="1166"/>
                  </a:lnTo>
                  <a:lnTo>
                    <a:pt x="6995" y="933"/>
                  </a:lnTo>
                  <a:lnTo>
                    <a:pt x="6855" y="653"/>
                  </a:lnTo>
                  <a:lnTo>
                    <a:pt x="6668" y="466"/>
                  </a:lnTo>
                  <a:lnTo>
                    <a:pt x="6482" y="280"/>
                  </a:lnTo>
                  <a:lnTo>
                    <a:pt x="6202" y="140"/>
                  </a:lnTo>
                  <a:lnTo>
                    <a:pt x="5969" y="47"/>
                  </a:lnTo>
                  <a:lnTo>
                    <a:pt x="56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 name="Google Shape;986;p46"/>
          <p:cNvGrpSpPr/>
          <p:nvPr/>
        </p:nvGrpSpPr>
        <p:grpSpPr>
          <a:xfrm>
            <a:off x="5470614" y="1857709"/>
            <a:ext cx="312953" cy="312953"/>
            <a:chOff x="4774075" y="1996575"/>
            <a:chExt cx="335750" cy="335750"/>
          </a:xfrm>
        </p:grpSpPr>
        <p:sp>
          <p:nvSpPr>
            <p:cNvPr id="987" name="Google Shape;987;p46"/>
            <p:cNvSpPr/>
            <p:nvPr/>
          </p:nvSpPr>
          <p:spPr>
            <a:xfrm>
              <a:off x="4833525" y="2234375"/>
              <a:ext cx="85125" cy="39675"/>
            </a:xfrm>
            <a:custGeom>
              <a:rect b="b" l="l" r="r" t="t"/>
              <a:pathLst>
                <a:path extrusionOk="0" h="1587" w="3405">
                  <a:moveTo>
                    <a:pt x="1726" y="1"/>
                  </a:moveTo>
                  <a:lnTo>
                    <a:pt x="1399" y="47"/>
                  </a:lnTo>
                  <a:lnTo>
                    <a:pt x="1073" y="141"/>
                  </a:lnTo>
                  <a:lnTo>
                    <a:pt x="793" y="280"/>
                  </a:lnTo>
                  <a:lnTo>
                    <a:pt x="560" y="467"/>
                  </a:lnTo>
                  <a:lnTo>
                    <a:pt x="327" y="700"/>
                  </a:lnTo>
                  <a:lnTo>
                    <a:pt x="187" y="933"/>
                  </a:lnTo>
                  <a:lnTo>
                    <a:pt x="47" y="1260"/>
                  </a:lnTo>
                  <a:lnTo>
                    <a:pt x="0" y="1586"/>
                  </a:lnTo>
                  <a:lnTo>
                    <a:pt x="3404" y="1586"/>
                  </a:lnTo>
                  <a:lnTo>
                    <a:pt x="3358" y="1260"/>
                  </a:lnTo>
                  <a:lnTo>
                    <a:pt x="3218" y="933"/>
                  </a:lnTo>
                  <a:lnTo>
                    <a:pt x="3078" y="700"/>
                  </a:lnTo>
                  <a:lnTo>
                    <a:pt x="2845" y="467"/>
                  </a:lnTo>
                  <a:lnTo>
                    <a:pt x="2612" y="280"/>
                  </a:lnTo>
                  <a:lnTo>
                    <a:pt x="2332" y="141"/>
                  </a:lnTo>
                  <a:lnTo>
                    <a:pt x="2052" y="47"/>
                  </a:lnTo>
                  <a:lnTo>
                    <a:pt x="17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6"/>
            <p:cNvSpPr/>
            <p:nvPr/>
          </p:nvSpPr>
          <p:spPr>
            <a:xfrm>
              <a:off x="4856825" y="2174925"/>
              <a:ext cx="38500" cy="39650"/>
            </a:xfrm>
            <a:custGeom>
              <a:rect b="b" l="l" r="r" t="t"/>
              <a:pathLst>
                <a:path extrusionOk="0" h="1586" w="1540">
                  <a:moveTo>
                    <a:pt x="794" y="1"/>
                  </a:moveTo>
                  <a:lnTo>
                    <a:pt x="607" y="47"/>
                  </a:lnTo>
                  <a:lnTo>
                    <a:pt x="467" y="94"/>
                  </a:lnTo>
                  <a:lnTo>
                    <a:pt x="327" y="140"/>
                  </a:lnTo>
                  <a:lnTo>
                    <a:pt x="234" y="234"/>
                  </a:lnTo>
                  <a:lnTo>
                    <a:pt x="141" y="374"/>
                  </a:lnTo>
                  <a:lnTo>
                    <a:pt x="48" y="514"/>
                  </a:lnTo>
                  <a:lnTo>
                    <a:pt x="1" y="653"/>
                  </a:lnTo>
                  <a:lnTo>
                    <a:pt x="1" y="793"/>
                  </a:lnTo>
                  <a:lnTo>
                    <a:pt x="1" y="980"/>
                  </a:lnTo>
                  <a:lnTo>
                    <a:pt x="48" y="1120"/>
                  </a:lnTo>
                  <a:lnTo>
                    <a:pt x="141" y="1260"/>
                  </a:lnTo>
                  <a:lnTo>
                    <a:pt x="234" y="1353"/>
                  </a:lnTo>
                  <a:lnTo>
                    <a:pt x="327" y="1446"/>
                  </a:lnTo>
                  <a:lnTo>
                    <a:pt x="467" y="1539"/>
                  </a:lnTo>
                  <a:lnTo>
                    <a:pt x="607" y="1586"/>
                  </a:lnTo>
                  <a:lnTo>
                    <a:pt x="934" y="1586"/>
                  </a:lnTo>
                  <a:lnTo>
                    <a:pt x="1073" y="1539"/>
                  </a:lnTo>
                  <a:lnTo>
                    <a:pt x="1213" y="1446"/>
                  </a:lnTo>
                  <a:lnTo>
                    <a:pt x="1307" y="1353"/>
                  </a:lnTo>
                  <a:lnTo>
                    <a:pt x="1446" y="1260"/>
                  </a:lnTo>
                  <a:lnTo>
                    <a:pt x="1493" y="1120"/>
                  </a:lnTo>
                  <a:lnTo>
                    <a:pt x="1540" y="980"/>
                  </a:lnTo>
                  <a:lnTo>
                    <a:pt x="1540" y="793"/>
                  </a:lnTo>
                  <a:lnTo>
                    <a:pt x="1540" y="653"/>
                  </a:lnTo>
                  <a:lnTo>
                    <a:pt x="1493" y="514"/>
                  </a:lnTo>
                  <a:lnTo>
                    <a:pt x="1446" y="374"/>
                  </a:lnTo>
                  <a:lnTo>
                    <a:pt x="1307" y="234"/>
                  </a:lnTo>
                  <a:lnTo>
                    <a:pt x="1213" y="140"/>
                  </a:lnTo>
                  <a:lnTo>
                    <a:pt x="1073" y="94"/>
                  </a:lnTo>
                  <a:lnTo>
                    <a:pt x="934" y="47"/>
                  </a:lnTo>
                  <a:lnTo>
                    <a:pt x="7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6"/>
            <p:cNvSpPr/>
            <p:nvPr/>
          </p:nvSpPr>
          <p:spPr>
            <a:xfrm>
              <a:off x="4774075" y="2102650"/>
              <a:ext cx="335750" cy="229675"/>
            </a:xfrm>
            <a:custGeom>
              <a:rect b="b" l="l" r="r" t="t"/>
              <a:pathLst>
                <a:path extrusionOk="0" h="9187" w="13430">
                  <a:moveTo>
                    <a:pt x="11425" y="2099"/>
                  </a:moveTo>
                  <a:lnTo>
                    <a:pt x="11564" y="2145"/>
                  </a:lnTo>
                  <a:lnTo>
                    <a:pt x="11704" y="2239"/>
                  </a:lnTo>
                  <a:lnTo>
                    <a:pt x="11798" y="2379"/>
                  </a:lnTo>
                  <a:lnTo>
                    <a:pt x="11844" y="2519"/>
                  </a:lnTo>
                  <a:lnTo>
                    <a:pt x="11798" y="2658"/>
                  </a:lnTo>
                  <a:lnTo>
                    <a:pt x="11704" y="2798"/>
                  </a:lnTo>
                  <a:lnTo>
                    <a:pt x="11564" y="2892"/>
                  </a:lnTo>
                  <a:lnTo>
                    <a:pt x="8907" y="2892"/>
                  </a:lnTo>
                  <a:lnTo>
                    <a:pt x="8767" y="2798"/>
                  </a:lnTo>
                  <a:lnTo>
                    <a:pt x="8720" y="2658"/>
                  </a:lnTo>
                  <a:lnTo>
                    <a:pt x="8673" y="2519"/>
                  </a:lnTo>
                  <a:lnTo>
                    <a:pt x="8720" y="2379"/>
                  </a:lnTo>
                  <a:lnTo>
                    <a:pt x="8767" y="2239"/>
                  </a:lnTo>
                  <a:lnTo>
                    <a:pt x="8907" y="2145"/>
                  </a:lnTo>
                  <a:lnTo>
                    <a:pt x="9046" y="2099"/>
                  </a:lnTo>
                  <a:close/>
                  <a:moveTo>
                    <a:pt x="11425" y="3684"/>
                  </a:moveTo>
                  <a:lnTo>
                    <a:pt x="11564" y="3731"/>
                  </a:lnTo>
                  <a:lnTo>
                    <a:pt x="11704" y="3824"/>
                  </a:lnTo>
                  <a:lnTo>
                    <a:pt x="11798" y="3917"/>
                  </a:lnTo>
                  <a:lnTo>
                    <a:pt x="11844" y="4104"/>
                  </a:lnTo>
                  <a:lnTo>
                    <a:pt x="11798" y="4244"/>
                  </a:lnTo>
                  <a:lnTo>
                    <a:pt x="11704" y="4384"/>
                  </a:lnTo>
                  <a:lnTo>
                    <a:pt x="11564" y="4430"/>
                  </a:lnTo>
                  <a:lnTo>
                    <a:pt x="11425" y="4477"/>
                  </a:lnTo>
                  <a:lnTo>
                    <a:pt x="7741" y="4477"/>
                  </a:lnTo>
                  <a:lnTo>
                    <a:pt x="7601" y="4430"/>
                  </a:lnTo>
                  <a:lnTo>
                    <a:pt x="7461" y="4384"/>
                  </a:lnTo>
                  <a:lnTo>
                    <a:pt x="7414" y="4244"/>
                  </a:lnTo>
                  <a:lnTo>
                    <a:pt x="7368" y="4104"/>
                  </a:lnTo>
                  <a:lnTo>
                    <a:pt x="7414" y="3917"/>
                  </a:lnTo>
                  <a:lnTo>
                    <a:pt x="7461" y="3824"/>
                  </a:lnTo>
                  <a:lnTo>
                    <a:pt x="7601" y="3731"/>
                  </a:lnTo>
                  <a:lnTo>
                    <a:pt x="7741" y="3684"/>
                  </a:lnTo>
                  <a:close/>
                  <a:moveTo>
                    <a:pt x="9606" y="5270"/>
                  </a:moveTo>
                  <a:lnTo>
                    <a:pt x="9746" y="5316"/>
                  </a:lnTo>
                  <a:lnTo>
                    <a:pt x="9886" y="5363"/>
                  </a:lnTo>
                  <a:lnTo>
                    <a:pt x="9932" y="5503"/>
                  </a:lnTo>
                  <a:lnTo>
                    <a:pt x="9979" y="5643"/>
                  </a:lnTo>
                  <a:lnTo>
                    <a:pt x="9932" y="5829"/>
                  </a:lnTo>
                  <a:lnTo>
                    <a:pt x="9886" y="5923"/>
                  </a:lnTo>
                  <a:lnTo>
                    <a:pt x="9746" y="6016"/>
                  </a:lnTo>
                  <a:lnTo>
                    <a:pt x="9606" y="6062"/>
                  </a:lnTo>
                  <a:lnTo>
                    <a:pt x="7741" y="6062"/>
                  </a:lnTo>
                  <a:lnTo>
                    <a:pt x="7601" y="6016"/>
                  </a:lnTo>
                  <a:lnTo>
                    <a:pt x="7461" y="5923"/>
                  </a:lnTo>
                  <a:lnTo>
                    <a:pt x="7414" y="5829"/>
                  </a:lnTo>
                  <a:lnTo>
                    <a:pt x="7368" y="5643"/>
                  </a:lnTo>
                  <a:lnTo>
                    <a:pt x="7414" y="5503"/>
                  </a:lnTo>
                  <a:lnTo>
                    <a:pt x="7461" y="5363"/>
                  </a:lnTo>
                  <a:lnTo>
                    <a:pt x="7601" y="5316"/>
                  </a:lnTo>
                  <a:lnTo>
                    <a:pt x="7741" y="5270"/>
                  </a:lnTo>
                  <a:close/>
                  <a:moveTo>
                    <a:pt x="11425" y="5270"/>
                  </a:moveTo>
                  <a:lnTo>
                    <a:pt x="11564" y="5316"/>
                  </a:lnTo>
                  <a:lnTo>
                    <a:pt x="11704" y="5363"/>
                  </a:lnTo>
                  <a:lnTo>
                    <a:pt x="11798" y="5503"/>
                  </a:lnTo>
                  <a:lnTo>
                    <a:pt x="11844" y="5643"/>
                  </a:lnTo>
                  <a:lnTo>
                    <a:pt x="11798" y="5829"/>
                  </a:lnTo>
                  <a:lnTo>
                    <a:pt x="11704" y="5923"/>
                  </a:lnTo>
                  <a:lnTo>
                    <a:pt x="11564" y="6016"/>
                  </a:lnTo>
                  <a:lnTo>
                    <a:pt x="11425" y="6062"/>
                  </a:lnTo>
                  <a:lnTo>
                    <a:pt x="10912" y="6062"/>
                  </a:lnTo>
                  <a:lnTo>
                    <a:pt x="10772" y="6016"/>
                  </a:lnTo>
                  <a:lnTo>
                    <a:pt x="10632" y="5923"/>
                  </a:lnTo>
                  <a:lnTo>
                    <a:pt x="10539" y="5829"/>
                  </a:lnTo>
                  <a:lnTo>
                    <a:pt x="10492" y="5643"/>
                  </a:lnTo>
                  <a:lnTo>
                    <a:pt x="10539" y="5503"/>
                  </a:lnTo>
                  <a:lnTo>
                    <a:pt x="10632" y="5363"/>
                  </a:lnTo>
                  <a:lnTo>
                    <a:pt x="10772" y="5316"/>
                  </a:lnTo>
                  <a:lnTo>
                    <a:pt x="10912" y="5270"/>
                  </a:lnTo>
                  <a:close/>
                  <a:moveTo>
                    <a:pt x="4104" y="2099"/>
                  </a:moveTo>
                  <a:lnTo>
                    <a:pt x="4383" y="2145"/>
                  </a:lnTo>
                  <a:lnTo>
                    <a:pt x="4710" y="2239"/>
                  </a:lnTo>
                  <a:lnTo>
                    <a:pt x="4943" y="2379"/>
                  </a:lnTo>
                  <a:lnTo>
                    <a:pt x="5176" y="2565"/>
                  </a:lnTo>
                  <a:lnTo>
                    <a:pt x="5409" y="2798"/>
                  </a:lnTo>
                  <a:lnTo>
                    <a:pt x="5549" y="3078"/>
                  </a:lnTo>
                  <a:lnTo>
                    <a:pt x="5642" y="3358"/>
                  </a:lnTo>
                  <a:lnTo>
                    <a:pt x="5642" y="3684"/>
                  </a:lnTo>
                  <a:lnTo>
                    <a:pt x="5642" y="4011"/>
                  </a:lnTo>
                  <a:lnTo>
                    <a:pt x="5549" y="4290"/>
                  </a:lnTo>
                  <a:lnTo>
                    <a:pt x="5409" y="4524"/>
                  </a:lnTo>
                  <a:lnTo>
                    <a:pt x="5223" y="4757"/>
                  </a:lnTo>
                  <a:lnTo>
                    <a:pt x="5503" y="4943"/>
                  </a:lnTo>
                  <a:lnTo>
                    <a:pt x="5782" y="5130"/>
                  </a:lnTo>
                  <a:lnTo>
                    <a:pt x="6015" y="5410"/>
                  </a:lnTo>
                  <a:lnTo>
                    <a:pt x="6202" y="5643"/>
                  </a:lnTo>
                  <a:lnTo>
                    <a:pt x="6342" y="5969"/>
                  </a:lnTo>
                  <a:lnTo>
                    <a:pt x="6482" y="6296"/>
                  </a:lnTo>
                  <a:lnTo>
                    <a:pt x="6528" y="6622"/>
                  </a:lnTo>
                  <a:lnTo>
                    <a:pt x="6575" y="6995"/>
                  </a:lnTo>
                  <a:lnTo>
                    <a:pt x="6575" y="7228"/>
                  </a:lnTo>
                  <a:lnTo>
                    <a:pt x="6528" y="7368"/>
                  </a:lnTo>
                  <a:lnTo>
                    <a:pt x="6482" y="7508"/>
                  </a:lnTo>
                  <a:lnTo>
                    <a:pt x="6342" y="7601"/>
                  </a:lnTo>
                  <a:lnTo>
                    <a:pt x="6202" y="7648"/>
                  </a:lnTo>
                  <a:lnTo>
                    <a:pt x="2005" y="7648"/>
                  </a:lnTo>
                  <a:lnTo>
                    <a:pt x="1819" y="7601"/>
                  </a:lnTo>
                  <a:lnTo>
                    <a:pt x="1726" y="7508"/>
                  </a:lnTo>
                  <a:lnTo>
                    <a:pt x="1632" y="7368"/>
                  </a:lnTo>
                  <a:lnTo>
                    <a:pt x="1586" y="7228"/>
                  </a:lnTo>
                  <a:lnTo>
                    <a:pt x="1586" y="6995"/>
                  </a:lnTo>
                  <a:lnTo>
                    <a:pt x="1632" y="6622"/>
                  </a:lnTo>
                  <a:lnTo>
                    <a:pt x="1679" y="6296"/>
                  </a:lnTo>
                  <a:lnTo>
                    <a:pt x="1819" y="5969"/>
                  </a:lnTo>
                  <a:lnTo>
                    <a:pt x="1959" y="5643"/>
                  </a:lnTo>
                  <a:lnTo>
                    <a:pt x="2145" y="5410"/>
                  </a:lnTo>
                  <a:lnTo>
                    <a:pt x="2378" y="5130"/>
                  </a:lnTo>
                  <a:lnTo>
                    <a:pt x="2658" y="4943"/>
                  </a:lnTo>
                  <a:lnTo>
                    <a:pt x="2938" y="4757"/>
                  </a:lnTo>
                  <a:lnTo>
                    <a:pt x="2751" y="4524"/>
                  </a:lnTo>
                  <a:lnTo>
                    <a:pt x="2611" y="4290"/>
                  </a:lnTo>
                  <a:lnTo>
                    <a:pt x="2518" y="4011"/>
                  </a:lnTo>
                  <a:lnTo>
                    <a:pt x="2518" y="3684"/>
                  </a:lnTo>
                  <a:lnTo>
                    <a:pt x="2565" y="3358"/>
                  </a:lnTo>
                  <a:lnTo>
                    <a:pt x="2611" y="3078"/>
                  </a:lnTo>
                  <a:lnTo>
                    <a:pt x="2798" y="2798"/>
                  </a:lnTo>
                  <a:lnTo>
                    <a:pt x="2985" y="2565"/>
                  </a:lnTo>
                  <a:lnTo>
                    <a:pt x="3218" y="2379"/>
                  </a:lnTo>
                  <a:lnTo>
                    <a:pt x="3451" y="2239"/>
                  </a:lnTo>
                  <a:lnTo>
                    <a:pt x="3777" y="2145"/>
                  </a:lnTo>
                  <a:lnTo>
                    <a:pt x="4104" y="2099"/>
                  </a:lnTo>
                  <a:close/>
                  <a:moveTo>
                    <a:pt x="9746" y="6855"/>
                  </a:moveTo>
                  <a:lnTo>
                    <a:pt x="9886" y="6948"/>
                  </a:lnTo>
                  <a:lnTo>
                    <a:pt x="9932" y="7088"/>
                  </a:lnTo>
                  <a:lnTo>
                    <a:pt x="9979" y="7228"/>
                  </a:lnTo>
                  <a:lnTo>
                    <a:pt x="9932" y="7368"/>
                  </a:lnTo>
                  <a:lnTo>
                    <a:pt x="9886" y="7508"/>
                  </a:lnTo>
                  <a:lnTo>
                    <a:pt x="9746" y="7601"/>
                  </a:lnTo>
                  <a:lnTo>
                    <a:pt x="9606" y="7648"/>
                  </a:lnTo>
                  <a:lnTo>
                    <a:pt x="7741" y="7648"/>
                  </a:lnTo>
                  <a:lnTo>
                    <a:pt x="7601" y="7601"/>
                  </a:lnTo>
                  <a:lnTo>
                    <a:pt x="7461" y="7508"/>
                  </a:lnTo>
                  <a:lnTo>
                    <a:pt x="7414" y="7368"/>
                  </a:lnTo>
                  <a:lnTo>
                    <a:pt x="7368" y="7228"/>
                  </a:lnTo>
                  <a:lnTo>
                    <a:pt x="7414" y="7088"/>
                  </a:lnTo>
                  <a:lnTo>
                    <a:pt x="7461" y="6948"/>
                  </a:lnTo>
                  <a:lnTo>
                    <a:pt x="7601" y="6855"/>
                  </a:lnTo>
                  <a:close/>
                  <a:moveTo>
                    <a:pt x="11564" y="6855"/>
                  </a:moveTo>
                  <a:lnTo>
                    <a:pt x="11704" y="6948"/>
                  </a:lnTo>
                  <a:lnTo>
                    <a:pt x="11798" y="7088"/>
                  </a:lnTo>
                  <a:lnTo>
                    <a:pt x="11844" y="7228"/>
                  </a:lnTo>
                  <a:lnTo>
                    <a:pt x="11798" y="7368"/>
                  </a:lnTo>
                  <a:lnTo>
                    <a:pt x="11704" y="7508"/>
                  </a:lnTo>
                  <a:lnTo>
                    <a:pt x="11564" y="7601"/>
                  </a:lnTo>
                  <a:lnTo>
                    <a:pt x="11425" y="7648"/>
                  </a:lnTo>
                  <a:lnTo>
                    <a:pt x="10912" y="7648"/>
                  </a:lnTo>
                  <a:lnTo>
                    <a:pt x="10772" y="7601"/>
                  </a:lnTo>
                  <a:lnTo>
                    <a:pt x="10632" y="7508"/>
                  </a:lnTo>
                  <a:lnTo>
                    <a:pt x="10539" y="7368"/>
                  </a:lnTo>
                  <a:lnTo>
                    <a:pt x="10492" y="7228"/>
                  </a:lnTo>
                  <a:lnTo>
                    <a:pt x="10539" y="7088"/>
                  </a:lnTo>
                  <a:lnTo>
                    <a:pt x="10632" y="6948"/>
                  </a:lnTo>
                  <a:lnTo>
                    <a:pt x="10772" y="6855"/>
                  </a:lnTo>
                  <a:close/>
                  <a:moveTo>
                    <a:pt x="1166" y="1"/>
                  </a:moveTo>
                  <a:lnTo>
                    <a:pt x="933" y="47"/>
                  </a:lnTo>
                  <a:lnTo>
                    <a:pt x="700" y="94"/>
                  </a:lnTo>
                  <a:lnTo>
                    <a:pt x="513" y="234"/>
                  </a:lnTo>
                  <a:lnTo>
                    <a:pt x="327" y="374"/>
                  </a:lnTo>
                  <a:lnTo>
                    <a:pt x="187" y="560"/>
                  </a:lnTo>
                  <a:lnTo>
                    <a:pt x="93" y="747"/>
                  </a:lnTo>
                  <a:lnTo>
                    <a:pt x="0" y="980"/>
                  </a:lnTo>
                  <a:lnTo>
                    <a:pt x="0" y="1213"/>
                  </a:lnTo>
                  <a:lnTo>
                    <a:pt x="0" y="8021"/>
                  </a:lnTo>
                  <a:lnTo>
                    <a:pt x="0" y="8254"/>
                  </a:lnTo>
                  <a:lnTo>
                    <a:pt x="93" y="8487"/>
                  </a:lnTo>
                  <a:lnTo>
                    <a:pt x="187" y="8674"/>
                  </a:lnTo>
                  <a:lnTo>
                    <a:pt x="327" y="8860"/>
                  </a:lnTo>
                  <a:lnTo>
                    <a:pt x="513" y="9000"/>
                  </a:lnTo>
                  <a:lnTo>
                    <a:pt x="700" y="9093"/>
                  </a:lnTo>
                  <a:lnTo>
                    <a:pt x="933" y="9187"/>
                  </a:lnTo>
                  <a:lnTo>
                    <a:pt x="12497" y="9187"/>
                  </a:lnTo>
                  <a:lnTo>
                    <a:pt x="12684" y="9093"/>
                  </a:lnTo>
                  <a:lnTo>
                    <a:pt x="12917" y="9000"/>
                  </a:lnTo>
                  <a:lnTo>
                    <a:pt x="13057" y="8860"/>
                  </a:lnTo>
                  <a:lnTo>
                    <a:pt x="13197" y="8674"/>
                  </a:lnTo>
                  <a:lnTo>
                    <a:pt x="13336" y="8487"/>
                  </a:lnTo>
                  <a:lnTo>
                    <a:pt x="13383" y="8254"/>
                  </a:lnTo>
                  <a:lnTo>
                    <a:pt x="13430" y="8021"/>
                  </a:lnTo>
                  <a:lnTo>
                    <a:pt x="13430" y="1213"/>
                  </a:lnTo>
                  <a:lnTo>
                    <a:pt x="13383" y="980"/>
                  </a:lnTo>
                  <a:lnTo>
                    <a:pt x="13336" y="747"/>
                  </a:lnTo>
                  <a:lnTo>
                    <a:pt x="13197" y="560"/>
                  </a:lnTo>
                  <a:lnTo>
                    <a:pt x="13057" y="374"/>
                  </a:lnTo>
                  <a:lnTo>
                    <a:pt x="12917" y="234"/>
                  </a:lnTo>
                  <a:lnTo>
                    <a:pt x="12684" y="94"/>
                  </a:lnTo>
                  <a:lnTo>
                    <a:pt x="12497" y="47"/>
                  </a:lnTo>
                  <a:lnTo>
                    <a:pt x="12264" y="1"/>
                  </a:lnTo>
                  <a:lnTo>
                    <a:pt x="8394" y="1"/>
                  </a:lnTo>
                  <a:lnTo>
                    <a:pt x="8300" y="933"/>
                  </a:lnTo>
                  <a:lnTo>
                    <a:pt x="8254" y="1120"/>
                  </a:lnTo>
                  <a:lnTo>
                    <a:pt x="8207" y="1353"/>
                  </a:lnTo>
                  <a:lnTo>
                    <a:pt x="8067" y="1539"/>
                  </a:lnTo>
                  <a:lnTo>
                    <a:pt x="7927" y="1679"/>
                  </a:lnTo>
                  <a:lnTo>
                    <a:pt x="7741" y="1819"/>
                  </a:lnTo>
                  <a:lnTo>
                    <a:pt x="7554" y="1912"/>
                  </a:lnTo>
                  <a:lnTo>
                    <a:pt x="7368" y="1959"/>
                  </a:lnTo>
                  <a:lnTo>
                    <a:pt x="7135" y="2006"/>
                  </a:lnTo>
                  <a:lnTo>
                    <a:pt x="6295" y="2006"/>
                  </a:lnTo>
                  <a:lnTo>
                    <a:pt x="6062" y="1959"/>
                  </a:lnTo>
                  <a:lnTo>
                    <a:pt x="5829" y="1912"/>
                  </a:lnTo>
                  <a:lnTo>
                    <a:pt x="5642" y="1819"/>
                  </a:lnTo>
                  <a:lnTo>
                    <a:pt x="5503" y="1679"/>
                  </a:lnTo>
                  <a:lnTo>
                    <a:pt x="5316" y="1539"/>
                  </a:lnTo>
                  <a:lnTo>
                    <a:pt x="5223" y="1353"/>
                  </a:lnTo>
                  <a:lnTo>
                    <a:pt x="5130" y="1120"/>
                  </a:lnTo>
                  <a:lnTo>
                    <a:pt x="5083" y="933"/>
                  </a:lnTo>
                  <a:lnTo>
                    <a:pt x="50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6"/>
            <p:cNvSpPr/>
            <p:nvPr/>
          </p:nvSpPr>
          <p:spPr>
            <a:xfrm>
              <a:off x="4833525" y="1996575"/>
              <a:ext cx="216850" cy="136400"/>
            </a:xfrm>
            <a:custGeom>
              <a:rect b="b" l="l" r="r" t="t"/>
              <a:pathLst>
                <a:path extrusionOk="0" h="5456" w="8674">
                  <a:moveTo>
                    <a:pt x="1959" y="0"/>
                  </a:moveTo>
                  <a:lnTo>
                    <a:pt x="1819" y="47"/>
                  </a:lnTo>
                  <a:lnTo>
                    <a:pt x="1679" y="140"/>
                  </a:lnTo>
                  <a:lnTo>
                    <a:pt x="1586" y="233"/>
                  </a:lnTo>
                  <a:lnTo>
                    <a:pt x="1586" y="420"/>
                  </a:lnTo>
                  <a:lnTo>
                    <a:pt x="1586" y="746"/>
                  </a:lnTo>
                  <a:lnTo>
                    <a:pt x="1539" y="886"/>
                  </a:lnTo>
                  <a:lnTo>
                    <a:pt x="1446" y="979"/>
                  </a:lnTo>
                  <a:lnTo>
                    <a:pt x="1353" y="1073"/>
                  </a:lnTo>
                  <a:lnTo>
                    <a:pt x="1166" y="1119"/>
                  </a:lnTo>
                  <a:lnTo>
                    <a:pt x="933" y="1119"/>
                  </a:lnTo>
                  <a:lnTo>
                    <a:pt x="700" y="1213"/>
                  </a:lnTo>
                  <a:lnTo>
                    <a:pt x="513" y="1306"/>
                  </a:lnTo>
                  <a:lnTo>
                    <a:pt x="327" y="1446"/>
                  </a:lnTo>
                  <a:lnTo>
                    <a:pt x="187" y="1632"/>
                  </a:lnTo>
                  <a:lnTo>
                    <a:pt x="94" y="1819"/>
                  </a:lnTo>
                  <a:lnTo>
                    <a:pt x="47" y="2052"/>
                  </a:lnTo>
                  <a:lnTo>
                    <a:pt x="0" y="2285"/>
                  </a:lnTo>
                  <a:lnTo>
                    <a:pt x="47" y="2518"/>
                  </a:lnTo>
                  <a:lnTo>
                    <a:pt x="94" y="2751"/>
                  </a:lnTo>
                  <a:lnTo>
                    <a:pt x="187" y="2938"/>
                  </a:lnTo>
                  <a:lnTo>
                    <a:pt x="327" y="3124"/>
                  </a:lnTo>
                  <a:lnTo>
                    <a:pt x="513" y="3264"/>
                  </a:lnTo>
                  <a:lnTo>
                    <a:pt x="700" y="3404"/>
                  </a:lnTo>
                  <a:lnTo>
                    <a:pt x="933" y="3451"/>
                  </a:lnTo>
                  <a:lnTo>
                    <a:pt x="1166" y="3497"/>
                  </a:lnTo>
                  <a:lnTo>
                    <a:pt x="3358" y="3497"/>
                  </a:lnTo>
                  <a:lnTo>
                    <a:pt x="3498" y="5083"/>
                  </a:lnTo>
                  <a:lnTo>
                    <a:pt x="3544" y="5223"/>
                  </a:lnTo>
                  <a:lnTo>
                    <a:pt x="3637" y="5363"/>
                  </a:lnTo>
                  <a:lnTo>
                    <a:pt x="3777" y="5409"/>
                  </a:lnTo>
                  <a:lnTo>
                    <a:pt x="3917" y="5456"/>
                  </a:lnTo>
                  <a:lnTo>
                    <a:pt x="4757" y="5456"/>
                  </a:lnTo>
                  <a:lnTo>
                    <a:pt x="4897" y="5409"/>
                  </a:lnTo>
                  <a:lnTo>
                    <a:pt x="5036" y="5363"/>
                  </a:lnTo>
                  <a:lnTo>
                    <a:pt x="5130" y="5223"/>
                  </a:lnTo>
                  <a:lnTo>
                    <a:pt x="5130" y="5083"/>
                  </a:lnTo>
                  <a:lnTo>
                    <a:pt x="5316" y="3497"/>
                  </a:lnTo>
                  <a:lnTo>
                    <a:pt x="7461" y="3497"/>
                  </a:lnTo>
                  <a:lnTo>
                    <a:pt x="7694" y="3451"/>
                  </a:lnTo>
                  <a:lnTo>
                    <a:pt x="7927" y="3404"/>
                  </a:lnTo>
                  <a:lnTo>
                    <a:pt x="8114" y="3264"/>
                  </a:lnTo>
                  <a:lnTo>
                    <a:pt x="8301" y="3124"/>
                  </a:lnTo>
                  <a:lnTo>
                    <a:pt x="8440" y="2938"/>
                  </a:lnTo>
                  <a:lnTo>
                    <a:pt x="8580" y="2751"/>
                  </a:lnTo>
                  <a:lnTo>
                    <a:pt x="8627" y="2518"/>
                  </a:lnTo>
                  <a:lnTo>
                    <a:pt x="8674" y="2285"/>
                  </a:lnTo>
                  <a:lnTo>
                    <a:pt x="8627" y="2052"/>
                  </a:lnTo>
                  <a:lnTo>
                    <a:pt x="8580" y="1819"/>
                  </a:lnTo>
                  <a:lnTo>
                    <a:pt x="8440" y="1632"/>
                  </a:lnTo>
                  <a:lnTo>
                    <a:pt x="8301" y="1446"/>
                  </a:lnTo>
                  <a:lnTo>
                    <a:pt x="8114" y="1306"/>
                  </a:lnTo>
                  <a:lnTo>
                    <a:pt x="7927" y="1213"/>
                  </a:lnTo>
                  <a:lnTo>
                    <a:pt x="7694" y="1119"/>
                  </a:lnTo>
                  <a:lnTo>
                    <a:pt x="7461" y="1119"/>
                  </a:lnTo>
                  <a:lnTo>
                    <a:pt x="7321" y="1073"/>
                  </a:lnTo>
                  <a:lnTo>
                    <a:pt x="7181" y="979"/>
                  </a:lnTo>
                  <a:lnTo>
                    <a:pt x="7135" y="886"/>
                  </a:lnTo>
                  <a:lnTo>
                    <a:pt x="7088" y="746"/>
                  </a:lnTo>
                  <a:lnTo>
                    <a:pt x="7088" y="420"/>
                  </a:lnTo>
                  <a:lnTo>
                    <a:pt x="7042" y="233"/>
                  </a:lnTo>
                  <a:lnTo>
                    <a:pt x="6948" y="140"/>
                  </a:lnTo>
                  <a:lnTo>
                    <a:pt x="6855" y="47"/>
                  </a:lnTo>
                  <a:lnTo>
                    <a:pt x="6668" y="0"/>
                  </a:lnTo>
                  <a:lnTo>
                    <a:pt x="6529" y="47"/>
                  </a:lnTo>
                  <a:lnTo>
                    <a:pt x="6389" y="140"/>
                  </a:lnTo>
                  <a:lnTo>
                    <a:pt x="6342" y="233"/>
                  </a:lnTo>
                  <a:lnTo>
                    <a:pt x="6295" y="420"/>
                  </a:lnTo>
                  <a:lnTo>
                    <a:pt x="6295" y="746"/>
                  </a:lnTo>
                  <a:lnTo>
                    <a:pt x="6342" y="979"/>
                  </a:lnTo>
                  <a:lnTo>
                    <a:pt x="6389" y="1166"/>
                  </a:lnTo>
                  <a:lnTo>
                    <a:pt x="6482" y="1399"/>
                  </a:lnTo>
                  <a:lnTo>
                    <a:pt x="6622" y="1539"/>
                  </a:lnTo>
                  <a:lnTo>
                    <a:pt x="6808" y="1725"/>
                  </a:lnTo>
                  <a:lnTo>
                    <a:pt x="6995" y="1819"/>
                  </a:lnTo>
                  <a:lnTo>
                    <a:pt x="7228" y="1865"/>
                  </a:lnTo>
                  <a:lnTo>
                    <a:pt x="7461" y="1912"/>
                  </a:lnTo>
                  <a:lnTo>
                    <a:pt x="7648" y="1959"/>
                  </a:lnTo>
                  <a:lnTo>
                    <a:pt x="7741" y="2005"/>
                  </a:lnTo>
                  <a:lnTo>
                    <a:pt x="7834" y="2145"/>
                  </a:lnTo>
                  <a:lnTo>
                    <a:pt x="7881" y="2285"/>
                  </a:lnTo>
                  <a:lnTo>
                    <a:pt x="7834" y="2472"/>
                  </a:lnTo>
                  <a:lnTo>
                    <a:pt x="7741" y="2565"/>
                  </a:lnTo>
                  <a:lnTo>
                    <a:pt x="7648" y="2658"/>
                  </a:lnTo>
                  <a:lnTo>
                    <a:pt x="7461" y="2705"/>
                  </a:lnTo>
                  <a:lnTo>
                    <a:pt x="1166" y="2705"/>
                  </a:lnTo>
                  <a:lnTo>
                    <a:pt x="1026" y="2658"/>
                  </a:lnTo>
                  <a:lnTo>
                    <a:pt x="886" y="2565"/>
                  </a:lnTo>
                  <a:lnTo>
                    <a:pt x="840" y="2472"/>
                  </a:lnTo>
                  <a:lnTo>
                    <a:pt x="793" y="2285"/>
                  </a:lnTo>
                  <a:lnTo>
                    <a:pt x="840" y="2145"/>
                  </a:lnTo>
                  <a:lnTo>
                    <a:pt x="886" y="2005"/>
                  </a:lnTo>
                  <a:lnTo>
                    <a:pt x="1026" y="1959"/>
                  </a:lnTo>
                  <a:lnTo>
                    <a:pt x="1166" y="1912"/>
                  </a:lnTo>
                  <a:lnTo>
                    <a:pt x="1399" y="1865"/>
                  </a:lnTo>
                  <a:lnTo>
                    <a:pt x="1632" y="1819"/>
                  </a:lnTo>
                  <a:lnTo>
                    <a:pt x="1819" y="1725"/>
                  </a:lnTo>
                  <a:lnTo>
                    <a:pt x="2005" y="1539"/>
                  </a:lnTo>
                  <a:lnTo>
                    <a:pt x="2145" y="1399"/>
                  </a:lnTo>
                  <a:lnTo>
                    <a:pt x="2285" y="1166"/>
                  </a:lnTo>
                  <a:lnTo>
                    <a:pt x="2332" y="979"/>
                  </a:lnTo>
                  <a:lnTo>
                    <a:pt x="2378" y="746"/>
                  </a:lnTo>
                  <a:lnTo>
                    <a:pt x="2378" y="420"/>
                  </a:lnTo>
                  <a:lnTo>
                    <a:pt x="2332" y="233"/>
                  </a:lnTo>
                  <a:lnTo>
                    <a:pt x="2239" y="140"/>
                  </a:lnTo>
                  <a:lnTo>
                    <a:pt x="2099" y="47"/>
                  </a:lnTo>
                  <a:lnTo>
                    <a:pt x="19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 name="Google Shape;991;p46"/>
          <p:cNvGrpSpPr/>
          <p:nvPr/>
        </p:nvGrpSpPr>
        <p:grpSpPr>
          <a:xfrm>
            <a:off x="6223611" y="1857709"/>
            <a:ext cx="219533" cy="312953"/>
            <a:chOff x="5581925" y="1996575"/>
            <a:chExt cx="235525" cy="335750"/>
          </a:xfrm>
        </p:grpSpPr>
        <p:sp>
          <p:nvSpPr>
            <p:cNvPr id="992" name="Google Shape;992;p46"/>
            <p:cNvSpPr/>
            <p:nvPr/>
          </p:nvSpPr>
          <p:spPr>
            <a:xfrm>
              <a:off x="5657700" y="2115475"/>
              <a:ext cx="85125" cy="38500"/>
            </a:xfrm>
            <a:custGeom>
              <a:rect b="b" l="l" r="r" t="t"/>
              <a:pathLst>
                <a:path extrusionOk="0" h="1540" w="3405">
                  <a:moveTo>
                    <a:pt x="1353" y="0"/>
                  </a:moveTo>
                  <a:lnTo>
                    <a:pt x="1073" y="94"/>
                  </a:lnTo>
                  <a:lnTo>
                    <a:pt x="794" y="234"/>
                  </a:lnTo>
                  <a:lnTo>
                    <a:pt x="514" y="420"/>
                  </a:lnTo>
                  <a:lnTo>
                    <a:pt x="327" y="653"/>
                  </a:lnTo>
                  <a:lnTo>
                    <a:pt x="141" y="933"/>
                  </a:lnTo>
                  <a:lnTo>
                    <a:pt x="48" y="1213"/>
                  </a:lnTo>
                  <a:lnTo>
                    <a:pt x="1" y="1539"/>
                  </a:lnTo>
                  <a:lnTo>
                    <a:pt x="3405" y="1539"/>
                  </a:lnTo>
                  <a:lnTo>
                    <a:pt x="3312" y="1213"/>
                  </a:lnTo>
                  <a:lnTo>
                    <a:pt x="3218" y="933"/>
                  </a:lnTo>
                  <a:lnTo>
                    <a:pt x="3032" y="653"/>
                  </a:lnTo>
                  <a:lnTo>
                    <a:pt x="2845" y="420"/>
                  </a:lnTo>
                  <a:lnTo>
                    <a:pt x="2612" y="234"/>
                  </a:lnTo>
                  <a:lnTo>
                    <a:pt x="2332" y="94"/>
                  </a:lnTo>
                  <a:lnTo>
                    <a:pt x="20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6"/>
            <p:cNvSpPr/>
            <p:nvPr/>
          </p:nvSpPr>
          <p:spPr>
            <a:xfrm>
              <a:off x="5679850" y="2056025"/>
              <a:ext cx="39675" cy="39650"/>
            </a:xfrm>
            <a:custGeom>
              <a:rect b="b" l="l" r="r" t="t"/>
              <a:pathLst>
                <a:path extrusionOk="0" h="1586" w="1587">
                  <a:moveTo>
                    <a:pt x="654" y="0"/>
                  </a:moveTo>
                  <a:lnTo>
                    <a:pt x="514" y="47"/>
                  </a:lnTo>
                  <a:lnTo>
                    <a:pt x="374" y="140"/>
                  </a:lnTo>
                  <a:lnTo>
                    <a:pt x="234" y="233"/>
                  </a:lnTo>
                  <a:lnTo>
                    <a:pt x="141" y="327"/>
                  </a:lnTo>
                  <a:lnTo>
                    <a:pt x="94" y="467"/>
                  </a:lnTo>
                  <a:lnTo>
                    <a:pt x="48" y="607"/>
                  </a:lnTo>
                  <a:lnTo>
                    <a:pt x="1" y="793"/>
                  </a:lnTo>
                  <a:lnTo>
                    <a:pt x="48" y="933"/>
                  </a:lnTo>
                  <a:lnTo>
                    <a:pt x="94" y="1073"/>
                  </a:lnTo>
                  <a:lnTo>
                    <a:pt x="141" y="1213"/>
                  </a:lnTo>
                  <a:lnTo>
                    <a:pt x="234" y="1353"/>
                  </a:lnTo>
                  <a:lnTo>
                    <a:pt x="374" y="1446"/>
                  </a:lnTo>
                  <a:lnTo>
                    <a:pt x="514" y="1492"/>
                  </a:lnTo>
                  <a:lnTo>
                    <a:pt x="654" y="1539"/>
                  </a:lnTo>
                  <a:lnTo>
                    <a:pt x="794" y="1586"/>
                  </a:lnTo>
                  <a:lnTo>
                    <a:pt x="980" y="1539"/>
                  </a:lnTo>
                  <a:lnTo>
                    <a:pt x="1120" y="1492"/>
                  </a:lnTo>
                  <a:lnTo>
                    <a:pt x="1260" y="1446"/>
                  </a:lnTo>
                  <a:lnTo>
                    <a:pt x="1353" y="1353"/>
                  </a:lnTo>
                  <a:lnTo>
                    <a:pt x="1446" y="1213"/>
                  </a:lnTo>
                  <a:lnTo>
                    <a:pt x="1540" y="1073"/>
                  </a:lnTo>
                  <a:lnTo>
                    <a:pt x="1586" y="933"/>
                  </a:lnTo>
                  <a:lnTo>
                    <a:pt x="1586" y="793"/>
                  </a:lnTo>
                  <a:lnTo>
                    <a:pt x="1586" y="607"/>
                  </a:lnTo>
                  <a:lnTo>
                    <a:pt x="1540" y="467"/>
                  </a:lnTo>
                  <a:lnTo>
                    <a:pt x="1446" y="327"/>
                  </a:lnTo>
                  <a:lnTo>
                    <a:pt x="1353" y="233"/>
                  </a:lnTo>
                  <a:lnTo>
                    <a:pt x="1260" y="140"/>
                  </a:lnTo>
                  <a:lnTo>
                    <a:pt x="1120" y="47"/>
                  </a:lnTo>
                  <a:lnTo>
                    <a:pt x="9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6"/>
            <p:cNvSpPr/>
            <p:nvPr/>
          </p:nvSpPr>
          <p:spPr>
            <a:xfrm>
              <a:off x="5581925" y="1996575"/>
              <a:ext cx="235525" cy="335750"/>
            </a:xfrm>
            <a:custGeom>
              <a:rect b="b" l="l" r="r" t="t"/>
              <a:pathLst>
                <a:path extrusionOk="0" h="13430" w="9421">
                  <a:moveTo>
                    <a:pt x="4711" y="1586"/>
                  </a:moveTo>
                  <a:lnTo>
                    <a:pt x="5037" y="1632"/>
                  </a:lnTo>
                  <a:lnTo>
                    <a:pt x="5317" y="1725"/>
                  </a:lnTo>
                  <a:lnTo>
                    <a:pt x="5597" y="1865"/>
                  </a:lnTo>
                  <a:lnTo>
                    <a:pt x="5830" y="2052"/>
                  </a:lnTo>
                  <a:lnTo>
                    <a:pt x="6016" y="2285"/>
                  </a:lnTo>
                  <a:lnTo>
                    <a:pt x="6156" y="2565"/>
                  </a:lnTo>
                  <a:lnTo>
                    <a:pt x="6249" y="2845"/>
                  </a:lnTo>
                  <a:lnTo>
                    <a:pt x="6296" y="3171"/>
                  </a:lnTo>
                  <a:lnTo>
                    <a:pt x="6249" y="3451"/>
                  </a:lnTo>
                  <a:lnTo>
                    <a:pt x="6156" y="3731"/>
                  </a:lnTo>
                  <a:lnTo>
                    <a:pt x="6063" y="4010"/>
                  </a:lnTo>
                  <a:lnTo>
                    <a:pt x="5876" y="4244"/>
                  </a:lnTo>
                  <a:lnTo>
                    <a:pt x="6156" y="4430"/>
                  </a:lnTo>
                  <a:lnTo>
                    <a:pt x="6436" y="4617"/>
                  </a:lnTo>
                  <a:lnTo>
                    <a:pt x="6622" y="4850"/>
                  </a:lnTo>
                  <a:lnTo>
                    <a:pt x="6856" y="5129"/>
                  </a:lnTo>
                  <a:lnTo>
                    <a:pt x="6995" y="5409"/>
                  </a:lnTo>
                  <a:lnTo>
                    <a:pt x="7089" y="5736"/>
                  </a:lnTo>
                  <a:lnTo>
                    <a:pt x="7182" y="6109"/>
                  </a:lnTo>
                  <a:lnTo>
                    <a:pt x="7229" y="6435"/>
                  </a:lnTo>
                  <a:lnTo>
                    <a:pt x="7229" y="6715"/>
                  </a:lnTo>
                  <a:lnTo>
                    <a:pt x="7182" y="6855"/>
                  </a:lnTo>
                  <a:lnTo>
                    <a:pt x="7089" y="6995"/>
                  </a:lnTo>
                  <a:lnTo>
                    <a:pt x="6949" y="7088"/>
                  </a:lnTo>
                  <a:lnTo>
                    <a:pt x="2472" y="7088"/>
                  </a:lnTo>
                  <a:lnTo>
                    <a:pt x="2332" y="6995"/>
                  </a:lnTo>
                  <a:lnTo>
                    <a:pt x="2239" y="6855"/>
                  </a:lnTo>
                  <a:lnTo>
                    <a:pt x="2239" y="6715"/>
                  </a:lnTo>
                  <a:lnTo>
                    <a:pt x="2239" y="6435"/>
                  </a:lnTo>
                  <a:lnTo>
                    <a:pt x="2239" y="6109"/>
                  </a:lnTo>
                  <a:lnTo>
                    <a:pt x="2332" y="5736"/>
                  </a:lnTo>
                  <a:lnTo>
                    <a:pt x="2426" y="5409"/>
                  </a:lnTo>
                  <a:lnTo>
                    <a:pt x="2612" y="5129"/>
                  </a:lnTo>
                  <a:lnTo>
                    <a:pt x="2799" y="4850"/>
                  </a:lnTo>
                  <a:lnTo>
                    <a:pt x="3032" y="4617"/>
                  </a:lnTo>
                  <a:lnTo>
                    <a:pt x="3265" y="4430"/>
                  </a:lnTo>
                  <a:lnTo>
                    <a:pt x="3545" y="4244"/>
                  </a:lnTo>
                  <a:lnTo>
                    <a:pt x="3405" y="4010"/>
                  </a:lnTo>
                  <a:lnTo>
                    <a:pt x="3265" y="3731"/>
                  </a:lnTo>
                  <a:lnTo>
                    <a:pt x="3172" y="3451"/>
                  </a:lnTo>
                  <a:lnTo>
                    <a:pt x="3125" y="3171"/>
                  </a:lnTo>
                  <a:lnTo>
                    <a:pt x="3172" y="2845"/>
                  </a:lnTo>
                  <a:lnTo>
                    <a:pt x="3265" y="2565"/>
                  </a:lnTo>
                  <a:lnTo>
                    <a:pt x="3405" y="2285"/>
                  </a:lnTo>
                  <a:lnTo>
                    <a:pt x="3591" y="2052"/>
                  </a:lnTo>
                  <a:lnTo>
                    <a:pt x="3825" y="1865"/>
                  </a:lnTo>
                  <a:lnTo>
                    <a:pt x="4104" y="1725"/>
                  </a:lnTo>
                  <a:lnTo>
                    <a:pt x="4384" y="1632"/>
                  </a:lnTo>
                  <a:lnTo>
                    <a:pt x="4711" y="1586"/>
                  </a:lnTo>
                  <a:close/>
                  <a:moveTo>
                    <a:pt x="4711" y="0"/>
                  </a:moveTo>
                  <a:lnTo>
                    <a:pt x="4104" y="47"/>
                  </a:lnTo>
                  <a:lnTo>
                    <a:pt x="3452" y="187"/>
                  </a:lnTo>
                  <a:lnTo>
                    <a:pt x="2892" y="373"/>
                  </a:lnTo>
                  <a:lnTo>
                    <a:pt x="2332" y="653"/>
                  </a:lnTo>
                  <a:lnTo>
                    <a:pt x="1820" y="979"/>
                  </a:lnTo>
                  <a:lnTo>
                    <a:pt x="1400" y="1399"/>
                  </a:lnTo>
                  <a:lnTo>
                    <a:pt x="980" y="1865"/>
                  </a:lnTo>
                  <a:lnTo>
                    <a:pt x="607" y="2378"/>
                  </a:lnTo>
                  <a:lnTo>
                    <a:pt x="374" y="2985"/>
                  </a:lnTo>
                  <a:lnTo>
                    <a:pt x="141" y="3544"/>
                  </a:lnTo>
                  <a:lnTo>
                    <a:pt x="48" y="4150"/>
                  </a:lnTo>
                  <a:lnTo>
                    <a:pt x="1" y="4756"/>
                  </a:lnTo>
                  <a:lnTo>
                    <a:pt x="48" y="5363"/>
                  </a:lnTo>
                  <a:lnTo>
                    <a:pt x="187" y="5969"/>
                  </a:lnTo>
                  <a:lnTo>
                    <a:pt x="421" y="6575"/>
                  </a:lnTo>
                  <a:lnTo>
                    <a:pt x="700" y="7135"/>
                  </a:lnTo>
                  <a:lnTo>
                    <a:pt x="4011" y="12637"/>
                  </a:lnTo>
                  <a:lnTo>
                    <a:pt x="1027" y="12637"/>
                  </a:lnTo>
                  <a:lnTo>
                    <a:pt x="887" y="12684"/>
                  </a:lnTo>
                  <a:lnTo>
                    <a:pt x="747" y="12777"/>
                  </a:lnTo>
                  <a:lnTo>
                    <a:pt x="700" y="12917"/>
                  </a:lnTo>
                  <a:lnTo>
                    <a:pt x="654" y="13057"/>
                  </a:lnTo>
                  <a:lnTo>
                    <a:pt x="700" y="13196"/>
                  </a:lnTo>
                  <a:lnTo>
                    <a:pt x="747" y="13336"/>
                  </a:lnTo>
                  <a:lnTo>
                    <a:pt x="887" y="13430"/>
                  </a:lnTo>
                  <a:lnTo>
                    <a:pt x="8534" y="13430"/>
                  </a:lnTo>
                  <a:lnTo>
                    <a:pt x="8674" y="13336"/>
                  </a:lnTo>
                  <a:lnTo>
                    <a:pt x="8767" y="13196"/>
                  </a:lnTo>
                  <a:lnTo>
                    <a:pt x="8767" y="13057"/>
                  </a:lnTo>
                  <a:lnTo>
                    <a:pt x="8767" y="12917"/>
                  </a:lnTo>
                  <a:lnTo>
                    <a:pt x="8674" y="12777"/>
                  </a:lnTo>
                  <a:lnTo>
                    <a:pt x="8534" y="12684"/>
                  </a:lnTo>
                  <a:lnTo>
                    <a:pt x="8394" y="12637"/>
                  </a:lnTo>
                  <a:lnTo>
                    <a:pt x="5410" y="12637"/>
                  </a:lnTo>
                  <a:lnTo>
                    <a:pt x="8721" y="7135"/>
                  </a:lnTo>
                  <a:lnTo>
                    <a:pt x="9047" y="6575"/>
                  </a:lnTo>
                  <a:lnTo>
                    <a:pt x="9234" y="5969"/>
                  </a:lnTo>
                  <a:lnTo>
                    <a:pt x="9374" y="5363"/>
                  </a:lnTo>
                  <a:lnTo>
                    <a:pt x="9420" y="4756"/>
                  </a:lnTo>
                  <a:lnTo>
                    <a:pt x="9374" y="4150"/>
                  </a:lnTo>
                  <a:lnTo>
                    <a:pt x="9280" y="3544"/>
                  </a:lnTo>
                  <a:lnTo>
                    <a:pt x="9094" y="2985"/>
                  </a:lnTo>
                  <a:lnTo>
                    <a:pt x="8814" y="2378"/>
                  </a:lnTo>
                  <a:lnTo>
                    <a:pt x="8441" y="1865"/>
                  </a:lnTo>
                  <a:lnTo>
                    <a:pt x="8068" y="1399"/>
                  </a:lnTo>
                  <a:lnTo>
                    <a:pt x="7602" y="979"/>
                  </a:lnTo>
                  <a:lnTo>
                    <a:pt x="7089" y="653"/>
                  </a:lnTo>
                  <a:lnTo>
                    <a:pt x="6529" y="373"/>
                  </a:lnTo>
                  <a:lnTo>
                    <a:pt x="5970" y="187"/>
                  </a:lnTo>
                  <a:lnTo>
                    <a:pt x="5363" y="47"/>
                  </a:lnTo>
                  <a:lnTo>
                    <a:pt x="47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46"/>
          <p:cNvGrpSpPr/>
          <p:nvPr/>
        </p:nvGrpSpPr>
        <p:grpSpPr>
          <a:xfrm>
            <a:off x="6881021" y="1857709"/>
            <a:ext cx="312953" cy="312953"/>
            <a:chOff x="6287225" y="1996575"/>
            <a:chExt cx="335750" cy="335750"/>
          </a:xfrm>
        </p:grpSpPr>
        <p:sp>
          <p:nvSpPr>
            <p:cNvPr id="996" name="Google Shape;996;p46"/>
            <p:cNvSpPr/>
            <p:nvPr/>
          </p:nvSpPr>
          <p:spPr>
            <a:xfrm>
              <a:off x="6287225" y="2165600"/>
              <a:ext cx="335750" cy="39650"/>
            </a:xfrm>
            <a:custGeom>
              <a:rect b="b" l="l" r="r" t="t"/>
              <a:pathLst>
                <a:path extrusionOk="0" h="1586" w="13430">
                  <a:moveTo>
                    <a:pt x="0" y="1"/>
                  </a:moveTo>
                  <a:lnTo>
                    <a:pt x="0" y="1586"/>
                  </a:lnTo>
                  <a:lnTo>
                    <a:pt x="13430" y="1586"/>
                  </a:lnTo>
                  <a:lnTo>
                    <a:pt x="13430" y="374"/>
                  </a:lnTo>
                  <a:lnTo>
                    <a:pt x="13430" y="234"/>
                  </a:lnTo>
                  <a:lnTo>
                    <a:pt x="13336" y="94"/>
                  </a:lnTo>
                  <a:lnTo>
                    <a:pt x="13197" y="47"/>
                  </a:lnTo>
                  <a:lnTo>
                    <a:pt x="13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6"/>
            <p:cNvSpPr/>
            <p:nvPr/>
          </p:nvSpPr>
          <p:spPr>
            <a:xfrm>
              <a:off x="6445750" y="1996575"/>
              <a:ext cx="177225" cy="87450"/>
            </a:xfrm>
            <a:custGeom>
              <a:rect b="b" l="l" r="r" t="t"/>
              <a:pathLst>
                <a:path extrusionOk="0" h="3498" w="7089">
                  <a:moveTo>
                    <a:pt x="934" y="0"/>
                  </a:moveTo>
                  <a:lnTo>
                    <a:pt x="747" y="47"/>
                  </a:lnTo>
                  <a:lnTo>
                    <a:pt x="561" y="93"/>
                  </a:lnTo>
                  <a:lnTo>
                    <a:pt x="421" y="187"/>
                  </a:lnTo>
                  <a:lnTo>
                    <a:pt x="281" y="280"/>
                  </a:lnTo>
                  <a:lnTo>
                    <a:pt x="187" y="420"/>
                  </a:lnTo>
                  <a:lnTo>
                    <a:pt x="94" y="560"/>
                  </a:lnTo>
                  <a:lnTo>
                    <a:pt x="48" y="746"/>
                  </a:lnTo>
                  <a:lnTo>
                    <a:pt x="1" y="933"/>
                  </a:lnTo>
                  <a:lnTo>
                    <a:pt x="1" y="3497"/>
                  </a:lnTo>
                  <a:lnTo>
                    <a:pt x="7089" y="3497"/>
                  </a:lnTo>
                  <a:lnTo>
                    <a:pt x="7089" y="933"/>
                  </a:lnTo>
                  <a:lnTo>
                    <a:pt x="7089" y="746"/>
                  </a:lnTo>
                  <a:lnTo>
                    <a:pt x="7042" y="560"/>
                  </a:lnTo>
                  <a:lnTo>
                    <a:pt x="6949" y="420"/>
                  </a:lnTo>
                  <a:lnTo>
                    <a:pt x="6809" y="280"/>
                  </a:lnTo>
                  <a:lnTo>
                    <a:pt x="6669" y="187"/>
                  </a:lnTo>
                  <a:lnTo>
                    <a:pt x="6529" y="93"/>
                  </a:lnTo>
                  <a:lnTo>
                    <a:pt x="6343" y="47"/>
                  </a:lnTo>
                  <a:lnTo>
                    <a:pt x="61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6"/>
            <p:cNvSpPr/>
            <p:nvPr/>
          </p:nvSpPr>
          <p:spPr>
            <a:xfrm>
              <a:off x="6287225" y="2225050"/>
              <a:ext cx="151575" cy="43150"/>
            </a:xfrm>
            <a:custGeom>
              <a:rect b="b" l="l" r="r" t="t"/>
              <a:pathLst>
                <a:path extrusionOk="0" h="1726" w="6063">
                  <a:moveTo>
                    <a:pt x="0" y="1"/>
                  </a:moveTo>
                  <a:lnTo>
                    <a:pt x="0" y="1726"/>
                  </a:lnTo>
                  <a:lnTo>
                    <a:pt x="6062" y="1726"/>
                  </a:lnTo>
                  <a:lnTo>
                    <a:pt x="6062" y="1"/>
                  </a:lnTo>
                  <a:lnTo>
                    <a:pt x="3404" y="1"/>
                  </a:lnTo>
                  <a:lnTo>
                    <a:pt x="3404" y="514"/>
                  </a:lnTo>
                  <a:lnTo>
                    <a:pt x="3404" y="653"/>
                  </a:lnTo>
                  <a:lnTo>
                    <a:pt x="3311" y="793"/>
                  </a:lnTo>
                  <a:lnTo>
                    <a:pt x="3171" y="887"/>
                  </a:lnTo>
                  <a:lnTo>
                    <a:pt x="2891" y="887"/>
                  </a:lnTo>
                  <a:lnTo>
                    <a:pt x="2751" y="793"/>
                  </a:lnTo>
                  <a:lnTo>
                    <a:pt x="2658" y="653"/>
                  </a:lnTo>
                  <a:lnTo>
                    <a:pt x="2612" y="514"/>
                  </a:lnTo>
                  <a:lnTo>
                    <a:pt x="26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6"/>
            <p:cNvSpPr/>
            <p:nvPr/>
          </p:nvSpPr>
          <p:spPr>
            <a:xfrm>
              <a:off x="6287225" y="2288000"/>
              <a:ext cx="151575" cy="44325"/>
            </a:xfrm>
            <a:custGeom>
              <a:rect b="b" l="l" r="r" t="t"/>
              <a:pathLst>
                <a:path extrusionOk="0" h="1773" w="6063">
                  <a:moveTo>
                    <a:pt x="0" y="1"/>
                  </a:moveTo>
                  <a:lnTo>
                    <a:pt x="0" y="1400"/>
                  </a:lnTo>
                  <a:lnTo>
                    <a:pt x="47" y="1539"/>
                  </a:lnTo>
                  <a:lnTo>
                    <a:pt x="140" y="1679"/>
                  </a:lnTo>
                  <a:lnTo>
                    <a:pt x="233" y="1773"/>
                  </a:lnTo>
                  <a:lnTo>
                    <a:pt x="5782" y="1773"/>
                  </a:lnTo>
                  <a:lnTo>
                    <a:pt x="5922" y="1679"/>
                  </a:lnTo>
                  <a:lnTo>
                    <a:pt x="6016" y="1539"/>
                  </a:lnTo>
                  <a:lnTo>
                    <a:pt x="6062" y="1400"/>
                  </a:lnTo>
                  <a:lnTo>
                    <a:pt x="6062" y="1"/>
                  </a:lnTo>
                  <a:lnTo>
                    <a:pt x="3404" y="1"/>
                  </a:lnTo>
                  <a:lnTo>
                    <a:pt x="3404" y="560"/>
                  </a:lnTo>
                  <a:lnTo>
                    <a:pt x="3404" y="700"/>
                  </a:lnTo>
                  <a:lnTo>
                    <a:pt x="3311" y="840"/>
                  </a:lnTo>
                  <a:lnTo>
                    <a:pt x="3171" y="933"/>
                  </a:lnTo>
                  <a:lnTo>
                    <a:pt x="2985" y="933"/>
                  </a:lnTo>
                  <a:lnTo>
                    <a:pt x="2845" y="887"/>
                  </a:lnTo>
                  <a:lnTo>
                    <a:pt x="2751" y="793"/>
                  </a:lnTo>
                  <a:lnTo>
                    <a:pt x="2658" y="700"/>
                  </a:lnTo>
                  <a:lnTo>
                    <a:pt x="2612" y="514"/>
                  </a:lnTo>
                  <a:lnTo>
                    <a:pt x="26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6"/>
            <p:cNvSpPr/>
            <p:nvPr/>
          </p:nvSpPr>
          <p:spPr>
            <a:xfrm>
              <a:off x="6458575" y="2234375"/>
              <a:ext cx="124775" cy="97950"/>
            </a:xfrm>
            <a:custGeom>
              <a:rect b="b" l="l" r="r" t="t"/>
              <a:pathLst>
                <a:path extrusionOk="0" h="3918" w="4991">
                  <a:moveTo>
                    <a:pt x="374" y="1"/>
                  </a:moveTo>
                  <a:lnTo>
                    <a:pt x="234" y="47"/>
                  </a:lnTo>
                  <a:lnTo>
                    <a:pt x="94" y="94"/>
                  </a:lnTo>
                  <a:lnTo>
                    <a:pt x="48" y="234"/>
                  </a:lnTo>
                  <a:lnTo>
                    <a:pt x="1" y="374"/>
                  </a:lnTo>
                  <a:lnTo>
                    <a:pt x="1" y="1166"/>
                  </a:lnTo>
                  <a:lnTo>
                    <a:pt x="48" y="1353"/>
                  </a:lnTo>
                  <a:lnTo>
                    <a:pt x="94" y="1446"/>
                  </a:lnTo>
                  <a:lnTo>
                    <a:pt x="234" y="1540"/>
                  </a:lnTo>
                  <a:lnTo>
                    <a:pt x="374" y="1586"/>
                  </a:lnTo>
                  <a:lnTo>
                    <a:pt x="514" y="1586"/>
                  </a:lnTo>
                  <a:lnTo>
                    <a:pt x="514" y="3545"/>
                  </a:lnTo>
                  <a:lnTo>
                    <a:pt x="560" y="3684"/>
                  </a:lnTo>
                  <a:lnTo>
                    <a:pt x="654" y="3824"/>
                  </a:lnTo>
                  <a:lnTo>
                    <a:pt x="747" y="3918"/>
                  </a:lnTo>
                  <a:lnTo>
                    <a:pt x="1073" y="3918"/>
                  </a:lnTo>
                  <a:lnTo>
                    <a:pt x="1213" y="3824"/>
                  </a:lnTo>
                  <a:lnTo>
                    <a:pt x="1260" y="3684"/>
                  </a:lnTo>
                  <a:lnTo>
                    <a:pt x="1307" y="3545"/>
                  </a:lnTo>
                  <a:lnTo>
                    <a:pt x="1307" y="1586"/>
                  </a:lnTo>
                  <a:lnTo>
                    <a:pt x="3685" y="1586"/>
                  </a:lnTo>
                  <a:lnTo>
                    <a:pt x="3685" y="3545"/>
                  </a:lnTo>
                  <a:lnTo>
                    <a:pt x="3685" y="3684"/>
                  </a:lnTo>
                  <a:lnTo>
                    <a:pt x="3778" y="3824"/>
                  </a:lnTo>
                  <a:lnTo>
                    <a:pt x="3918" y="3918"/>
                  </a:lnTo>
                  <a:lnTo>
                    <a:pt x="4198" y="3918"/>
                  </a:lnTo>
                  <a:lnTo>
                    <a:pt x="4337" y="3824"/>
                  </a:lnTo>
                  <a:lnTo>
                    <a:pt x="4431" y="3684"/>
                  </a:lnTo>
                  <a:lnTo>
                    <a:pt x="4477" y="3545"/>
                  </a:lnTo>
                  <a:lnTo>
                    <a:pt x="4477" y="1586"/>
                  </a:lnTo>
                  <a:lnTo>
                    <a:pt x="4571" y="1586"/>
                  </a:lnTo>
                  <a:lnTo>
                    <a:pt x="4757" y="1540"/>
                  </a:lnTo>
                  <a:lnTo>
                    <a:pt x="4850" y="1446"/>
                  </a:lnTo>
                  <a:lnTo>
                    <a:pt x="4944" y="1353"/>
                  </a:lnTo>
                  <a:lnTo>
                    <a:pt x="4990" y="1166"/>
                  </a:lnTo>
                  <a:lnTo>
                    <a:pt x="4990" y="374"/>
                  </a:lnTo>
                  <a:lnTo>
                    <a:pt x="4944" y="234"/>
                  </a:lnTo>
                  <a:lnTo>
                    <a:pt x="4850" y="94"/>
                  </a:lnTo>
                  <a:lnTo>
                    <a:pt x="4757" y="47"/>
                  </a:lnTo>
                  <a:lnTo>
                    <a:pt x="4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6"/>
            <p:cNvSpPr/>
            <p:nvPr/>
          </p:nvSpPr>
          <p:spPr>
            <a:xfrm>
              <a:off x="6287225" y="1996575"/>
              <a:ext cx="131750" cy="149225"/>
            </a:xfrm>
            <a:custGeom>
              <a:rect b="b" l="l" r="r" t="t"/>
              <a:pathLst>
                <a:path extrusionOk="0" h="5969" w="5270">
                  <a:moveTo>
                    <a:pt x="2751" y="0"/>
                  </a:moveTo>
                  <a:lnTo>
                    <a:pt x="2472" y="47"/>
                  </a:lnTo>
                  <a:lnTo>
                    <a:pt x="2192" y="140"/>
                  </a:lnTo>
                  <a:lnTo>
                    <a:pt x="1959" y="280"/>
                  </a:lnTo>
                  <a:lnTo>
                    <a:pt x="1726" y="420"/>
                  </a:lnTo>
                  <a:lnTo>
                    <a:pt x="1586" y="653"/>
                  </a:lnTo>
                  <a:lnTo>
                    <a:pt x="1446" y="886"/>
                  </a:lnTo>
                  <a:lnTo>
                    <a:pt x="1353" y="1166"/>
                  </a:lnTo>
                  <a:lnTo>
                    <a:pt x="1306" y="1446"/>
                  </a:lnTo>
                  <a:lnTo>
                    <a:pt x="1306" y="4803"/>
                  </a:lnTo>
                  <a:lnTo>
                    <a:pt x="746" y="4803"/>
                  </a:lnTo>
                  <a:lnTo>
                    <a:pt x="560" y="4850"/>
                  </a:lnTo>
                  <a:lnTo>
                    <a:pt x="420" y="4943"/>
                  </a:lnTo>
                  <a:lnTo>
                    <a:pt x="280" y="5036"/>
                  </a:lnTo>
                  <a:lnTo>
                    <a:pt x="187" y="5176"/>
                  </a:lnTo>
                  <a:lnTo>
                    <a:pt x="93" y="5363"/>
                  </a:lnTo>
                  <a:lnTo>
                    <a:pt x="47" y="5503"/>
                  </a:lnTo>
                  <a:lnTo>
                    <a:pt x="0" y="5689"/>
                  </a:lnTo>
                  <a:lnTo>
                    <a:pt x="0" y="5969"/>
                  </a:lnTo>
                  <a:lnTo>
                    <a:pt x="3404" y="5969"/>
                  </a:lnTo>
                  <a:lnTo>
                    <a:pt x="3404" y="5689"/>
                  </a:lnTo>
                  <a:lnTo>
                    <a:pt x="3404" y="5503"/>
                  </a:lnTo>
                  <a:lnTo>
                    <a:pt x="3358" y="5363"/>
                  </a:lnTo>
                  <a:lnTo>
                    <a:pt x="3264" y="5176"/>
                  </a:lnTo>
                  <a:lnTo>
                    <a:pt x="3171" y="5036"/>
                  </a:lnTo>
                  <a:lnTo>
                    <a:pt x="3031" y="4943"/>
                  </a:lnTo>
                  <a:lnTo>
                    <a:pt x="2845" y="4850"/>
                  </a:lnTo>
                  <a:lnTo>
                    <a:pt x="2705" y="4803"/>
                  </a:lnTo>
                  <a:lnTo>
                    <a:pt x="2099" y="4803"/>
                  </a:lnTo>
                  <a:lnTo>
                    <a:pt x="2099" y="1446"/>
                  </a:lnTo>
                  <a:lnTo>
                    <a:pt x="2145" y="1213"/>
                  </a:lnTo>
                  <a:lnTo>
                    <a:pt x="2285" y="979"/>
                  </a:lnTo>
                  <a:lnTo>
                    <a:pt x="2518" y="840"/>
                  </a:lnTo>
                  <a:lnTo>
                    <a:pt x="2751" y="793"/>
                  </a:lnTo>
                  <a:lnTo>
                    <a:pt x="2938" y="793"/>
                  </a:lnTo>
                  <a:lnTo>
                    <a:pt x="2891" y="979"/>
                  </a:lnTo>
                  <a:lnTo>
                    <a:pt x="2891" y="1213"/>
                  </a:lnTo>
                  <a:lnTo>
                    <a:pt x="2891" y="1586"/>
                  </a:lnTo>
                  <a:lnTo>
                    <a:pt x="2938" y="1725"/>
                  </a:lnTo>
                  <a:lnTo>
                    <a:pt x="3031" y="1865"/>
                  </a:lnTo>
                  <a:lnTo>
                    <a:pt x="3124" y="1959"/>
                  </a:lnTo>
                  <a:lnTo>
                    <a:pt x="3264" y="2005"/>
                  </a:lnTo>
                  <a:lnTo>
                    <a:pt x="4850" y="2005"/>
                  </a:lnTo>
                  <a:lnTo>
                    <a:pt x="5036" y="1959"/>
                  </a:lnTo>
                  <a:lnTo>
                    <a:pt x="5130" y="1865"/>
                  </a:lnTo>
                  <a:lnTo>
                    <a:pt x="5223" y="1725"/>
                  </a:lnTo>
                  <a:lnTo>
                    <a:pt x="5269" y="1586"/>
                  </a:lnTo>
                  <a:lnTo>
                    <a:pt x="5269" y="1213"/>
                  </a:lnTo>
                  <a:lnTo>
                    <a:pt x="5223" y="979"/>
                  </a:lnTo>
                  <a:lnTo>
                    <a:pt x="5176" y="746"/>
                  </a:lnTo>
                  <a:lnTo>
                    <a:pt x="5036" y="560"/>
                  </a:lnTo>
                  <a:lnTo>
                    <a:pt x="4896" y="373"/>
                  </a:lnTo>
                  <a:lnTo>
                    <a:pt x="4757" y="233"/>
                  </a:lnTo>
                  <a:lnTo>
                    <a:pt x="4523" y="93"/>
                  </a:lnTo>
                  <a:lnTo>
                    <a:pt x="4290" y="47"/>
                  </a:lnTo>
                  <a:lnTo>
                    <a:pt x="40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6"/>
            <p:cNvSpPr/>
            <p:nvPr/>
          </p:nvSpPr>
          <p:spPr>
            <a:xfrm>
              <a:off x="6445750" y="2102650"/>
              <a:ext cx="177225" cy="43150"/>
            </a:xfrm>
            <a:custGeom>
              <a:rect b="b" l="l" r="r" t="t"/>
              <a:pathLst>
                <a:path extrusionOk="0" h="1726" w="7089">
                  <a:moveTo>
                    <a:pt x="1" y="1"/>
                  </a:moveTo>
                  <a:lnTo>
                    <a:pt x="1" y="140"/>
                  </a:lnTo>
                  <a:lnTo>
                    <a:pt x="48" y="327"/>
                  </a:lnTo>
                  <a:lnTo>
                    <a:pt x="94" y="513"/>
                  </a:lnTo>
                  <a:lnTo>
                    <a:pt x="187" y="653"/>
                  </a:lnTo>
                  <a:lnTo>
                    <a:pt x="281" y="793"/>
                  </a:lnTo>
                  <a:lnTo>
                    <a:pt x="421" y="933"/>
                  </a:lnTo>
                  <a:lnTo>
                    <a:pt x="561" y="980"/>
                  </a:lnTo>
                  <a:lnTo>
                    <a:pt x="747" y="1073"/>
                  </a:lnTo>
                  <a:lnTo>
                    <a:pt x="2332" y="1073"/>
                  </a:lnTo>
                  <a:lnTo>
                    <a:pt x="2239" y="1726"/>
                  </a:lnTo>
                  <a:lnTo>
                    <a:pt x="4850" y="1726"/>
                  </a:lnTo>
                  <a:lnTo>
                    <a:pt x="4757" y="1073"/>
                  </a:lnTo>
                  <a:lnTo>
                    <a:pt x="6343" y="1073"/>
                  </a:lnTo>
                  <a:lnTo>
                    <a:pt x="6529" y="980"/>
                  </a:lnTo>
                  <a:lnTo>
                    <a:pt x="6669" y="933"/>
                  </a:lnTo>
                  <a:lnTo>
                    <a:pt x="6809" y="793"/>
                  </a:lnTo>
                  <a:lnTo>
                    <a:pt x="6949" y="653"/>
                  </a:lnTo>
                  <a:lnTo>
                    <a:pt x="7042" y="513"/>
                  </a:lnTo>
                  <a:lnTo>
                    <a:pt x="7089" y="327"/>
                  </a:lnTo>
                  <a:lnTo>
                    <a:pt x="7089" y="140"/>
                  </a:lnTo>
                  <a:lnTo>
                    <a:pt x="70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6"/>
            <p:cNvSpPr/>
            <p:nvPr/>
          </p:nvSpPr>
          <p:spPr>
            <a:xfrm>
              <a:off x="6603150" y="2225050"/>
              <a:ext cx="19825" cy="107275"/>
            </a:xfrm>
            <a:custGeom>
              <a:rect b="b" l="l" r="r" t="t"/>
              <a:pathLst>
                <a:path extrusionOk="0" h="4291" w="793">
                  <a:moveTo>
                    <a:pt x="0" y="1"/>
                  </a:moveTo>
                  <a:lnTo>
                    <a:pt x="0" y="3918"/>
                  </a:lnTo>
                  <a:lnTo>
                    <a:pt x="47" y="4057"/>
                  </a:lnTo>
                  <a:lnTo>
                    <a:pt x="140" y="4197"/>
                  </a:lnTo>
                  <a:lnTo>
                    <a:pt x="233" y="4291"/>
                  </a:lnTo>
                  <a:lnTo>
                    <a:pt x="560" y="4291"/>
                  </a:lnTo>
                  <a:lnTo>
                    <a:pt x="699" y="4197"/>
                  </a:lnTo>
                  <a:lnTo>
                    <a:pt x="793" y="4057"/>
                  </a:lnTo>
                  <a:lnTo>
                    <a:pt x="793" y="3918"/>
                  </a:lnTo>
                  <a:lnTo>
                    <a:pt x="7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 name="Google Shape;1004;p46"/>
          <p:cNvGrpSpPr/>
          <p:nvPr/>
        </p:nvGrpSpPr>
        <p:grpSpPr>
          <a:xfrm>
            <a:off x="7588392" y="1857709"/>
            <a:ext cx="312953" cy="312953"/>
            <a:chOff x="7046125" y="1996575"/>
            <a:chExt cx="335750" cy="335750"/>
          </a:xfrm>
        </p:grpSpPr>
        <p:sp>
          <p:nvSpPr>
            <p:cNvPr id="1005" name="Google Shape;1005;p46"/>
            <p:cNvSpPr/>
            <p:nvPr/>
          </p:nvSpPr>
          <p:spPr>
            <a:xfrm>
              <a:off x="7177850" y="1996575"/>
              <a:ext cx="72300" cy="72300"/>
            </a:xfrm>
            <a:custGeom>
              <a:rect b="b" l="l" r="r" t="t"/>
              <a:pathLst>
                <a:path extrusionOk="0" h="2892" w="2892">
                  <a:moveTo>
                    <a:pt x="1446" y="0"/>
                  </a:moveTo>
                  <a:lnTo>
                    <a:pt x="1166" y="47"/>
                  </a:lnTo>
                  <a:lnTo>
                    <a:pt x="887" y="140"/>
                  </a:lnTo>
                  <a:lnTo>
                    <a:pt x="654" y="280"/>
                  </a:lnTo>
                  <a:lnTo>
                    <a:pt x="420" y="420"/>
                  </a:lnTo>
                  <a:lnTo>
                    <a:pt x="234" y="653"/>
                  </a:lnTo>
                  <a:lnTo>
                    <a:pt x="94" y="886"/>
                  </a:lnTo>
                  <a:lnTo>
                    <a:pt x="47" y="1166"/>
                  </a:lnTo>
                  <a:lnTo>
                    <a:pt x="1" y="1446"/>
                  </a:lnTo>
                  <a:lnTo>
                    <a:pt x="47" y="1772"/>
                  </a:lnTo>
                  <a:lnTo>
                    <a:pt x="94" y="2005"/>
                  </a:lnTo>
                  <a:lnTo>
                    <a:pt x="234" y="2285"/>
                  </a:lnTo>
                  <a:lnTo>
                    <a:pt x="420" y="2472"/>
                  </a:lnTo>
                  <a:lnTo>
                    <a:pt x="654" y="2658"/>
                  </a:lnTo>
                  <a:lnTo>
                    <a:pt x="887" y="2798"/>
                  </a:lnTo>
                  <a:lnTo>
                    <a:pt x="1166" y="2891"/>
                  </a:lnTo>
                  <a:lnTo>
                    <a:pt x="1726" y="2891"/>
                  </a:lnTo>
                  <a:lnTo>
                    <a:pt x="2006" y="2798"/>
                  </a:lnTo>
                  <a:lnTo>
                    <a:pt x="2239" y="2658"/>
                  </a:lnTo>
                  <a:lnTo>
                    <a:pt x="2472" y="2472"/>
                  </a:lnTo>
                  <a:lnTo>
                    <a:pt x="2659" y="2285"/>
                  </a:lnTo>
                  <a:lnTo>
                    <a:pt x="2752" y="2005"/>
                  </a:lnTo>
                  <a:lnTo>
                    <a:pt x="2845" y="1772"/>
                  </a:lnTo>
                  <a:lnTo>
                    <a:pt x="2892" y="1446"/>
                  </a:lnTo>
                  <a:lnTo>
                    <a:pt x="2845" y="1166"/>
                  </a:lnTo>
                  <a:lnTo>
                    <a:pt x="2752" y="886"/>
                  </a:lnTo>
                  <a:lnTo>
                    <a:pt x="2659" y="653"/>
                  </a:lnTo>
                  <a:lnTo>
                    <a:pt x="2472" y="420"/>
                  </a:lnTo>
                  <a:lnTo>
                    <a:pt x="2239" y="280"/>
                  </a:lnTo>
                  <a:lnTo>
                    <a:pt x="2006" y="140"/>
                  </a:lnTo>
                  <a:lnTo>
                    <a:pt x="1726" y="47"/>
                  </a:lnTo>
                  <a:lnTo>
                    <a:pt x="1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6"/>
            <p:cNvSpPr/>
            <p:nvPr/>
          </p:nvSpPr>
          <p:spPr>
            <a:xfrm>
              <a:off x="7046125" y="1996575"/>
              <a:ext cx="102600" cy="117750"/>
            </a:xfrm>
            <a:custGeom>
              <a:rect b="b" l="l" r="r" t="t"/>
              <a:pathLst>
                <a:path extrusionOk="0" h="4710" w="4104">
                  <a:moveTo>
                    <a:pt x="420" y="0"/>
                  </a:moveTo>
                  <a:lnTo>
                    <a:pt x="234" y="47"/>
                  </a:lnTo>
                  <a:lnTo>
                    <a:pt x="94" y="140"/>
                  </a:lnTo>
                  <a:lnTo>
                    <a:pt x="47" y="280"/>
                  </a:lnTo>
                  <a:lnTo>
                    <a:pt x="1" y="420"/>
                  </a:lnTo>
                  <a:lnTo>
                    <a:pt x="140" y="2192"/>
                  </a:lnTo>
                  <a:lnTo>
                    <a:pt x="140" y="2332"/>
                  </a:lnTo>
                  <a:lnTo>
                    <a:pt x="234" y="2425"/>
                  </a:lnTo>
                  <a:lnTo>
                    <a:pt x="280" y="2472"/>
                  </a:lnTo>
                  <a:lnTo>
                    <a:pt x="374" y="2518"/>
                  </a:lnTo>
                  <a:lnTo>
                    <a:pt x="513" y="2565"/>
                  </a:lnTo>
                  <a:lnTo>
                    <a:pt x="607" y="2565"/>
                  </a:lnTo>
                  <a:lnTo>
                    <a:pt x="700" y="2518"/>
                  </a:lnTo>
                  <a:lnTo>
                    <a:pt x="793" y="2425"/>
                  </a:lnTo>
                  <a:lnTo>
                    <a:pt x="980" y="2238"/>
                  </a:lnTo>
                  <a:lnTo>
                    <a:pt x="3451" y="4710"/>
                  </a:lnTo>
                  <a:lnTo>
                    <a:pt x="3498" y="4197"/>
                  </a:lnTo>
                  <a:lnTo>
                    <a:pt x="3638" y="3731"/>
                  </a:lnTo>
                  <a:lnTo>
                    <a:pt x="3824" y="3264"/>
                  </a:lnTo>
                  <a:lnTo>
                    <a:pt x="4104" y="2891"/>
                  </a:lnTo>
                  <a:lnTo>
                    <a:pt x="2239" y="1026"/>
                  </a:lnTo>
                  <a:lnTo>
                    <a:pt x="2425" y="840"/>
                  </a:lnTo>
                  <a:lnTo>
                    <a:pt x="2519" y="746"/>
                  </a:lnTo>
                  <a:lnTo>
                    <a:pt x="2519" y="606"/>
                  </a:lnTo>
                  <a:lnTo>
                    <a:pt x="2565" y="513"/>
                  </a:lnTo>
                  <a:lnTo>
                    <a:pt x="2519" y="420"/>
                  </a:lnTo>
                  <a:lnTo>
                    <a:pt x="2472" y="327"/>
                  </a:lnTo>
                  <a:lnTo>
                    <a:pt x="2379" y="233"/>
                  </a:lnTo>
                  <a:lnTo>
                    <a:pt x="2285" y="187"/>
                  </a:lnTo>
                  <a:lnTo>
                    <a:pt x="2192" y="140"/>
                  </a:lnTo>
                  <a:lnTo>
                    <a:pt x="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6"/>
            <p:cNvSpPr/>
            <p:nvPr/>
          </p:nvSpPr>
          <p:spPr>
            <a:xfrm>
              <a:off x="7269950" y="2208725"/>
              <a:ext cx="111925" cy="123600"/>
            </a:xfrm>
            <a:custGeom>
              <a:rect b="b" l="l" r="r" t="t"/>
              <a:pathLst>
                <a:path extrusionOk="0" h="4944" w="4477">
                  <a:moveTo>
                    <a:pt x="793" y="1"/>
                  </a:moveTo>
                  <a:lnTo>
                    <a:pt x="607" y="187"/>
                  </a:lnTo>
                  <a:lnTo>
                    <a:pt x="420" y="281"/>
                  </a:lnTo>
                  <a:lnTo>
                    <a:pt x="234" y="374"/>
                  </a:lnTo>
                  <a:lnTo>
                    <a:pt x="1" y="421"/>
                  </a:lnTo>
                  <a:lnTo>
                    <a:pt x="1" y="1726"/>
                  </a:lnTo>
                  <a:lnTo>
                    <a:pt x="2239" y="3964"/>
                  </a:lnTo>
                  <a:lnTo>
                    <a:pt x="2052" y="4151"/>
                  </a:lnTo>
                  <a:lnTo>
                    <a:pt x="1959" y="4244"/>
                  </a:lnTo>
                  <a:lnTo>
                    <a:pt x="1959" y="4337"/>
                  </a:lnTo>
                  <a:lnTo>
                    <a:pt x="1912" y="4477"/>
                  </a:lnTo>
                  <a:lnTo>
                    <a:pt x="1959" y="4571"/>
                  </a:lnTo>
                  <a:lnTo>
                    <a:pt x="2006" y="4664"/>
                  </a:lnTo>
                  <a:lnTo>
                    <a:pt x="2099" y="4757"/>
                  </a:lnTo>
                  <a:lnTo>
                    <a:pt x="2192" y="4804"/>
                  </a:lnTo>
                  <a:lnTo>
                    <a:pt x="2285" y="4804"/>
                  </a:lnTo>
                  <a:lnTo>
                    <a:pt x="4057" y="4944"/>
                  </a:lnTo>
                  <a:lnTo>
                    <a:pt x="4244" y="4944"/>
                  </a:lnTo>
                  <a:lnTo>
                    <a:pt x="4384" y="4850"/>
                  </a:lnTo>
                  <a:lnTo>
                    <a:pt x="4430" y="4710"/>
                  </a:lnTo>
                  <a:lnTo>
                    <a:pt x="4477" y="4524"/>
                  </a:lnTo>
                  <a:lnTo>
                    <a:pt x="4337" y="2799"/>
                  </a:lnTo>
                  <a:lnTo>
                    <a:pt x="4337" y="2659"/>
                  </a:lnTo>
                  <a:lnTo>
                    <a:pt x="4244" y="2566"/>
                  </a:lnTo>
                  <a:lnTo>
                    <a:pt x="4197" y="2472"/>
                  </a:lnTo>
                  <a:lnTo>
                    <a:pt x="4104" y="2426"/>
                  </a:lnTo>
                  <a:lnTo>
                    <a:pt x="3871" y="2426"/>
                  </a:lnTo>
                  <a:lnTo>
                    <a:pt x="3778" y="2472"/>
                  </a:lnTo>
                  <a:lnTo>
                    <a:pt x="3684" y="2519"/>
                  </a:lnTo>
                  <a:lnTo>
                    <a:pt x="3498" y="2705"/>
                  </a:lnTo>
                  <a:lnTo>
                    <a:pt x="7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6"/>
            <p:cNvSpPr/>
            <p:nvPr/>
          </p:nvSpPr>
          <p:spPr>
            <a:xfrm>
              <a:off x="7046125" y="2208725"/>
              <a:ext cx="111925" cy="123600"/>
            </a:xfrm>
            <a:custGeom>
              <a:rect b="b" l="l" r="r" t="t"/>
              <a:pathLst>
                <a:path extrusionOk="0" h="4944" w="4477">
                  <a:moveTo>
                    <a:pt x="3684" y="1"/>
                  </a:moveTo>
                  <a:lnTo>
                    <a:pt x="980" y="2705"/>
                  </a:lnTo>
                  <a:lnTo>
                    <a:pt x="793" y="2519"/>
                  </a:lnTo>
                  <a:lnTo>
                    <a:pt x="700" y="2472"/>
                  </a:lnTo>
                  <a:lnTo>
                    <a:pt x="607" y="2426"/>
                  </a:lnTo>
                  <a:lnTo>
                    <a:pt x="374" y="2426"/>
                  </a:lnTo>
                  <a:lnTo>
                    <a:pt x="280" y="2472"/>
                  </a:lnTo>
                  <a:lnTo>
                    <a:pt x="234" y="2566"/>
                  </a:lnTo>
                  <a:lnTo>
                    <a:pt x="140" y="2659"/>
                  </a:lnTo>
                  <a:lnTo>
                    <a:pt x="140" y="2799"/>
                  </a:lnTo>
                  <a:lnTo>
                    <a:pt x="1" y="4524"/>
                  </a:lnTo>
                  <a:lnTo>
                    <a:pt x="47" y="4710"/>
                  </a:lnTo>
                  <a:lnTo>
                    <a:pt x="94" y="4850"/>
                  </a:lnTo>
                  <a:lnTo>
                    <a:pt x="234" y="4944"/>
                  </a:lnTo>
                  <a:lnTo>
                    <a:pt x="420" y="4944"/>
                  </a:lnTo>
                  <a:lnTo>
                    <a:pt x="2192" y="4804"/>
                  </a:lnTo>
                  <a:lnTo>
                    <a:pt x="2285" y="4804"/>
                  </a:lnTo>
                  <a:lnTo>
                    <a:pt x="2379" y="4757"/>
                  </a:lnTo>
                  <a:lnTo>
                    <a:pt x="2472" y="4664"/>
                  </a:lnTo>
                  <a:lnTo>
                    <a:pt x="2519" y="4571"/>
                  </a:lnTo>
                  <a:lnTo>
                    <a:pt x="2565" y="4477"/>
                  </a:lnTo>
                  <a:lnTo>
                    <a:pt x="2519" y="4337"/>
                  </a:lnTo>
                  <a:lnTo>
                    <a:pt x="2519" y="4244"/>
                  </a:lnTo>
                  <a:lnTo>
                    <a:pt x="2425" y="4151"/>
                  </a:lnTo>
                  <a:lnTo>
                    <a:pt x="2239" y="3964"/>
                  </a:lnTo>
                  <a:lnTo>
                    <a:pt x="4477" y="1726"/>
                  </a:lnTo>
                  <a:lnTo>
                    <a:pt x="4477" y="421"/>
                  </a:lnTo>
                  <a:lnTo>
                    <a:pt x="4244" y="374"/>
                  </a:lnTo>
                  <a:lnTo>
                    <a:pt x="4057" y="281"/>
                  </a:lnTo>
                  <a:lnTo>
                    <a:pt x="3871" y="187"/>
                  </a:lnTo>
                  <a:lnTo>
                    <a:pt x="36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6"/>
            <p:cNvSpPr/>
            <p:nvPr/>
          </p:nvSpPr>
          <p:spPr>
            <a:xfrm>
              <a:off x="7279275" y="1996575"/>
              <a:ext cx="102600" cy="117750"/>
            </a:xfrm>
            <a:custGeom>
              <a:rect b="b" l="l" r="r" t="t"/>
              <a:pathLst>
                <a:path extrusionOk="0" h="4710" w="4104">
                  <a:moveTo>
                    <a:pt x="3684" y="0"/>
                  </a:moveTo>
                  <a:lnTo>
                    <a:pt x="1912" y="140"/>
                  </a:lnTo>
                  <a:lnTo>
                    <a:pt x="1819" y="187"/>
                  </a:lnTo>
                  <a:lnTo>
                    <a:pt x="1726" y="233"/>
                  </a:lnTo>
                  <a:lnTo>
                    <a:pt x="1633" y="327"/>
                  </a:lnTo>
                  <a:lnTo>
                    <a:pt x="1586" y="420"/>
                  </a:lnTo>
                  <a:lnTo>
                    <a:pt x="1539" y="513"/>
                  </a:lnTo>
                  <a:lnTo>
                    <a:pt x="1586" y="606"/>
                  </a:lnTo>
                  <a:lnTo>
                    <a:pt x="1586" y="746"/>
                  </a:lnTo>
                  <a:lnTo>
                    <a:pt x="1679" y="840"/>
                  </a:lnTo>
                  <a:lnTo>
                    <a:pt x="1866" y="1026"/>
                  </a:lnTo>
                  <a:lnTo>
                    <a:pt x="1" y="2891"/>
                  </a:lnTo>
                  <a:lnTo>
                    <a:pt x="280" y="3264"/>
                  </a:lnTo>
                  <a:lnTo>
                    <a:pt x="467" y="3731"/>
                  </a:lnTo>
                  <a:lnTo>
                    <a:pt x="607" y="4197"/>
                  </a:lnTo>
                  <a:lnTo>
                    <a:pt x="653" y="4710"/>
                  </a:lnTo>
                  <a:lnTo>
                    <a:pt x="3125" y="2238"/>
                  </a:lnTo>
                  <a:lnTo>
                    <a:pt x="3311" y="2425"/>
                  </a:lnTo>
                  <a:lnTo>
                    <a:pt x="3405" y="2518"/>
                  </a:lnTo>
                  <a:lnTo>
                    <a:pt x="3498" y="2565"/>
                  </a:lnTo>
                  <a:lnTo>
                    <a:pt x="3591" y="2565"/>
                  </a:lnTo>
                  <a:lnTo>
                    <a:pt x="3731" y="2518"/>
                  </a:lnTo>
                  <a:lnTo>
                    <a:pt x="3824" y="2472"/>
                  </a:lnTo>
                  <a:lnTo>
                    <a:pt x="3871" y="2425"/>
                  </a:lnTo>
                  <a:lnTo>
                    <a:pt x="3964" y="2332"/>
                  </a:lnTo>
                  <a:lnTo>
                    <a:pt x="3964" y="2192"/>
                  </a:lnTo>
                  <a:lnTo>
                    <a:pt x="4104" y="420"/>
                  </a:lnTo>
                  <a:lnTo>
                    <a:pt x="4057" y="280"/>
                  </a:lnTo>
                  <a:lnTo>
                    <a:pt x="4011" y="140"/>
                  </a:lnTo>
                  <a:lnTo>
                    <a:pt x="3871" y="47"/>
                  </a:lnTo>
                  <a:lnTo>
                    <a:pt x="36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6"/>
            <p:cNvSpPr/>
            <p:nvPr/>
          </p:nvSpPr>
          <p:spPr>
            <a:xfrm>
              <a:off x="7152200" y="2071175"/>
              <a:ext cx="123600" cy="261150"/>
            </a:xfrm>
            <a:custGeom>
              <a:rect b="b" l="l" r="r" t="t"/>
              <a:pathLst>
                <a:path extrusionOk="0" h="10446" w="4944">
                  <a:moveTo>
                    <a:pt x="840" y="1"/>
                  </a:moveTo>
                  <a:lnTo>
                    <a:pt x="467" y="374"/>
                  </a:lnTo>
                  <a:lnTo>
                    <a:pt x="327" y="607"/>
                  </a:lnTo>
                  <a:lnTo>
                    <a:pt x="234" y="840"/>
                  </a:lnTo>
                  <a:lnTo>
                    <a:pt x="94" y="1073"/>
                  </a:lnTo>
                  <a:lnTo>
                    <a:pt x="47" y="1353"/>
                  </a:lnTo>
                  <a:lnTo>
                    <a:pt x="1" y="1586"/>
                  </a:lnTo>
                  <a:lnTo>
                    <a:pt x="1" y="1866"/>
                  </a:lnTo>
                  <a:lnTo>
                    <a:pt x="1" y="4757"/>
                  </a:lnTo>
                  <a:lnTo>
                    <a:pt x="1" y="4943"/>
                  </a:lnTo>
                  <a:lnTo>
                    <a:pt x="94" y="5037"/>
                  </a:lnTo>
                  <a:lnTo>
                    <a:pt x="234" y="5130"/>
                  </a:lnTo>
                  <a:lnTo>
                    <a:pt x="374" y="5176"/>
                  </a:lnTo>
                  <a:lnTo>
                    <a:pt x="1027" y="5176"/>
                  </a:lnTo>
                  <a:lnTo>
                    <a:pt x="1027" y="10073"/>
                  </a:lnTo>
                  <a:lnTo>
                    <a:pt x="1073" y="10212"/>
                  </a:lnTo>
                  <a:lnTo>
                    <a:pt x="1167" y="10352"/>
                  </a:lnTo>
                  <a:lnTo>
                    <a:pt x="1260" y="10446"/>
                  </a:lnTo>
                  <a:lnTo>
                    <a:pt x="3685" y="10446"/>
                  </a:lnTo>
                  <a:lnTo>
                    <a:pt x="3778" y="10352"/>
                  </a:lnTo>
                  <a:lnTo>
                    <a:pt x="3871" y="10212"/>
                  </a:lnTo>
                  <a:lnTo>
                    <a:pt x="3918" y="10073"/>
                  </a:lnTo>
                  <a:lnTo>
                    <a:pt x="3918" y="5176"/>
                  </a:lnTo>
                  <a:lnTo>
                    <a:pt x="4571" y="5176"/>
                  </a:lnTo>
                  <a:lnTo>
                    <a:pt x="4711" y="5130"/>
                  </a:lnTo>
                  <a:lnTo>
                    <a:pt x="4850" y="5037"/>
                  </a:lnTo>
                  <a:lnTo>
                    <a:pt x="4944" y="4943"/>
                  </a:lnTo>
                  <a:lnTo>
                    <a:pt x="4944" y="4757"/>
                  </a:lnTo>
                  <a:lnTo>
                    <a:pt x="4944" y="1866"/>
                  </a:lnTo>
                  <a:lnTo>
                    <a:pt x="4944" y="1586"/>
                  </a:lnTo>
                  <a:lnTo>
                    <a:pt x="4897" y="1353"/>
                  </a:lnTo>
                  <a:lnTo>
                    <a:pt x="4850" y="1073"/>
                  </a:lnTo>
                  <a:lnTo>
                    <a:pt x="4711" y="840"/>
                  </a:lnTo>
                  <a:lnTo>
                    <a:pt x="4617" y="607"/>
                  </a:lnTo>
                  <a:lnTo>
                    <a:pt x="4477" y="374"/>
                  </a:lnTo>
                  <a:lnTo>
                    <a:pt x="4104" y="1"/>
                  </a:lnTo>
                  <a:lnTo>
                    <a:pt x="3778" y="280"/>
                  </a:lnTo>
                  <a:lnTo>
                    <a:pt x="3358" y="513"/>
                  </a:lnTo>
                  <a:lnTo>
                    <a:pt x="2939" y="653"/>
                  </a:lnTo>
                  <a:lnTo>
                    <a:pt x="2472" y="700"/>
                  </a:lnTo>
                  <a:lnTo>
                    <a:pt x="2006" y="653"/>
                  </a:lnTo>
                  <a:lnTo>
                    <a:pt x="1586" y="513"/>
                  </a:lnTo>
                  <a:lnTo>
                    <a:pt x="1167" y="280"/>
                  </a:lnTo>
                  <a:lnTo>
                    <a:pt x="8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46"/>
          <p:cNvGrpSpPr/>
          <p:nvPr/>
        </p:nvGrpSpPr>
        <p:grpSpPr>
          <a:xfrm>
            <a:off x="1243727" y="2507476"/>
            <a:ext cx="310785" cy="312976"/>
            <a:chOff x="239275" y="2693675"/>
            <a:chExt cx="333425" cy="335775"/>
          </a:xfrm>
        </p:grpSpPr>
        <p:sp>
          <p:nvSpPr>
            <p:cNvPr id="1012" name="Google Shape;1012;p46"/>
            <p:cNvSpPr/>
            <p:nvPr/>
          </p:nvSpPr>
          <p:spPr>
            <a:xfrm>
              <a:off x="317375" y="2693675"/>
              <a:ext cx="177225" cy="176075"/>
            </a:xfrm>
            <a:custGeom>
              <a:rect b="b" l="l" r="r" t="t"/>
              <a:pathLst>
                <a:path extrusionOk="0" h="7043" w="7089">
                  <a:moveTo>
                    <a:pt x="5130" y="2006"/>
                  </a:moveTo>
                  <a:lnTo>
                    <a:pt x="5270" y="2053"/>
                  </a:lnTo>
                  <a:lnTo>
                    <a:pt x="5410" y="2146"/>
                  </a:lnTo>
                  <a:lnTo>
                    <a:pt x="5503" y="2239"/>
                  </a:lnTo>
                  <a:lnTo>
                    <a:pt x="5503" y="2426"/>
                  </a:lnTo>
                  <a:lnTo>
                    <a:pt x="5503" y="2566"/>
                  </a:lnTo>
                  <a:lnTo>
                    <a:pt x="5410" y="2706"/>
                  </a:lnTo>
                  <a:lnTo>
                    <a:pt x="3172" y="4897"/>
                  </a:lnTo>
                  <a:lnTo>
                    <a:pt x="3032" y="4990"/>
                  </a:lnTo>
                  <a:lnTo>
                    <a:pt x="2892" y="5037"/>
                  </a:lnTo>
                  <a:lnTo>
                    <a:pt x="2752" y="4990"/>
                  </a:lnTo>
                  <a:lnTo>
                    <a:pt x="2612" y="4897"/>
                  </a:lnTo>
                  <a:lnTo>
                    <a:pt x="1680" y="3965"/>
                  </a:lnTo>
                  <a:lnTo>
                    <a:pt x="1586" y="3871"/>
                  </a:lnTo>
                  <a:lnTo>
                    <a:pt x="1586" y="3685"/>
                  </a:lnTo>
                  <a:lnTo>
                    <a:pt x="1586" y="3545"/>
                  </a:lnTo>
                  <a:lnTo>
                    <a:pt x="1680" y="3452"/>
                  </a:lnTo>
                  <a:lnTo>
                    <a:pt x="1819" y="3358"/>
                  </a:lnTo>
                  <a:lnTo>
                    <a:pt x="1959" y="3312"/>
                  </a:lnTo>
                  <a:lnTo>
                    <a:pt x="2099" y="3358"/>
                  </a:lnTo>
                  <a:lnTo>
                    <a:pt x="2239" y="3452"/>
                  </a:lnTo>
                  <a:lnTo>
                    <a:pt x="2892" y="4058"/>
                  </a:lnTo>
                  <a:lnTo>
                    <a:pt x="4850" y="2146"/>
                  </a:lnTo>
                  <a:lnTo>
                    <a:pt x="4990" y="2053"/>
                  </a:lnTo>
                  <a:lnTo>
                    <a:pt x="5130" y="2006"/>
                  </a:lnTo>
                  <a:close/>
                  <a:moveTo>
                    <a:pt x="1167" y="1"/>
                  </a:moveTo>
                  <a:lnTo>
                    <a:pt x="887" y="94"/>
                  </a:lnTo>
                  <a:lnTo>
                    <a:pt x="654" y="234"/>
                  </a:lnTo>
                  <a:lnTo>
                    <a:pt x="421" y="421"/>
                  </a:lnTo>
                  <a:lnTo>
                    <a:pt x="234" y="607"/>
                  </a:lnTo>
                  <a:lnTo>
                    <a:pt x="141" y="840"/>
                  </a:lnTo>
                  <a:lnTo>
                    <a:pt x="47" y="1120"/>
                  </a:lnTo>
                  <a:lnTo>
                    <a:pt x="1" y="1447"/>
                  </a:lnTo>
                  <a:lnTo>
                    <a:pt x="1" y="5643"/>
                  </a:lnTo>
                  <a:lnTo>
                    <a:pt x="47" y="5923"/>
                  </a:lnTo>
                  <a:lnTo>
                    <a:pt x="141" y="6203"/>
                  </a:lnTo>
                  <a:lnTo>
                    <a:pt x="234" y="6436"/>
                  </a:lnTo>
                  <a:lnTo>
                    <a:pt x="421" y="6622"/>
                  </a:lnTo>
                  <a:lnTo>
                    <a:pt x="654" y="6809"/>
                  </a:lnTo>
                  <a:lnTo>
                    <a:pt x="887" y="6949"/>
                  </a:lnTo>
                  <a:lnTo>
                    <a:pt x="1167" y="7042"/>
                  </a:lnTo>
                  <a:lnTo>
                    <a:pt x="5923" y="7042"/>
                  </a:lnTo>
                  <a:lnTo>
                    <a:pt x="6203" y="6949"/>
                  </a:lnTo>
                  <a:lnTo>
                    <a:pt x="6436" y="6809"/>
                  </a:lnTo>
                  <a:lnTo>
                    <a:pt x="6669" y="6622"/>
                  </a:lnTo>
                  <a:lnTo>
                    <a:pt x="6855" y="6436"/>
                  </a:lnTo>
                  <a:lnTo>
                    <a:pt x="6995" y="6203"/>
                  </a:lnTo>
                  <a:lnTo>
                    <a:pt x="7042" y="5923"/>
                  </a:lnTo>
                  <a:lnTo>
                    <a:pt x="7089" y="5643"/>
                  </a:lnTo>
                  <a:lnTo>
                    <a:pt x="7089" y="1447"/>
                  </a:lnTo>
                  <a:lnTo>
                    <a:pt x="7042" y="1120"/>
                  </a:lnTo>
                  <a:lnTo>
                    <a:pt x="6995" y="840"/>
                  </a:lnTo>
                  <a:lnTo>
                    <a:pt x="6855" y="607"/>
                  </a:lnTo>
                  <a:lnTo>
                    <a:pt x="6669" y="421"/>
                  </a:lnTo>
                  <a:lnTo>
                    <a:pt x="6436" y="234"/>
                  </a:lnTo>
                  <a:lnTo>
                    <a:pt x="6203" y="94"/>
                  </a:lnTo>
                  <a:lnTo>
                    <a:pt x="59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6"/>
            <p:cNvSpPr/>
            <p:nvPr/>
          </p:nvSpPr>
          <p:spPr>
            <a:xfrm>
              <a:off x="372175" y="2890700"/>
              <a:ext cx="68800" cy="69975"/>
            </a:xfrm>
            <a:custGeom>
              <a:rect b="b" l="l" r="r" t="t"/>
              <a:pathLst>
                <a:path extrusionOk="0" h="2799" w="2752">
                  <a:moveTo>
                    <a:pt x="1353" y="0"/>
                  </a:moveTo>
                  <a:lnTo>
                    <a:pt x="1073" y="47"/>
                  </a:lnTo>
                  <a:lnTo>
                    <a:pt x="840" y="140"/>
                  </a:lnTo>
                  <a:lnTo>
                    <a:pt x="607" y="234"/>
                  </a:lnTo>
                  <a:lnTo>
                    <a:pt x="374" y="420"/>
                  </a:lnTo>
                  <a:lnTo>
                    <a:pt x="234" y="607"/>
                  </a:lnTo>
                  <a:lnTo>
                    <a:pt x="94" y="840"/>
                  </a:lnTo>
                  <a:lnTo>
                    <a:pt x="0" y="1120"/>
                  </a:lnTo>
                  <a:lnTo>
                    <a:pt x="0" y="1399"/>
                  </a:lnTo>
                  <a:lnTo>
                    <a:pt x="0" y="1679"/>
                  </a:lnTo>
                  <a:lnTo>
                    <a:pt x="94" y="1912"/>
                  </a:lnTo>
                  <a:lnTo>
                    <a:pt x="234" y="2145"/>
                  </a:lnTo>
                  <a:lnTo>
                    <a:pt x="374" y="2379"/>
                  </a:lnTo>
                  <a:lnTo>
                    <a:pt x="607" y="2518"/>
                  </a:lnTo>
                  <a:lnTo>
                    <a:pt x="840" y="2658"/>
                  </a:lnTo>
                  <a:lnTo>
                    <a:pt x="1073" y="2752"/>
                  </a:lnTo>
                  <a:lnTo>
                    <a:pt x="1353" y="2798"/>
                  </a:lnTo>
                  <a:lnTo>
                    <a:pt x="1633" y="2752"/>
                  </a:lnTo>
                  <a:lnTo>
                    <a:pt x="1912" y="2658"/>
                  </a:lnTo>
                  <a:lnTo>
                    <a:pt x="2145" y="2518"/>
                  </a:lnTo>
                  <a:lnTo>
                    <a:pt x="2332" y="2379"/>
                  </a:lnTo>
                  <a:lnTo>
                    <a:pt x="2519" y="2145"/>
                  </a:lnTo>
                  <a:lnTo>
                    <a:pt x="2612" y="1912"/>
                  </a:lnTo>
                  <a:lnTo>
                    <a:pt x="2705" y="1679"/>
                  </a:lnTo>
                  <a:lnTo>
                    <a:pt x="2752" y="1399"/>
                  </a:lnTo>
                  <a:lnTo>
                    <a:pt x="2705" y="1120"/>
                  </a:lnTo>
                  <a:lnTo>
                    <a:pt x="2612" y="840"/>
                  </a:lnTo>
                  <a:lnTo>
                    <a:pt x="2519" y="607"/>
                  </a:lnTo>
                  <a:lnTo>
                    <a:pt x="2332" y="420"/>
                  </a:lnTo>
                  <a:lnTo>
                    <a:pt x="2145" y="234"/>
                  </a:lnTo>
                  <a:lnTo>
                    <a:pt x="1912" y="140"/>
                  </a:lnTo>
                  <a:lnTo>
                    <a:pt x="1633" y="47"/>
                  </a:lnTo>
                  <a:lnTo>
                    <a:pt x="13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6"/>
            <p:cNvSpPr/>
            <p:nvPr/>
          </p:nvSpPr>
          <p:spPr>
            <a:xfrm>
              <a:off x="481750" y="2890700"/>
              <a:ext cx="68800" cy="69975"/>
            </a:xfrm>
            <a:custGeom>
              <a:rect b="b" l="l" r="r" t="t"/>
              <a:pathLst>
                <a:path extrusionOk="0" h="2799" w="2752">
                  <a:moveTo>
                    <a:pt x="1353" y="0"/>
                  </a:moveTo>
                  <a:lnTo>
                    <a:pt x="1073" y="47"/>
                  </a:lnTo>
                  <a:lnTo>
                    <a:pt x="840" y="140"/>
                  </a:lnTo>
                  <a:lnTo>
                    <a:pt x="607" y="234"/>
                  </a:lnTo>
                  <a:lnTo>
                    <a:pt x="374" y="420"/>
                  </a:lnTo>
                  <a:lnTo>
                    <a:pt x="234" y="607"/>
                  </a:lnTo>
                  <a:lnTo>
                    <a:pt x="94" y="840"/>
                  </a:lnTo>
                  <a:lnTo>
                    <a:pt x="1" y="1120"/>
                  </a:lnTo>
                  <a:lnTo>
                    <a:pt x="1" y="1399"/>
                  </a:lnTo>
                  <a:lnTo>
                    <a:pt x="1" y="1679"/>
                  </a:lnTo>
                  <a:lnTo>
                    <a:pt x="94" y="1912"/>
                  </a:lnTo>
                  <a:lnTo>
                    <a:pt x="234" y="2145"/>
                  </a:lnTo>
                  <a:lnTo>
                    <a:pt x="374" y="2379"/>
                  </a:lnTo>
                  <a:lnTo>
                    <a:pt x="607" y="2518"/>
                  </a:lnTo>
                  <a:lnTo>
                    <a:pt x="840" y="2658"/>
                  </a:lnTo>
                  <a:lnTo>
                    <a:pt x="1073" y="2752"/>
                  </a:lnTo>
                  <a:lnTo>
                    <a:pt x="1353" y="2798"/>
                  </a:lnTo>
                  <a:lnTo>
                    <a:pt x="1633" y="2752"/>
                  </a:lnTo>
                  <a:lnTo>
                    <a:pt x="1913" y="2658"/>
                  </a:lnTo>
                  <a:lnTo>
                    <a:pt x="2146" y="2518"/>
                  </a:lnTo>
                  <a:lnTo>
                    <a:pt x="2332" y="2379"/>
                  </a:lnTo>
                  <a:lnTo>
                    <a:pt x="2519" y="2145"/>
                  </a:lnTo>
                  <a:lnTo>
                    <a:pt x="2612" y="1912"/>
                  </a:lnTo>
                  <a:lnTo>
                    <a:pt x="2705" y="1679"/>
                  </a:lnTo>
                  <a:lnTo>
                    <a:pt x="2752" y="1399"/>
                  </a:lnTo>
                  <a:lnTo>
                    <a:pt x="2705" y="1120"/>
                  </a:lnTo>
                  <a:lnTo>
                    <a:pt x="2612" y="840"/>
                  </a:lnTo>
                  <a:lnTo>
                    <a:pt x="2519" y="607"/>
                  </a:lnTo>
                  <a:lnTo>
                    <a:pt x="2332" y="420"/>
                  </a:lnTo>
                  <a:lnTo>
                    <a:pt x="2146" y="234"/>
                  </a:lnTo>
                  <a:lnTo>
                    <a:pt x="1913" y="140"/>
                  </a:lnTo>
                  <a:lnTo>
                    <a:pt x="1633" y="47"/>
                  </a:lnTo>
                  <a:lnTo>
                    <a:pt x="13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6"/>
            <p:cNvSpPr/>
            <p:nvPr/>
          </p:nvSpPr>
          <p:spPr>
            <a:xfrm>
              <a:off x="261425" y="2890700"/>
              <a:ext cx="68800" cy="69975"/>
            </a:xfrm>
            <a:custGeom>
              <a:rect b="b" l="l" r="r" t="t"/>
              <a:pathLst>
                <a:path extrusionOk="0" h="2799" w="2752">
                  <a:moveTo>
                    <a:pt x="1400" y="0"/>
                  </a:moveTo>
                  <a:lnTo>
                    <a:pt x="1120" y="47"/>
                  </a:lnTo>
                  <a:lnTo>
                    <a:pt x="840" y="140"/>
                  </a:lnTo>
                  <a:lnTo>
                    <a:pt x="607" y="234"/>
                  </a:lnTo>
                  <a:lnTo>
                    <a:pt x="420" y="420"/>
                  </a:lnTo>
                  <a:lnTo>
                    <a:pt x="234" y="607"/>
                  </a:lnTo>
                  <a:lnTo>
                    <a:pt x="140" y="840"/>
                  </a:lnTo>
                  <a:lnTo>
                    <a:pt x="47" y="1120"/>
                  </a:lnTo>
                  <a:lnTo>
                    <a:pt x="1" y="1399"/>
                  </a:lnTo>
                  <a:lnTo>
                    <a:pt x="47" y="1679"/>
                  </a:lnTo>
                  <a:lnTo>
                    <a:pt x="140" y="1912"/>
                  </a:lnTo>
                  <a:lnTo>
                    <a:pt x="234" y="2145"/>
                  </a:lnTo>
                  <a:lnTo>
                    <a:pt x="420" y="2379"/>
                  </a:lnTo>
                  <a:lnTo>
                    <a:pt x="607" y="2518"/>
                  </a:lnTo>
                  <a:lnTo>
                    <a:pt x="840" y="2658"/>
                  </a:lnTo>
                  <a:lnTo>
                    <a:pt x="1120" y="2752"/>
                  </a:lnTo>
                  <a:lnTo>
                    <a:pt x="1400" y="2798"/>
                  </a:lnTo>
                  <a:lnTo>
                    <a:pt x="1679" y="2752"/>
                  </a:lnTo>
                  <a:lnTo>
                    <a:pt x="1912" y="2658"/>
                  </a:lnTo>
                  <a:lnTo>
                    <a:pt x="2146" y="2518"/>
                  </a:lnTo>
                  <a:lnTo>
                    <a:pt x="2379" y="2379"/>
                  </a:lnTo>
                  <a:lnTo>
                    <a:pt x="2519" y="2145"/>
                  </a:lnTo>
                  <a:lnTo>
                    <a:pt x="2659" y="1912"/>
                  </a:lnTo>
                  <a:lnTo>
                    <a:pt x="2752" y="1679"/>
                  </a:lnTo>
                  <a:lnTo>
                    <a:pt x="2752" y="1399"/>
                  </a:lnTo>
                  <a:lnTo>
                    <a:pt x="2752" y="1120"/>
                  </a:lnTo>
                  <a:lnTo>
                    <a:pt x="2659" y="840"/>
                  </a:lnTo>
                  <a:lnTo>
                    <a:pt x="2519" y="607"/>
                  </a:lnTo>
                  <a:lnTo>
                    <a:pt x="2379" y="420"/>
                  </a:lnTo>
                  <a:lnTo>
                    <a:pt x="2146" y="234"/>
                  </a:lnTo>
                  <a:lnTo>
                    <a:pt x="1912" y="140"/>
                  </a:lnTo>
                  <a:lnTo>
                    <a:pt x="1679" y="47"/>
                  </a:lnTo>
                  <a:lnTo>
                    <a:pt x="14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6"/>
            <p:cNvSpPr/>
            <p:nvPr/>
          </p:nvSpPr>
          <p:spPr>
            <a:xfrm>
              <a:off x="472425" y="2964150"/>
              <a:ext cx="100275" cy="65300"/>
            </a:xfrm>
            <a:custGeom>
              <a:rect b="b" l="l" r="r" t="t"/>
              <a:pathLst>
                <a:path extrusionOk="0" h="2612" w="4011">
                  <a:moveTo>
                    <a:pt x="234" y="0"/>
                  </a:moveTo>
                  <a:lnTo>
                    <a:pt x="1" y="233"/>
                  </a:lnTo>
                  <a:lnTo>
                    <a:pt x="187" y="560"/>
                  </a:lnTo>
                  <a:lnTo>
                    <a:pt x="327" y="933"/>
                  </a:lnTo>
                  <a:lnTo>
                    <a:pt x="420" y="1352"/>
                  </a:lnTo>
                  <a:lnTo>
                    <a:pt x="420" y="1725"/>
                  </a:lnTo>
                  <a:lnTo>
                    <a:pt x="420" y="2611"/>
                  </a:lnTo>
                  <a:lnTo>
                    <a:pt x="3638" y="2611"/>
                  </a:lnTo>
                  <a:lnTo>
                    <a:pt x="3778" y="2565"/>
                  </a:lnTo>
                  <a:lnTo>
                    <a:pt x="3918" y="2472"/>
                  </a:lnTo>
                  <a:lnTo>
                    <a:pt x="4011" y="2332"/>
                  </a:lnTo>
                  <a:lnTo>
                    <a:pt x="4011" y="2192"/>
                  </a:lnTo>
                  <a:lnTo>
                    <a:pt x="4011" y="1725"/>
                  </a:lnTo>
                  <a:lnTo>
                    <a:pt x="4011" y="1492"/>
                  </a:lnTo>
                  <a:lnTo>
                    <a:pt x="3964" y="1259"/>
                  </a:lnTo>
                  <a:lnTo>
                    <a:pt x="3824" y="793"/>
                  </a:lnTo>
                  <a:lnTo>
                    <a:pt x="3591" y="373"/>
                  </a:lnTo>
                  <a:lnTo>
                    <a:pt x="3265" y="0"/>
                  </a:lnTo>
                  <a:lnTo>
                    <a:pt x="2938" y="280"/>
                  </a:lnTo>
                  <a:lnTo>
                    <a:pt x="2565" y="466"/>
                  </a:lnTo>
                  <a:lnTo>
                    <a:pt x="2146" y="560"/>
                  </a:lnTo>
                  <a:lnTo>
                    <a:pt x="1726" y="606"/>
                  </a:lnTo>
                  <a:lnTo>
                    <a:pt x="1306" y="560"/>
                  </a:lnTo>
                  <a:lnTo>
                    <a:pt x="933" y="466"/>
                  </a:lnTo>
                  <a:lnTo>
                    <a:pt x="560" y="280"/>
                  </a:lnTo>
                  <a:lnTo>
                    <a:pt x="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6"/>
            <p:cNvSpPr/>
            <p:nvPr/>
          </p:nvSpPr>
          <p:spPr>
            <a:xfrm>
              <a:off x="239275" y="2964150"/>
              <a:ext cx="100275" cy="65300"/>
            </a:xfrm>
            <a:custGeom>
              <a:rect b="b" l="l" r="r" t="t"/>
              <a:pathLst>
                <a:path extrusionOk="0" h="2612" w="4011">
                  <a:moveTo>
                    <a:pt x="747" y="0"/>
                  </a:moveTo>
                  <a:lnTo>
                    <a:pt x="420" y="373"/>
                  </a:lnTo>
                  <a:lnTo>
                    <a:pt x="187" y="793"/>
                  </a:lnTo>
                  <a:lnTo>
                    <a:pt x="47" y="1259"/>
                  </a:lnTo>
                  <a:lnTo>
                    <a:pt x="1" y="1492"/>
                  </a:lnTo>
                  <a:lnTo>
                    <a:pt x="1" y="1725"/>
                  </a:lnTo>
                  <a:lnTo>
                    <a:pt x="1" y="2192"/>
                  </a:lnTo>
                  <a:lnTo>
                    <a:pt x="1" y="2332"/>
                  </a:lnTo>
                  <a:lnTo>
                    <a:pt x="94" y="2472"/>
                  </a:lnTo>
                  <a:lnTo>
                    <a:pt x="234" y="2565"/>
                  </a:lnTo>
                  <a:lnTo>
                    <a:pt x="374" y="2611"/>
                  </a:lnTo>
                  <a:lnTo>
                    <a:pt x="3591" y="2611"/>
                  </a:lnTo>
                  <a:lnTo>
                    <a:pt x="3591" y="1725"/>
                  </a:lnTo>
                  <a:lnTo>
                    <a:pt x="3638" y="1352"/>
                  </a:lnTo>
                  <a:lnTo>
                    <a:pt x="3684" y="933"/>
                  </a:lnTo>
                  <a:lnTo>
                    <a:pt x="3824" y="560"/>
                  </a:lnTo>
                  <a:lnTo>
                    <a:pt x="4011" y="233"/>
                  </a:lnTo>
                  <a:lnTo>
                    <a:pt x="3778" y="0"/>
                  </a:lnTo>
                  <a:lnTo>
                    <a:pt x="3451" y="280"/>
                  </a:lnTo>
                  <a:lnTo>
                    <a:pt x="3125" y="466"/>
                  </a:lnTo>
                  <a:lnTo>
                    <a:pt x="2705" y="560"/>
                  </a:lnTo>
                  <a:lnTo>
                    <a:pt x="2286" y="606"/>
                  </a:lnTo>
                  <a:lnTo>
                    <a:pt x="1866" y="560"/>
                  </a:lnTo>
                  <a:lnTo>
                    <a:pt x="1446" y="466"/>
                  </a:lnTo>
                  <a:lnTo>
                    <a:pt x="1073" y="280"/>
                  </a:lnTo>
                  <a:lnTo>
                    <a:pt x="7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6"/>
            <p:cNvSpPr/>
            <p:nvPr/>
          </p:nvSpPr>
          <p:spPr>
            <a:xfrm>
              <a:off x="348850" y="2964150"/>
              <a:ext cx="114275" cy="65300"/>
            </a:xfrm>
            <a:custGeom>
              <a:rect b="b" l="l" r="r" t="t"/>
              <a:pathLst>
                <a:path extrusionOk="0" h="2612" w="4571">
                  <a:moveTo>
                    <a:pt x="794" y="0"/>
                  </a:moveTo>
                  <a:lnTo>
                    <a:pt x="467" y="373"/>
                  </a:lnTo>
                  <a:lnTo>
                    <a:pt x="187" y="793"/>
                  </a:lnTo>
                  <a:lnTo>
                    <a:pt x="48" y="1259"/>
                  </a:lnTo>
                  <a:lnTo>
                    <a:pt x="1" y="1492"/>
                  </a:lnTo>
                  <a:lnTo>
                    <a:pt x="1" y="1725"/>
                  </a:lnTo>
                  <a:lnTo>
                    <a:pt x="1" y="2611"/>
                  </a:lnTo>
                  <a:lnTo>
                    <a:pt x="4571" y="2611"/>
                  </a:lnTo>
                  <a:lnTo>
                    <a:pt x="4571" y="1725"/>
                  </a:lnTo>
                  <a:lnTo>
                    <a:pt x="4571" y="1492"/>
                  </a:lnTo>
                  <a:lnTo>
                    <a:pt x="4524" y="1259"/>
                  </a:lnTo>
                  <a:lnTo>
                    <a:pt x="4384" y="793"/>
                  </a:lnTo>
                  <a:lnTo>
                    <a:pt x="4104" y="373"/>
                  </a:lnTo>
                  <a:lnTo>
                    <a:pt x="3778" y="0"/>
                  </a:lnTo>
                  <a:lnTo>
                    <a:pt x="3498" y="280"/>
                  </a:lnTo>
                  <a:lnTo>
                    <a:pt x="3125" y="466"/>
                  </a:lnTo>
                  <a:lnTo>
                    <a:pt x="2705" y="560"/>
                  </a:lnTo>
                  <a:lnTo>
                    <a:pt x="2286" y="606"/>
                  </a:lnTo>
                  <a:lnTo>
                    <a:pt x="1866" y="560"/>
                  </a:lnTo>
                  <a:lnTo>
                    <a:pt x="1446" y="466"/>
                  </a:lnTo>
                  <a:lnTo>
                    <a:pt x="1120" y="280"/>
                  </a:lnTo>
                  <a:lnTo>
                    <a:pt x="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46"/>
          <p:cNvGrpSpPr/>
          <p:nvPr/>
        </p:nvGrpSpPr>
        <p:grpSpPr>
          <a:xfrm>
            <a:off x="1946764" y="2507476"/>
            <a:ext cx="312953" cy="312976"/>
            <a:chOff x="993525" y="2693675"/>
            <a:chExt cx="335750" cy="335775"/>
          </a:xfrm>
        </p:grpSpPr>
        <p:sp>
          <p:nvSpPr>
            <p:cNvPr id="1020" name="Google Shape;1020;p46"/>
            <p:cNvSpPr/>
            <p:nvPr/>
          </p:nvSpPr>
          <p:spPr>
            <a:xfrm>
              <a:off x="1131075" y="2832400"/>
              <a:ext cx="60650" cy="124775"/>
            </a:xfrm>
            <a:custGeom>
              <a:rect b="b" l="l" r="r" t="t"/>
              <a:pathLst>
                <a:path extrusionOk="0" h="4991" w="2426">
                  <a:moveTo>
                    <a:pt x="1" y="1"/>
                  </a:moveTo>
                  <a:lnTo>
                    <a:pt x="1" y="4990"/>
                  </a:lnTo>
                  <a:lnTo>
                    <a:pt x="793" y="4990"/>
                  </a:lnTo>
                  <a:lnTo>
                    <a:pt x="793" y="2239"/>
                  </a:lnTo>
                  <a:lnTo>
                    <a:pt x="840" y="2053"/>
                  </a:lnTo>
                  <a:lnTo>
                    <a:pt x="933" y="1959"/>
                  </a:lnTo>
                  <a:lnTo>
                    <a:pt x="1073" y="1866"/>
                  </a:lnTo>
                  <a:lnTo>
                    <a:pt x="1213" y="1820"/>
                  </a:lnTo>
                  <a:lnTo>
                    <a:pt x="1353" y="1866"/>
                  </a:lnTo>
                  <a:lnTo>
                    <a:pt x="1493" y="1959"/>
                  </a:lnTo>
                  <a:lnTo>
                    <a:pt x="1586" y="2053"/>
                  </a:lnTo>
                  <a:lnTo>
                    <a:pt x="1586" y="2239"/>
                  </a:lnTo>
                  <a:lnTo>
                    <a:pt x="1586" y="4990"/>
                  </a:lnTo>
                  <a:lnTo>
                    <a:pt x="2426" y="4990"/>
                  </a:lnTo>
                  <a:lnTo>
                    <a:pt x="24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6"/>
            <p:cNvSpPr/>
            <p:nvPr/>
          </p:nvSpPr>
          <p:spPr>
            <a:xfrm>
              <a:off x="1178875" y="2693675"/>
              <a:ext cx="85125" cy="59500"/>
            </a:xfrm>
            <a:custGeom>
              <a:rect b="b" l="l" r="r" t="t"/>
              <a:pathLst>
                <a:path extrusionOk="0" h="2380" w="3405">
                  <a:moveTo>
                    <a:pt x="234" y="1"/>
                  </a:moveTo>
                  <a:lnTo>
                    <a:pt x="94" y="94"/>
                  </a:lnTo>
                  <a:lnTo>
                    <a:pt x="1" y="234"/>
                  </a:lnTo>
                  <a:lnTo>
                    <a:pt x="1" y="374"/>
                  </a:lnTo>
                  <a:lnTo>
                    <a:pt x="1" y="1213"/>
                  </a:lnTo>
                  <a:lnTo>
                    <a:pt x="1" y="1353"/>
                  </a:lnTo>
                  <a:lnTo>
                    <a:pt x="94" y="1493"/>
                  </a:lnTo>
                  <a:lnTo>
                    <a:pt x="234" y="1586"/>
                  </a:lnTo>
                  <a:lnTo>
                    <a:pt x="653" y="1586"/>
                  </a:lnTo>
                  <a:lnTo>
                    <a:pt x="653" y="2379"/>
                  </a:lnTo>
                  <a:lnTo>
                    <a:pt x="2752" y="2379"/>
                  </a:lnTo>
                  <a:lnTo>
                    <a:pt x="2752" y="1586"/>
                  </a:lnTo>
                  <a:lnTo>
                    <a:pt x="3125" y="1586"/>
                  </a:lnTo>
                  <a:lnTo>
                    <a:pt x="3265" y="1493"/>
                  </a:lnTo>
                  <a:lnTo>
                    <a:pt x="3358" y="1353"/>
                  </a:lnTo>
                  <a:lnTo>
                    <a:pt x="3405" y="1213"/>
                  </a:lnTo>
                  <a:lnTo>
                    <a:pt x="3405" y="374"/>
                  </a:lnTo>
                  <a:lnTo>
                    <a:pt x="3358" y="234"/>
                  </a:lnTo>
                  <a:lnTo>
                    <a:pt x="3265" y="94"/>
                  </a:lnTo>
                  <a:lnTo>
                    <a:pt x="31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6"/>
            <p:cNvSpPr/>
            <p:nvPr/>
          </p:nvSpPr>
          <p:spPr>
            <a:xfrm>
              <a:off x="1058800" y="2693675"/>
              <a:ext cx="85125" cy="59500"/>
            </a:xfrm>
            <a:custGeom>
              <a:rect b="b" l="l" r="r" t="t"/>
              <a:pathLst>
                <a:path extrusionOk="0" h="2380" w="3405">
                  <a:moveTo>
                    <a:pt x="234" y="1"/>
                  </a:moveTo>
                  <a:lnTo>
                    <a:pt x="141" y="94"/>
                  </a:lnTo>
                  <a:lnTo>
                    <a:pt x="47" y="234"/>
                  </a:lnTo>
                  <a:lnTo>
                    <a:pt x="1" y="374"/>
                  </a:lnTo>
                  <a:lnTo>
                    <a:pt x="1" y="1213"/>
                  </a:lnTo>
                  <a:lnTo>
                    <a:pt x="47" y="1353"/>
                  </a:lnTo>
                  <a:lnTo>
                    <a:pt x="141" y="1493"/>
                  </a:lnTo>
                  <a:lnTo>
                    <a:pt x="234" y="1586"/>
                  </a:lnTo>
                  <a:lnTo>
                    <a:pt x="654" y="1586"/>
                  </a:lnTo>
                  <a:lnTo>
                    <a:pt x="654" y="2379"/>
                  </a:lnTo>
                  <a:lnTo>
                    <a:pt x="2752" y="2379"/>
                  </a:lnTo>
                  <a:lnTo>
                    <a:pt x="2752" y="1586"/>
                  </a:lnTo>
                  <a:lnTo>
                    <a:pt x="3172" y="1586"/>
                  </a:lnTo>
                  <a:lnTo>
                    <a:pt x="3311" y="1493"/>
                  </a:lnTo>
                  <a:lnTo>
                    <a:pt x="3405" y="1353"/>
                  </a:lnTo>
                  <a:lnTo>
                    <a:pt x="3405" y="1213"/>
                  </a:lnTo>
                  <a:lnTo>
                    <a:pt x="3405" y="374"/>
                  </a:lnTo>
                  <a:lnTo>
                    <a:pt x="3405" y="234"/>
                  </a:lnTo>
                  <a:lnTo>
                    <a:pt x="3311" y="94"/>
                  </a:lnTo>
                  <a:lnTo>
                    <a:pt x="31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6"/>
            <p:cNvSpPr/>
            <p:nvPr/>
          </p:nvSpPr>
          <p:spPr>
            <a:xfrm>
              <a:off x="993525" y="2989800"/>
              <a:ext cx="130575" cy="39650"/>
            </a:xfrm>
            <a:custGeom>
              <a:rect b="b" l="l" r="r" t="t"/>
              <a:pathLst>
                <a:path extrusionOk="0" h="1586" w="5223">
                  <a:moveTo>
                    <a:pt x="700" y="0"/>
                  </a:moveTo>
                  <a:lnTo>
                    <a:pt x="560" y="793"/>
                  </a:lnTo>
                  <a:lnTo>
                    <a:pt x="234" y="793"/>
                  </a:lnTo>
                  <a:lnTo>
                    <a:pt x="94" y="886"/>
                  </a:lnTo>
                  <a:lnTo>
                    <a:pt x="47" y="1026"/>
                  </a:lnTo>
                  <a:lnTo>
                    <a:pt x="0" y="1166"/>
                  </a:lnTo>
                  <a:lnTo>
                    <a:pt x="47" y="1306"/>
                  </a:lnTo>
                  <a:lnTo>
                    <a:pt x="94" y="1446"/>
                  </a:lnTo>
                  <a:lnTo>
                    <a:pt x="234" y="1539"/>
                  </a:lnTo>
                  <a:lnTo>
                    <a:pt x="373" y="1585"/>
                  </a:lnTo>
                  <a:lnTo>
                    <a:pt x="4850" y="1585"/>
                  </a:lnTo>
                  <a:lnTo>
                    <a:pt x="4990" y="1539"/>
                  </a:lnTo>
                  <a:lnTo>
                    <a:pt x="5130" y="1446"/>
                  </a:lnTo>
                  <a:lnTo>
                    <a:pt x="5223" y="1306"/>
                  </a:lnTo>
                  <a:lnTo>
                    <a:pt x="5223" y="1166"/>
                  </a:lnTo>
                  <a:lnTo>
                    <a:pt x="5223" y="1026"/>
                  </a:lnTo>
                  <a:lnTo>
                    <a:pt x="5130" y="886"/>
                  </a:lnTo>
                  <a:lnTo>
                    <a:pt x="4990" y="793"/>
                  </a:lnTo>
                  <a:lnTo>
                    <a:pt x="4710" y="793"/>
                  </a:lnTo>
                  <a:lnTo>
                    <a:pt x="47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6"/>
            <p:cNvSpPr/>
            <p:nvPr/>
          </p:nvSpPr>
          <p:spPr>
            <a:xfrm>
              <a:off x="1013350" y="2832400"/>
              <a:ext cx="97950" cy="137600"/>
            </a:xfrm>
            <a:custGeom>
              <a:rect b="b" l="l" r="r" t="t"/>
              <a:pathLst>
                <a:path extrusionOk="0" h="5504" w="3918">
                  <a:moveTo>
                    <a:pt x="1492" y="1"/>
                  </a:moveTo>
                  <a:lnTo>
                    <a:pt x="1306" y="48"/>
                  </a:lnTo>
                  <a:lnTo>
                    <a:pt x="1166" y="141"/>
                  </a:lnTo>
                  <a:lnTo>
                    <a:pt x="1026" y="234"/>
                  </a:lnTo>
                  <a:lnTo>
                    <a:pt x="886" y="327"/>
                  </a:lnTo>
                  <a:lnTo>
                    <a:pt x="793" y="467"/>
                  </a:lnTo>
                  <a:lnTo>
                    <a:pt x="700" y="654"/>
                  </a:lnTo>
                  <a:lnTo>
                    <a:pt x="653" y="794"/>
                  </a:lnTo>
                  <a:lnTo>
                    <a:pt x="653" y="840"/>
                  </a:lnTo>
                  <a:lnTo>
                    <a:pt x="0" y="5503"/>
                  </a:lnTo>
                  <a:lnTo>
                    <a:pt x="3917" y="5503"/>
                  </a:lnTo>
                  <a:lnTo>
                    <a:pt x="3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6"/>
            <p:cNvSpPr/>
            <p:nvPr/>
          </p:nvSpPr>
          <p:spPr>
            <a:xfrm>
              <a:off x="1211525" y="2832400"/>
              <a:ext cx="97950" cy="137600"/>
            </a:xfrm>
            <a:custGeom>
              <a:rect b="b" l="l" r="r" t="t"/>
              <a:pathLst>
                <a:path extrusionOk="0" h="5504" w="3918">
                  <a:moveTo>
                    <a:pt x="0" y="1"/>
                  </a:moveTo>
                  <a:lnTo>
                    <a:pt x="0" y="5503"/>
                  </a:lnTo>
                  <a:lnTo>
                    <a:pt x="3917" y="5503"/>
                  </a:lnTo>
                  <a:lnTo>
                    <a:pt x="3218" y="840"/>
                  </a:lnTo>
                  <a:lnTo>
                    <a:pt x="3218" y="794"/>
                  </a:lnTo>
                  <a:lnTo>
                    <a:pt x="3171" y="654"/>
                  </a:lnTo>
                  <a:lnTo>
                    <a:pt x="3124" y="467"/>
                  </a:lnTo>
                  <a:lnTo>
                    <a:pt x="3031" y="327"/>
                  </a:lnTo>
                  <a:lnTo>
                    <a:pt x="2891" y="234"/>
                  </a:lnTo>
                  <a:lnTo>
                    <a:pt x="2751" y="141"/>
                  </a:lnTo>
                  <a:lnTo>
                    <a:pt x="2612" y="48"/>
                  </a:lnTo>
                  <a:lnTo>
                    <a:pt x="24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6"/>
            <p:cNvSpPr/>
            <p:nvPr/>
          </p:nvSpPr>
          <p:spPr>
            <a:xfrm>
              <a:off x="1197525" y="2989800"/>
              <a:ext cx="131750" cy="39650"/>
            </a:xfrm>
            <a:custGeom>
              <a:rect b="b" l="l" r="r" t="t"/>
              <a:pathLst>
                <a:path extrusionOk="0" h="1586" w="5270">
                  <a:moveTo>
                    <a:pt x="560" y="0"/>
                  </a:moveTo>
                  <a:lnTo>
                    <a:pt x="560" y="793"/>
                  </a:lnTo>
                  <a:lnTo>
                    <a:pt x="280" y="793"/>
                  </a:lnTo>
                  <a:lnTo>
                    <a:pt x="141" y="886"/>
                  </a:lnTo>
                  <a:lnTo>
                    <a:pt x="47" y="1026"/>
                  </a:lnTo>
                  <a:lnTo>
                    <a:pt x="1" y="1166"/>
                  </a:lnTo>
                  <a:lnTo>
                    <a:pt x="47" y="1306"/>
                  </a:lnTo>
                  <a:lnTo>
                    <a:pt x="141" y="1446"/>
                  </a:lnTo>
                  <a:lnTo>
                    <a:pt x="280" y="1539"/>
                  </a:lnTo>
                  <a:lnTo>
                    <a:pt x="420" y="1585"/>
                  </a:lnTo>
                  <a:lnTo>
                    <a:pt x="4850" y="1585"/>
                  </a:lnTo>
                  <a:lnTo>
                    <a:pt x="5037" y="1539"/>
                  </a:lnTo>
                  <a:lnTo>
                    <a:pt x="5130" y="1446"/>
                  </a:lnTo>
                  <a:lnTo>
                    <a:pt x="5223" y="1306"/>
                  </a:lnTo>
                  <a:lnTo>
                    <a:pt x="5270" y="1166"/>
                  </a:lnTo>
                  <a:lnTo>
                    <a:pt x="5223" y="1026"/>
                  </a:lnTo>
                  <a:lnTo>
                    <a:pt x="5130" y="886"/>
                  </a:lnTo>
                  <a:lnTo>
                    <a:pt x="5037" y="793"/>
                  </a:lnTo>
                  <a:lnTo>
                    <a:pt x="4710" y="793"/>
                  </a:lnTo>
                  <a:lnTo>
                    <a:pt x="45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6"/>
            <p:cNvSpPr/>
            <p:nvPr/>
          </p:nvSpPr>
          <p:spPr>
            <a:xfrm>
              <a:off x="1052975" y="2772950"/>
              <a:ext cx="216850" cy="39675"/>
            </a:xfrm>
            <a:custGeom>
              <a:rect b="b" l="l" r="r" t="t"/>
              <a:pathLst>
                <a:path extrusionOk="0" h="1587" w="8674">
                  <a:moveTo>
                    <a:pt x="1166" y="1"/>
                  </a:moveTo>
                  <a:lnTo>
                    <a:pt x="933" y="47"/>
                  </a:lnTo>
                  <a:lnTo>
                    <a:pt x="700" y="94"/>
                  </a:lnTo>
                  <a:lnTo>
                    <a:pt x="513" y="234"/>
                  </a:lnTo>
                  <a:lnTo>
                    <a:pt x="327" y="374"/>
                  </a:lnTo>
                  <a:lnTo>
                    <a:pt x="187" y="514"/>
                  </a:lnTo>
                  <a:lnTo>
                    <a:pt x="94" y="747"/>
                  </a:lnTo>
                  <a:lnTo>
                    <a:pt x="1" y="933"/>
                  </a:lnTo>
                  <a:lnTo>
                    <a:pt x="1" y="1213"/>
                  </a:lnTo>
                  <a:lnTo>
                    <a:pt x="1" y="1586"/>
                  </a:lnTo>
                  <a:lnTo>
                    <a:pt x="8674" y="1586"/>
                  </a:lnTo>
                  <a:lnTo>
                    <a:pt x="8674" y="1213"/>
                  </a:lnTo>
                  <a:lnTo>
                    <a:pt x="8674" y="933"/>
                  </a:lnTo>
                  <a:lnTo>
                    <a:pt x="8580" y="747"/>
                  </a:lnTo>
                  <a:lnTo>
                    <a:pt x="8487" y="514"/>
                  </a:lnTo>
                  <a:lnTo>
                    <a:pt x="8347" y="374"/>
                  </a:lnTo>
                  <a:lnTo>
                    <a:pt x="8161" y="234"/>
                  </a:lnTo>
                  <a:lnTo>
                    <a:pt x="7974" y="94"/>
                  </a:lnTo>
                  <a:lnTo>
                    <a:pt x="7741" y="47"/>
                  </a:lnTo>
                  <a:lnTo>
                    <a:pt x="7508" y="1"/>
                  </a:lnTo>
                  <a:lnTo>
                    <a:pt x="4710" y="1"/>
                  </a:lnTo>
                  <a:lnTo>
                    <a:pt x="4710" y="420"/>
                  </a:lnTo>
                  <a:lnTo>
                    <a:pt x="4710" y="560"/>
                  </a:lnTo>
                  <a:lnTo>
                    <a:pt x="4617" y="700"/>
                  </a:lnTo>
                  <a:lnTo>
                    <a:pt x="4477" y="747"/>
                  </a:lnTo>
                  <a:lnTo>
                    <a:pt x="4337" y="794"/>
                  </a:lnTo>
                  <a:lnTo>
                    <a:pt x="4197" y="747"/>
                  </a:lnTo>
                  <a:lnTo>
                    <a:pt x="4057" y="700"/>
                  </a:lnTo>
                  <a:lnTo>
                    <a:pt x="3964" y="560"/>
                  </a:lnTo>
                  <a:lnTo>
                    <a:pt x="3917" y="420"/>
                  </a:lnTo>
                  <a:lnTo>
                    <a:pt x="3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46"/>
          <p:cNvGrpSpPr/>
          <p:nvPr/>
        </p:nvGrpSpPr>
        <p:grpSpPr>
          <a:xfrm>
            <a:off x="2656301" y="2507476"/>
            <a:ext cx="312976" cy="312976"/>
            <a:chOff x="1754750" y="2693675"/>
            <a:chExt cx="335775" cy="335775"/>
          </a:xfrm>
        </p:grpSpPr>
        <p:sp>
          <p:nvSpPr>
            <p:cNvPr id="1029" name="Google Shape;1029;p46"/>
            <p:cNvSpPr/>
            <p:nvPr/>
          </p:nvSpPr>
          <p:spPr>
            <a:xfrm>
              <a:off x="1773425" y="2989800"/>
              <a:ext cx="297275" cy="39650"/>
            </a:xfrm>
            <a:custGeom>
              <a:rect b="b" l="l" r="r" t="t"/>
              <a:pathLst>
                <a:path extrusionOk="0" h="1586" w="11891">
                  <a:moveTo>
                    <a:pt x="0" y="0"/>
                  </a:moveTo>
                  <a:lnTo>
                    <a:pt x="0" y="140"/>
                  </a:lnTo>
                  <a:lnTo>
                    <a:pt x="47" y="420"/>
                  </a:lnTo>
                  <a:lnTo>
                    <a:pt x="140" y="699"/>
                  </a:lnTo>
                  <a:lnTo>
                    <a:pt x="280" y="933"/>
                  </a:lnTo>
                  <a:lnTo>
                    <a:pt x="466" y="1119"/>
                  </a:lnTo>
                  <a:lnTo>
                    <a:pt x="653" y="1306"/>
                  </a:lnTo>
                  <a:lnTo>
                    <a:pt x="886" y="1446"/>
                  </a:lnTo>
                  <a:lnTo>
                    <a:pt x="1166" y="1539"/>
                  </a:lnTo>
                  <a:lnTo>
                    <a:pt x="1446" y="1585"/>
                  </a:lnTo>
                  <a:lnTo>
                    <a:pt x="10445" y="1585"/>
                  </a:lnTo>
                  <a:lnTo>
                    <a:pt x="10725" y="1539"/>
                  </a:lnTo>
                  <a:lnTo>
                    <a:pt x="11005" y="1446"/>
                  </a:lnTo>
                  <a:lnTo>
                    <a:pt x="11238" y="1306"/>
                  </a:lnTo>
                  <a:lnTo>
                    <a:pt x="11471" y="1119"/>
                  </a:lnTo>
                  <a:lnTo>
                    <a:pt x="11611" y="933"/>
                  </a:lnTo>
                  <a:lnTo>
                    <a:pt x="11751" y="699"/>
                  </a:lnTo>
                  <a:lnTo>
                    <a:pt x="11844" y="420"/>
                  </a:lnTo>
                  <a:lnTo>
                    <a:pt x="11891" y="140"/>
                  </a:lnTo>
                  <a:lnTo>
                    <a:pt x="118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6"/>
            <p:cNvSpPr/>
            <p:nvPr/>
          </p:nvSpPr>
          <p:spPr>
            <a:xfrm>
              <a:off x="1980925" y="2872050"/>
              <a:ext cx="39650" cy="38500"/>
            </a:xfrm>
            <a:custGeom>
              <a:rect b="b" l="l" r="r" t="t"/>
              <a:pathLst>
                <a:path extrusionOk="0" h="1540" w="1586">
                  <a:moveTo>
                    <a:pt x="0" y="0"/>
                  </a:moveTo>
                  <a:lnTo>
                    <a:pt x="0" y="746"/>
                  </a:lnTo>
                  <a:lnTo>
                    <a:pt x="47" y="933"/>
                  </a:lnTo>
                  <a:lnTo>
                    <a:pt x="93" y="1073"/>
                  </a:lnTo>
                  <a:lnTo>
                    <a:pt x="140" y="1213"/>
                  </a:lnTo>
                  <a:lnTo>
                    <a:pt x="233" y="1306"/>
                  </a:lnTo>
                  <a:lnTo>
                    <a:pt x="373" y="1399"/>
                  </a:lnTo>
                  <a:lnTo>
                    <a:pt x="466" y="1493"/>
                  </a:lnTo>
                  <a:lnTo>
                    <a:pt x="653" y="1539"/>
                  </a:lnTo>
                  <a:lnTo>
                    <a:pt x="933" y="1539"/>
                  </a:lnTo>
                  <a:lnTo>
                    <a:pt x="1119" y="1493"/>
                  </a:lnTo>
                  <a:lnTo>
                    <a:pt x="1259" y="1399"/>
                  </a:lnTo>
                  <a:lnTo>
                    <a:pt x="1352" y="1306"/>
                  </a:lnTo>
                  <a:lnTo>
                    <a:pt x="1446" y="1213"/>
                  </a:lnTo>
                  <a:lnTo>
                    <a:pt x="1539" y="1073"/>
                  </a:lnTo>
                  <a:lnTo>
                    <a:pt x="1586" y="933"/>
                  </a:lnTo>
                  <a:lnTo>
                    <a:pt x="1586" y="746"/>
                  </a:lnTo>
                  <a:lnTo>
                    <a:pt x="15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6"/>
            <p:cNvSpPr/>
            <p:nvPr/>
          </p:nvSpPr>
          <p:spPr>
            <a:xfrm>
              <a:off x="1823550" y="2693675"/>
              <a:ext cx="197025" cy="158575"/>
            </a:xfrm>
            <a:custGeom>
              <a:rect b="b" l="l" r="r" t="t"/>
              <a:pathLst>
                <a:path extrusionOk="0" h="6343" w="7881">
                  <a:moveTo>
                    <a:pt x="2332" y="1"/>
                  </a:moveTo>
                  <a:lnTo>
                    <a:pt x="2052" y="94"/>
                  </a:lnTo>
                  <a:lnTo>
                    <a:pt x="1819" y="234"/>
                  </a:lnTo>
                  <a:lnTo>
                    <a:pt x="1632" y="421"/>
                  </a:lnTo>
                  <a:lnTo>
                    <a:pt x="1446" y="607"/>
                  </a:lnTo>
                  <a:lnTo>
                    <a:pt x="1306" y="840"/>
                  </a:lnTo>
                  <a:lnTo>
                    <a:pt x="1212" y="1120"/>
                  </a:lnTo>
                  <a:lnTo>
                    <a:pt x="1212" y="1447"/>
                  </a:lnTo>
                  <a:lnTo>
                    <a:pt x="1212" y="2146"/>
                  </a:lnTo>
                  <a:lnTo>
                    <a:pt x="0" y="2146"/>
                  </a:lnTo>
                  <a:lnTo>
                    <a:pt x="0" y="6343"/>
                  </a:lnTo>
                  <a:lnTo>
                    <a:pt x="1586" y="6343"/>
                  </a:lnTo>
                  <a:lnTo>
                    <a:pt x="1586" y="2146"/>
                  </a:lnTo>
                  <a:lnTo>
                    <a:pt x="1959" y="2146"/>
                  </a:lnTo>
                  <a:lnTo>
                    <a:pt x="1959" y="1447"/>
                  </a:lnTo>
                  <a:lnTo>
                    <a:pt x="2005" y="1167"/>
                  </a:lnTo>
                  <a:lnTo>
                    <a:pt x="2192" y="980"/>
                  </a:lnTo>
                  <a:lnTo>
                    <a:pt x="2378" y="840"/>
                  </a:lnTo>
                  <a:lnTo>
                    <a:pt x="2611" y="747"/>
                  </a:lnTo>
                  <a:lnTo>
                    <a:pt x="5269" y="747"/>
                  </a:lnTo>
                  <a:lnTo>
                    <a:pt x="5502" y="840"/>
                  </a:lnTo>
                  <a:lnTo>
                    <a:pt x="5736" y="980"/>
                  </a:lnTo>
                  <a:lnTo>
                    <a:pt x="5876" y="1167"/>
                  </a:lnTo>
                  <a:lnTo>
                    <a:pt x="5922" y="1447"/>
                  </a:lnTo>
                  <a:lnTo>
                    <a:pt x="5922" y="2146"/>
                  </a:lnTo>
                  <a:lnTo>
                    <a:pt x="6295" y="2146"/>
                  </a:lnTo>
                  <a:lnTo>
                    <a:pt x="6295" y="6343"/>
                  </a:lnTo>
                  <a:lnTo>
                    <a:pt x="7881" y="6343"/>
                  </a:lnTo>
                  <a:lnTo>
                    <a:pt x="7881" y="2146"/>
                  </a:lnTo>
                  <a:lnTo>
                    <a:pt x="6715" y="2146"/>
                  </a:lnTo>
                  <a:lnTo>
                    <a:pt x="6715" y="1447"/>
                  </a:lnTo>
                  <a:lnTo>
                    <a:pt x="6668" y="1120"/>
                  </a:lnTo>
                  <a:lnTo>
                    <a:pt x="6575" y="840"/>
                  </a:lnTo>
                  <a:lnTo>
                    <a:pt x="6435" y="607"/>
                  </a:lnTo>
                  <a:lnTo>
                    <a:pt x="6295" y="421"/>
                  </a:lnTo>
                  <a:lnTo>
                    <a:pt x="6062" y="234"/>
                  </a:lnTo>
                  <a:lnTo>
                    <a:pt x="5829" y="94"/>
                  </a:lnTo>
                  <a:lnTo>
                    <a:pt x="5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6"/>
            <p:cNvSpPr/>
            <p:nvPr/>
          </p:nvSpPr>
          <p:spPr>
            <a:xfrm>
              <a:off x="1773425" y="2863875"/>
              <a:ext cx="297275" cy="106125"/>
            </a:xfrm>
            <a:custGeom>
              <a:rect b="b" l="l" r="r" t="t"/>
              <a:pathLst>
                <a:path extrusionOk="0" h="4245" w="11891">
                  <a:moveTo>
                    <a:pt x="0" y="1"/>
                  </a:moveTo>
                  <a:lnTo>
                    <a:pt x="0" y="4244"/>
                  </a:lnTo>
                  <a:lnTo>
                    <a:pt x="11891" y="4244"/>
                  </a:lnTo>
                  <a:lnTo>
                    <a:pt x="11891" y="1"/>
                  </a:lnTo>
                  <a:lnTo>
                    <a:pt x="11424" y="141"/>
                  </a:lnTo>
                  <a:lnTo>
                    <a:pt x="10958" y="187"/>
                  </a:lnTo>
                  <a:lnTo>
                    <a:pt x="10678" y="187"/>
                  </a:lnTo>
                  <a:lnTo>
                    <a:pt x="10678" y="1073"/>
                  </a:lnTo>
                  <a:lnTo>
                    <a:pt x="10632" y="1400"/>
                  </a:lnTo>
                  <a:lnTo>
                    <a:pt x="10538" y="1726"/>
                  </a:lnTo>
                  <a:lnTo>
                    <a:pt x="10399" y="1959"/>
                  </a:lnTo>
                  <a:lnTo>
                    <a:pt x="10212" y="2193"/>
                  </a:lnTo>
                  <a:lnTo>
                    <a:pt x="9979" y="2379"/>
                  </a:lnTo>
                  <a:lnTo>
                    <a:pt x="9699" y="2566"/>
                  </a:lnTo>
                  <a:lnTo>
                    <a:pt x="9419" y="2659"/>
                  </a:lnTo>
                  <a:lnTo>
                    <a:pt x="8766" y="2659"/>
                  </a:lnTo>
                  <a:lnTo>
                    <a:pt x="8487" y="2566"/>
                  </a:lnTo>
                  <a:lnTo>
                    <a:pt x="8207" y="2379"/>
                  </a:lnTo>
                  <a:lnTo>
                    <a:pt x="7974" y="2193"/>
                  </a:lnTo>
                  <a:lnTo>
                    <a:pt x="7787" y="1959"/>
                  </a:lnTo>
                  <a:lnTo>
                    <a:pt x="7647" y="1726"/>
                  </a:lnTo>
                  <a:lnTo>
                    <a:pt x="7554" y="1400"/>
                  </a:lnTo>
                  <a:lnTo>
                    <a:pt x="7507" y="1073"/>
                  </a:lnTo>
                  <a:lnTo>
                    <a:pt x="7507" y="187"/>
                  </a:lnTo>
                  <a:lnTo>
                    <a:pt x="4383" y="187"/>
                  </a:lnTo>
                  <a:lnTo>
                    <a:pt x="4383" y="1073"/>
                  </a:lnTo>
                  <a:lnTo>
                    <a:pt x="4337" y="1400"/>
                  </a:lnTo>
                  <a:lnTo>
                    <a:pt x="4243" y="1726"/>
                  </a:lnTo>
                  <a:lnTo>
                    <a:pt x="4103" y="1959"/>
                  </a:lnTo>
                  <a:lnTo>
                    <a:pt x="3917" y="2193"/>
                  </a:lnTo>
                  <a:lnTo>
                    <a:pt x="3684" y="2379"/>
                  </a:lnTo>
                  <a:lnTo>
                    <a:pt x="3404" y="2566"/>
                  </a:lnTo>
                  <a:lnTo>
                    <a:pt x="3124" y="2659"/>
                  </a:lnTo>
                  <a:lnTo>
                    <a:pt x="2471" y="2659"/>
                  </a:lnTo>
                  <a:lnTo>
                    <a:pt x="2192" y="2566"/>
                  </a:lnTo>
                  <a:lnTo>
                    <a:pt x="1912" y="2379"/>
                  </a:lnTo>
                  <a:lnTo>
                    <a:pt x="1679" y="2193"/>
                  </a:lnTo>
                  <a:lnTo>
                    <a:pt x="1492" y="1959"/>
                  </a:lnTo>
                  <a:lnTo>
                    <a:pt x="1352" y="1726"/>
                  </a:lnTo>
                  <a:lnTo>
                    <a:pt x="1259" y="1400"/>
                  </a:lnTo>
                  <a:lnTo>
                    <a:pt x="1212" y="1073"/>
                  </a:lnTo>
                  <a:lnTo>
                    <a:pt x="1212" y="187"/>
                  </a:lnTo>
                  <a:lnTo>
                    <a:pt x="933" y="187"/>
                  </a:lnTo>
                  <a:lnTo>
                    <a:pt x="466" y="14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6"/>
            <p:cNvSpPr/>
            <p:nvPr/>
          </p:nvSpPr>
          <p:spPr>
            <a:xfrm>
              <a:off x="1883000" y="2747300"/>
              <a:ext cx="78125" cy="101450"/>
            </a:xfrm>
            <a:custGeom>
              <a:rect b="b" l="l" r="r" t="t"/>
              <a:pathLst>
                <a:path extrusionOk="0" h="4058" w="3125">
                  <a:moveTo>
                    <a:pt x="0" y="1"/>
                  </a:moveTo>
                  <a:lnTo>
                    <a:pt x="0" y="4058"/>
                  </a:lnTo>
                  <a:lnTo>
                    <a:pt x="3124" y="4058"/>
                  </a:lnTo>
                  <a:lnTo>
                    <a:pt x="31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6"/>
            <p:cNvSpPr/>
            <p:nvPr/>
          </p:nvSpPr>
          <p:spPr>
            <a:xfrm>
              <a:off x="1754750" y="2747300"/>
              <a:ext cx="49000" cy="101450"/>
            </a:xfrm>
            <a:custGeom>
              <a:rect b="b" l="l" r="r" t="t"/>
              <a:pathLst>
                <a:path extrusionOk="0" h="4058" w="1960">
                  <a:moveTo>
                    <a:pt x="234" y="1"/>
                  </a:moveTo>
                  <a:lnTo>
                    <a:pt x="94" y="94"/>
                  </a:lnTo>
                  <a:lnTo>
                    <a:pt x="1" y="234"/>
                  </a:lnTo>
                  <a:lnTo>
                    <a:pt x="1" y="374"/>
                  </a:lnTo>
                  <a:lnTo>
                    <a:pt x="1" y="2332"/>
                  </a:lnTo>
                  <a:lnTo>
                    <a:pt x="1" y="2706"/>
                  </a:lnTo>
                  <a:lnTo>
                    <a:pt x="94" y="3032"/>
                  </a:lnTo>
                  <a:lnTo>
                    <a:pt x="281" y="3312"/>
                  </a:lnTo>
                  <a:lnTo>
                    <a:pt x="467" y="3545"/>
                  </a:lnTo>
                  <a:lnTo>
                    <a:pt x="747" y="3778"/>
                  </a:lnTo>
                  <a:lnTo>
                    <a:pt x="1027" y="3918"/>
                  </a:lnTo>
                  <a:lnTo>
                    <a:pt x="1353" y="4011"/>
                  </a:lnTo>
                  <a:lnTo>
                    <a:pt x="1680" y="4058"/>
                  </a:lnTo>
                  <a:lnTo>
                    <a:pt x="1959" y="4058"/>
                  </a:lnTo>
                  <a:lnTo>
                    <a:pt x="19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6"/>
            <p:cNvSpPr/>
            <p:nvPr/>
          </p:nvSpPr>
          <p:spPr>
            <a:xfrm>
              <a:off x="2040375" y="2747300"/>
              <a:ext cx="50150" cy="101450"/>
            </a:xfrm>
            <a:custGeom>
              <a:rect b="b" l="l" r="r" t="t"/>
              <a:pathLst>
                <a:path extrusionOk="0" h="4058" w="2006">
                  <a:moveTo>
                    <a:pt x="0" y="1"/>
                  </a:moveTo>
                  <a:lnTo>
                    <a:pt x="0" y="4058"/>
                  </a:lnTo>
                  <a:lnTo>
                    <a:pt x="280" y="4058"/>
                  </a:lnTo>
                  <a:lnTo>
                    <a:pt x="607" y="4011"/>
                  </a:lnTo>
                  <a:lnTo>
                    <a:pt x="933" y="3918"/>
                  </a:lnTo>
                  <a:lnTo>
                    <a:pt x="1213" y="3778"/>
                  </a:lnTo>
                  <a:lnTo>
                    <a:pt x="1492" y="3545"/>
                  </a:lnTo>
                  <a:lnTo>
                    <a:pt x="1679" y="3312"/>
                  </a:lnTo>
                  <a:lnTo>
                    <a:pt x="1866" y="3032"/>
                  </a:lnTo>
                  <a:lnTo>
                    <a:pt x="1959" y="2706"/>
                  </a:lnTo>
                  <a:lnTo>
                    <a:pt x="2005" y="2332"/>
                  </a:lnTo>
                  <a:lnTo>
                    <a:pt x="2005" y="374"/>
                  </a:lnTo>
                  <a:lnTo>
                    <a:pt x="1959" y="234"/>
                  </a:lnTo>
                  <a:lnTo>
                    <a:pt x="1866" y="94"/>
                  </a:lnTo>
                  <a:lnTo>
                    <a:pt x="17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6"/>
            <p:cNvSpPr/>
            <p:nvPr/>
          </p:nvSpPr>
          <p:spPr>
            <a:xfrm>
              <a:off x="1823550" y="2872050"/>
              <a:ext cx="39650" cy="38500"/>
            </a:xfrm>
            <a:custGeom>
              <a:rect b="b" l="l" r="r" t="t"/>
              <a:pathLst>
                <a:path extrusionOk="0" h="1540" w="1586">
                  <a:moveTo>
                    <a:pt x="0" y="0"/>
                  </a:moveTo>
                  <a:lnTo>
                    <a:pt x="0" y="746"/>
                  </a:lnTo>
                  <a:lnTo>
                    <a:pt x="47" y="933"/>
                  </a:lnTo>
                  <a:lnTo>
                    <a:pt x="93" y="1073"/>
                  </a:lnTo>
                  <a:lnTo>
                    <a:pt x="140" y="1213"/>
                  </a:lnTo>
                  <a:lnTo>
                    <a:pt x="233" y="1306"/>
                  </a:lnTo>
                  <a:lnTo>
                    <a:pt x="373" y="1399"/>
                  </a:lnTo>
                  <a:lnTo>
                    <a:pt x="466" y="1493"/>
                  </a:lnTo>
                  <a:lnTo>
                    <a:pt x="653" y="1539"/>
                  </a:lnTo>
                  <a:lnTo>
                    <a:pt x="933" y="1539"/>
                  </a:lnTo>
                  <a:lnTo>
                    <a:pt x="1119" y="1493"/>
                  </a:lnTo>
                  <a:lnTo>
                    <a:pt x="1259" y="1399"/>
                  </a:lnTo>
                  <a:lnTo>
                    <a:pt x="1352" y="1306"/>
                  </a:lnTo>
                  <a:lnTo>
                    <a:pt x="1446" y="1213"/>
                  </a:lnTo>
                  <a:lnTo>
                    <a:pt x="1539" y="1073"/>
                  </a:lnTo>
                  <a:lnTo>
                    <a:pt x="1586" y="933"/>
                  </a:lnTo>
                  <a:lnTo>
                    <a:pt x="1586" y="746"/>
                  </a:lnTo>
                  <a:lnTo>
                    <a:pt x="15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46"/>
          <p:cNvGrpSpPr/>
          <p:nvPr/>
        </p:nvGrpSpPr>
        <p:grpSpPr>
          <a:xfrm>
            <a:off x="3356076" y="2507476"/>
            <a:ext cx="312976" cy="312976"/>
            <a:chOff x="2505500" y="2693675"/>
            <a:chExt cx="335775" cy="335775"/>
          </a:xfrm>
        </p:grpSpPr>
        <p:sp>
          <p:nvSpPr>
            <p:cNvPr id="1038" name="Google Shape;1038;p46"/>
            <p:cNvSpPr/>
            <p:nvPr/>
          </p:nvSpPr>
          <p:spPr>
            <a:xfrm>
              <a:off x="2754975" y="2852225"/>
              <a:ext cx="85125" cy="85125"/>
            </a:xfrm>
            <a:custGeom>
              <a:rect b="b" l="l" r="r" t="t"/>
              <a:pathLst>
                <a:path extrusionOk="0" h="3405" w="3405">
                  <a:moveTo>
                    <a:pt x="653" y="1"/>
                  </a:moveTo>
                  <a:lnTo>
                    <a:pt x="514" y="47"/>
                  </a:lnTo>
                  <a:lnTo>
                    <a:pt x="374" y="94"/>
                  </a:lnTo>
                  <a:lnTo>
                    <a:pt x="327" y="234"/>
                  </a:lnTo>
                  <a:lnTo>
                    <a:pt x="280" y="374"/>
                  </a:lnTo>
                  <a:lnTo>
                    <a:pt x="280" y="747"/>
                  </a:lnTo>
                  <a:lnTo>
                    <a:pt x="187" y="1120"/>
                  </a:lnTo>
                  <a:lnTo>
                    <a:pt x="94" y="1493"/>
                  </a:lnTo>
                  <a:lnTo>
                    <a:pt x="1" y="1819"/>
                  </a:lnTo>
                  <a:lnTo>
                    <a:pt x="2705" y="3405"/>
                  </a:lnTo>
                  <a:lnTo>
                    <a:pt x="3032" y="2705"/>
                  </a:lnTo>
                  <a:lnTo>
                    <a:pt x="3265" y="1959"/>
                  </a:lnTo>
                  <a:lnTo>
                    <a:pt x="3358" y="1166"/>
                  </a:lnTo>
                  <a:lnTo>
                    <a:pt x="3405" y="374"/>
                  </a:lnTo>
                  <a:lnTo>
                    <a:pt x="3405" y="234"/>
                  </a:lnTo>
                  <a:lnTo>
                    <a:pt x="3311" y="94"/>
                  </a:lnTo>
                  <a:lnTo>
                    <a:pt x="3172" y="47"/>
                  </a:lnTo>
                  <a:lnTo>
                    <a:pt x="30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6"/>
            <p:cNvSpPr/>
            <p:nvPr/>
          </p:nvSpPr>
          <p:spPr>
            <a:xfrm>
              <a:off x="2682700" y="2943150"/>
              <a:ext cx="65300" cy="86300"/>
            </a:xfrm>
            <a:custGeom>
              <a:rect b="b" l="l" r="r" t="t"/>
              <a:pathLst>
                <a:path extrusionOk="0" h="3452" w="2612">
                  <a:moveTo>
                    <a:pt x="1026" y="1"/>
                  </a:moveTo>
                  <a:lnTo>
                    <a:pt x="560" y="187"/>
                  </a:lnTo>
                  <a:lnTo>
                    <a:pt x="1" y="281"/>
                  </a:lnTo>
                  <a:lnTo>
                    <a:pt x="1" y="3451"/>
                  </a:lnTo>
                  <a:lnTo>
                    <a:pt x="700" y="3358"/>
                  </a:lnTo>
                  <a:lnTo>
                    <a:pt x="1353" y="3218"/>
                  </a:lnTo>
                  <a:lnTo>
                    <a:pt x="2006" y="3032"/>
                  </a:lnTo>
                  <a:lnTo>
                    <a:pt x="2612" y="2752"/>
                  </a:lnTo>
                  <a:lnTo>
                    <a:pt x="10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6"/>
            <p:cNvSpPr/>
            <p:nvPr/>
          </p:nvSpPr>
          <p:spPr>
            <a:xfrm>
              <a:off x="2598775" y="2943150"/>
              <a:ext cx="65300" cy="86300"/>
            </a:xfrm>
            <a:custGeom>
              <a:rect b="b" l="l" r="r" t="t"/>
              <a:pathLst>
                <a:path extrusionOk="0" h="3452" w="2612">
                  <a:moveTo>
                    <a:pt x="1586" y="1"/>
                  </a:moveTo>
                  <a:lnTo>
                    <a:pt x="0" y="2752"/>
                  </a:lnTo>
                  <a:lnTo>
                    <a:pt x="606" y="3032"/>
                  </a:lnTo>
                  <a:lnTo>
                    <a:pt x="1259" y="3218"/>
                  </a:lnTo>
                  <a:lnTo>
                    <a:pt x="1912" y="3358"/>
                  </a:lnTo>
                  <a:lnTo>
                    <a:pt x="2611" y="3451"/>
                  </a:lnTo>
                  <a:lnTo>
                    <a:pt x="2611" y="281"/>
                  </a:lnTo>
                  <a:lnTo>
                    <a:pt x="2052" y="187"/>
                  </a:lnTo>
                  <a:lnTo>
                    <a:pt x="15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6"/>
            <p:cNvSpPr/>
            <p:nvPr/>
          </p:nvSpPr>
          <p:spPr>
            <a:xfrm>
              <a:off x="2725825" y="2914025"/>
              <a:ext cx="87475" cy="87450"/>
            </a:xfrm>
            <a:custGeom>
              <a:rect b="b" l="l" r="r" t="t"/>
              <a:pathLst>
                <a:path extrusionOk="0" h="3498" w="3499">
                  <a:moveTo>
                    <a:pt x="747" y="0"/>
                  </a:moveTo>
                  <a:lnTo>
                    <a:pt x="421" y="420"/>
                  </a:lnTo>
                  <a:lnTo>
                    <a:pt x="1" y="746"/>
                  </a:lnTo>
                  <a:lnTo>
                    <a:pt x="1586" y="3497"/>
                  </a:lnTo>
                  <a:lnTo>
                    <a:pt x="2146" y="3124"/>
                  </a:lnTo>
                  <a:lnTo>
                    <a:pt x="2612" y="2658"/>
                  </a:lnTo>
                  <a:lnTo>
                    <a:pt x="3078" y="2145"/>
                  </a:lnTo>
                  <a:lnTo>
                    <a:pt x="3498" y="1585"/>
                  </a:lnTo>
                  <a:lnTo>
                    <a:pt x="7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6"/>
            <p:cNvSpPr/>
            <p:nvPr/>
          </p:nvSpPr>
          <p:spPr>
            <a:xfrm>
              <a:off x="2533475" y="2914025"/>
              <a:ext cx="87475" cy="87450"/>
            </a:xfrm>
            <a:custGeom>
              <a:rect b="b" l="l" r="r" t="t"/>
              <a:pathLst>
                <a:path extrusionOk="0" h="3498" w="3499">
                  <a:moveTo>
                    <a:pt x="2752" y="0"/>
                  </a:moveTo>
                  <a:lnTo>
                    <a:pt x="1" y="1585"/>
                  </a:lnTo>
                  <a:lnTo>
                    <a:pt x="421" y="2145"/>
                  </a:lnTo>
                  <a:lnTo>
                    <a:pt x="887" y="2658"/>
                  </a:lnTo>
                  <a:lnTo>
                    <a:pt x="1353" y="3124"/>
                  </a:lnTo>
                  <a:lnTo>
                    <a:pt x="1913" y="3497"/>
                  </a:lnTo>
                  <a:lnTo>
                    <a:pt x="3498" y="746"/>
                  </a:lnTo>
                  <a:lnTo>
                    <a:pt x="3079" y="420"/>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6"/>
            <p:cNvSpPr/>
            <p:nvPr/>
          </p:nvSpPr>
          <p:spPr>
            <a:xfrm>
              <a:off x="2506675" y="2852225"/>
              <a:ext cx="85125" cy="85125"/>
            </a:xfrm>
            <a:custGeom>
              <a:rect b="b" l="l" r="r" t="t"/>
              <a:pathLst>
                <a:path extrusionOk="0" h="3405" w="3405">
                  <a:moveTo>
                    <a:pt x="373" y="1"/>
                  </a:moveTo>
                  <a:lnTo>
                    <a:pt x="234" y="47"/>
                  </a:lnTo>
                  <a:lnTo>
                    <a:pt x="94" y="94"/>
                  </a:lnTo>
                  <a:lnTo>
                    <a:pt x="0" y="234"/>
                  </a:lnTo>
                  <a:lnTo>
                    <a:pt x="0" y="374"/>
                  </a:lnTo>
                  <a:lnTo>
                    <a:pt x="47" y="1166"/>
                  </a:lnTo>
                  <a:lnTo>
                    <a:pt x="140" y="1959"/>
                  </a:lnTo>
                  <a:lnTo>
                    <a:pt x="373" y="2705"/>
                  </a:lnTo>
                  <a:lnTo>
                    <a:pt x="700" y="3405"/>
                  </a:lnTo>
                  <a:lnTo>
                    <a:pt x="3404" y="1819"/>
                  </a:lnTo>
                  <a:lnTo>
                    <a:pt x="3311" y="1493"/>
                  </a:lnTo>
                  <a:lnTo>
                    <a:pt x="3218" y="1120"/>
                  </a:lnTo>
                  <a:lnTo>
                    <a:pt x="3125" y="747"/>
                  </a:lnTo>
                  <a:lnTo>
                    <a:pt x="3125" y="374"/>
                  </a:lnTo>
                  <a:lnTo>
                    <a:pt x="3078" y="234"/>
                  </a:lnTo>
                  <a:lnTo>
                    <a:pt x="3031" y="94"/>
                  </a:lnTo>
                  <a:lnTo>
                    <a:pt x="2891" y="47"/>
                  </a:lnTo>
                  <a:lnTo>
                    <a:pt x="27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6"/>
            <p:cNvSpPr/>
            <p:nvPr/>
          </p:nvSpPr>
          <p:spPr>
            <a:xfrm>
              <a:off x="2505500" y="2693675"/>
              <a:ext cx="32675" cy="18700"/>
            </a:xfrm>
            <a:custGeom>
              <a:rect b="b" l="l" r="r" t="t"/>
              <a:pathLst>
                <a:path extrusionOk="0" h="748" w="1307">
                  <a:moveTo>
                    <a:pt x="234" y="1"/>
                  </a:moveTo>
                  <a:lnTo>
                    <a:pt x="94" y="94"/>
                  </a:lnTo>
                  <a:lnTo>
                    <a:pt x="47" y="234"/>
                  </a:lnTo>
                  <a:lnTo>
                    <a:pt x="1" y="374"/>
                  </a:lnTo>
                  <a:lnTo>
                    <a:pt x="47" y="514"/>
                  </a:lnTo>
                  <a:lnTo>
                    <a:pt x="94" y="654"/>
                  </a:lnTo>
                  <a:lnTo>
                    <a:pt x="234" y="747"/>
                  </a:lnTo>
                  <a:lnTo>
                    <a:pt x="1073" y="747"/>
                  </a:lnTo>
                  <a:lnTo>
                    <a:pt x="1213" y="654"/>
                  </a:lnTo>
                  <a:lnTo>
                    <a:pt x="1260" y="514"/>
                  </a:lnTo>
                  <a:lnTo>
                    <a:pt x="1306" y="374"/>
                  </a:lnTo>
                  <a:lnTo>
                    <a:pt x="1260" y="234"/>
                  </a:lnTo>
                  <a:lnTo>
                    <a:pt x="1213" y="94"/>
                  </a:lnTo>
                  <a:lnTo>
                    <a:pt x="1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6"/>
            <p:cNvSpPr/>
            <p:nvPr/>
          </p:nvSpPr>
          <p:spPr>
            <a:xfrm>
              <a:off x="2557975" y="2693675"/>
              <a:ext cx="72300" cy="18700"/>
            </a:xfrm>
            <a:custGeom>
              <a:rect b="b" l="l" r="r" t="t"/>
              <a:pathLst>
                <a:path extrusionOk="0" h="748" w="2892">
                  <a:moveTo>
                    <a:pt x="233" y="1"/>
                  </a:moveTo>
                  <a:lnTo>
                    <a:pt x="93" y="94"/>
                  </a:lnTo>
                  <a:lnTo>
                    <a:pt x="47" y="234"/>
                  </a:lnTo>
                  <a:lnTo>
                    <a:pt x="0" y="374"/>
                  </a:lnTo>
                  <a:lnTo>
                    <a:pt x="47" y="514"/>
                  </a:lnTo>
                  <a:lnTo>
                    <a:pt x="93" y="654"/>
                  </a:lnTo>
                  <a:lnTo>
                    <a:pt x="233" y="747"/>
                  </a:lnTo>
                  <a:lnTo>
                    <a:pt x="2658" y="747"/>
                  </a:lnTo>
                  <a:lnTo>
                    <a:pt x="2751" y="654"/>
                  </a:lnTo>
                  <a:lnTo>
                    <a:pt x="2845" y="514"/>
                  </a:lnTo>
                  <a:lnTo>
                    <a:pt x="2891" y="374"/>
                  </a:lnTo>
                  <a:lnTo>
                    <a:pt x="2845" y="234"/>
                  </a:lnTo>
                  <a:lnTo>
                    <a:pt x="2751" y="94"/>
                  </a:lnTo>
                  <a:lnTo>
                    <a:pt x="26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6"/>
            <p:cNvSpPr/>
            <p:nvPr/>
          </p:nvSpPr>
          <p:spPr>
            <a:xfrm>
              <a:off x="2505500" y="2732150"/>
              <a:ext cx="32675" cy="19850"/>
            </a:xfrm>
            <a:custGeom>
              <a:rect b="b" l="l" r="r" t="t"/>
              <a:pathLst>
                <a:path extrusionOk="0" h="794" w="1307">
                  <a:moveTo>
                    <a:pt x="374" y="1"/>
                  </a:moveTo>
                  <a:lnTo>
                    <a:pt x="234" y="47"/>
                  </a:lnTo>
                  <a:lnTo>
                    <a:pt x="94" y="141"/>
                  </a:lnTo>
                  <a:lnTo>
                    <a:pt x="47" y="234"/>
                  </a:lnTo>
                  <a:lnTo>
                    <a:pt x="1" y="420"/>
                  </a:lnTo>
                  <a:lnTo>
                    <a:pt x="47" y="560"/>
                  </a:lnTo>
                  <a:lnTo>
                    <a:pt x="94" y="700"/>
                  </a:lnTo>
                  <a:lnTo>
                    <a:pt x="234" y="793"/>
                  </a:lnTo>
                  <a:lnTo>
                    <a:pt x="1073" y="793"/>
                  </a:lnTo>
                  <a:lnTo>
                    <a:pt x="1213" y="700"/>
                  </a:lnTo>
                  <a:lnTo>
                    <a:pt x="1260" y="560"/>
                  </a:lnTo>
                  <a:lnTo>
                    <a:pt x="1306" y="420"/>
                  </a:lnTo>
                  <a:lnTo>
                    <a:pt x="1260" y="234"/>
                  </a:lnTo>
                  <a:lnTo>
                    <a:pt x="1213" y="141"/>
                  </a:lnTo>
                  <a:lnTo>
                    <a:pt x="1073" y="47"/>
                  </a:lnTo>
                  <a:lnTo>
                    <a:pt x="9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6"/>
            <p:cNvSpPr/>
            <p:nvPr/>
          </p:nvSpPr>
          <p:spPr>
            <a:xfrm>
              <a:off x="2557975" y="2732150"/>
              <a:ext cx="72300" cy="19850"/>
            </a:xfrm>
            <a:custGeom>
              <a:rect b="b" l="l" r="r" t="t"/>
              <a:pathLst>
                <a:path extrusionOk="0" h="794" w="2892">
                  <a:moveTo>
                    <a:pt x="373" y="1"/>
                  </a:moveTo>
                  <a:lnTo>
                    <a:pt x="233" y="47"/>
                  </a:lnTo>
                  <a:lnTo>
                    <a:pt x="93" y="141"/>
                  </a:lnTo>
                  <a:lnTo>
                    <a:pt x="47" y="234"/>
                  </a:lnTo>
                  <a:lnTo>
                    <a:pt x="0" y="420"/>
                  </a:lnTo>
                  <a:lnTo>
                    <a:pt x="47" y="560"/>
                  </a:lnTo>
                  <a:lnTo>
                    <a:pt x="93" y="700"/>
                  </a:lnTo>
                  <a:lnTo>
                    <a:pt x="233" y="793"/>
                  </a:lnTo>
                  <a:lnTo>
                    <a:pt x="2658" y="793"/>
                  </a:lnTo>
                  <a:lnTo>
                    <a:pt x="2751" y="700"/>
                  </a:lnTo>
                  <a:lnTo>
                    <a:pt x="2845" y="560"/>
                  </a:lnTo>
                  <a:lnTo>
                    <a:pt x="2891" y="420"/>
                  </a:lnTo>
                  <a:lnTo>
                    <a:pt x="2845" y="234"/>
                  </a:lnTo>
                  <a:lnTo>
                    <a:pt x="2751" y="141"/>
                  </a:lnTo>
                  <a:lnTo>
                    <a:pt x="2658" y="47"/>
                  </a:lnTo>
                  <a:lnTo>
                    <a:pt x="2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6"/>
            <p:cNvSpPr/>
            <p:nvPr/>
          </p:nvSpPr>
          <p:spPr>
            <a:xfrm>
              <a:off x="2505500" y="2771800"/>
              <a:ext cx="32675" cy="19825"/>
            </a:xfrm>
            <a:custGeom>
              <a:rect b="b" l="l" r="r" t="t"/>
              <a:pathLst>
                <a:path extrusionOk="0" h="793" w="1307">
                  <a:moveTo>
                    <a:pt x="374" y="0"/>
                  </a:moveTo>
                  <a:lnTo>
                    <a:pt x="234" y="47"/>
                  </a:lnTo>
                  <a:lnTo>
                    <a:pt x="94" y="140"/>
                  </a:lnTo>
                  <a:lnTo>
                    <a:pt x="47" y="233"/>
                  </a:lnTo>
                  <a:lnTo>
                    <a:pt x="1" y="420"/>
                  </a:lnTo>
                  <a:lnTo>
                    <a:pt x="47" y="560"/>
                  </a:lnTo>
                  <a:lnTo>
                    <a:pt x="94" y="653"/>
                  </a:lnTo>
                  <a:lnTo>
                    <a:pt x="234" y="746"/>
                  </a:lnTo>
                  <a:lnTo>
                    <a:pt x="374" y="793"/>
                  </a:lnTo>
                  <a:lnTo>
                    <a:pt x="933" y="793"/>
                  </a:lnTo>
                  <a:lnTo>
                    <a:pt x="1073" y="746"/>
                  </a:lnTo>
                  <a:lnTo>
                    <a:pt x="1213" y="653"/>
                  </a:lnTo>
                  <a:lnTo>
                    <a:pt x="1260" y="560"/>
                  </a:lnTo>
                  <a:lnTo>
                    <a:pt x="1306" y="420"/>
                  </a:lnTo>
                  <a:lnTo>
                    <a:pt x="1260" y="233"/>
                  </a:lnTo>
                  <a:lnTo>
                    <a:pt x="1213" y="140"/>
                  </a:lnTo>
                  <a:lnTo>
                    <a:pt x="1073" y="47"/>
                  </a:lnTo>
                  <a:lnTo>
                    <a:pt x="9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6"/>
            <p:cNvSpPr/>
            <p:nvPr/>
          </p:nvSpPr>
          <p:spPr>
            <a:xfrm>
              <a:off x="2557975" y="2771800"/>
              <a:ext cx="72300" cy="19825"/>
            </a:xfrm>
            <a:custGeom>
              <a:rect b="b" l="l" r="r" t="t"/>
              <a:pathLst>
                <a:path extrusionOk="0" h="793" w="2892">
                  <a:moveTo>
                    <a:pt x="373" y="0"/>
                  </a:moveTo>
                  <a:lnTo>
                    <a:pt x="233" y="47"/>
                  </a:lnTo>
                  <a:lnTo>
                    <a:pt x="93" y="140"/>
                  </a:lnTo>
                  <a:lnTo>
                    <a:pt x="47" y="233"/>
                  </a:lnTo>
                  <a:lnTo>
                    <a:pt x="0" y="420"/>
                  </a:lnTo>
                  <a:lnTo>
                    <a:pt x="47" y="560"/>
                  </a:lnTo>
                  <a:lnTo>
                    <a:pt x="93" y="653"/>
                  </a:lnTo>
                  <a:lnTo>
                    <a:pt x="233" y="746"/>
                  </a:lnTo>
                  <a:lnTo>
                    <a:pt x="373" y="793"/>
                  </a:lnTo>
                  <a:lnTo>
                    <a:pt x="2472" y="793"/>
                  </a:lnTo>
                  <a:lnTo>
                    <a:pt x="2658" y="746"/>
                  </a:lnTo>
                  <a:lnTo>
                    <a:pt x="2751" y="653"/>
                  </a:lnTo>
                  <a:lnTo>
                    <a:pt x="2845" y="560"/>
                  </a:lnTo>
                  <a:lnTo>
                    <a:pt x="2891" y="420"/>
                  </a:lnTo>
                  <a:lnTo>
                    <a:pt x="2845" y="233"/>
                  </a:lnTo>
                  <a:lnTo>
                    <a:pt x="2751" y="140"/>
                  </a:lnTo>
                  <a:lnTo>
                    <a:pt x="2658" y="47"/>
                  </a:lnTo>
                  <a:lnTo>
                    <a:pt x="24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6"/>
            <p:cNvSpPr/>
            <p:nvPr/>
          </p:nvSpPr>
          <p:spPr>
            <a:xfrm>
              <a:off x="2716500" y="2693675"/>
              <a:ext cx="32675" cy="18700"/>
            </a:xfrm>
            <a:custGeom>
              <a:rect b="b" l="l" r="r" t="t"/>
              <a:pathLst>
                <a:path extrusionOk="0" h="748" w="1307">
                  <a:moveTo>
                    <a:pt x="234" y="1"/>
                  </a:moveTo>
                  <a:lnTo>
                    <a:pt x="141" y="94"/>
                  </a:lnTo>
                  <a:lnTo>
                    <a:pt x="47" y="234"/>
                  </a:lnTo>
                  <a:lnTo>
                    <a:pt x="1" y="374"/>
                  </a:lnTo>
                  <a:lnTo>
                    <a:pt x="47" y="514"/>
                  </a:lnTo>
                  <a:lnTo>
                    <a:pt x="141" y="654"/>
                  </a:lnTo>
                  <a:lnTo>
                    <a:pt x="234" y="747"/>
                  </a:lnTo>
                  <a:lnTo>
                    <a:pt x="1073" y="747"/>
                  </a:lnTo>
                  <a:lnTo>
                    <a:pt x="1213" y="654"/>
                  </a:lnTo>
                  <a:lnTo>
                    <a:pt x="1307" y="514"/>
                  </a:lnTo>
                  <a:lnTo>
                    <a:pt x="1307" y="374"/>
                  </a:lnTo>
                  <a:lnTo>
                    <a:pt x="1307" y="234"/>
                  </a:lnTo>
                  <a:lnTo>
                    <a:pt x="1213" y="94"/>
                  </a:lnTo>
                  <a:lnTo>
                    <a:pt x="1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6"/>
            <p:cNvSpPr/>
            <p:nvPr/>
          </p:nvSpPr>
          <p:spPr>
            <a:xfrm>
              <a:off x="2768975" y="2693675"/>
              <a:ext cx="72300" cy="18700"/>
            </a:xfrm>
            <a:custGeom>
              <a:rect b="b" l="l" r="r" t="t"/>
              <a:pathLst>
                <a:path extrusionOk="0" h="748" w="2892">
                  <a:moveTo>
                    <a:pt x="233" y="1"/>
                  </a:moveTo>
                  <a:lnTo>
                    <a:pt x="140" y="94"/>
                  </a:lnTo>
                  <a:lnTo>
                    <a:pt x="47" y="234"/>
                  </a:lnTo>
                  <a:lnTo>
                    <a:pt x="0" y="374"/>
                  </a:lnTo>
                  <a:lnTo>
                    <a:pt x="47" y="514"/>
                  </a:lnTo>
                  <a:lnTo>
                    <a:pt x="140" y="654"/>
                  </a:lnTo>
                  <a:lnTo>
                    <a:pt x="233" y="747"/>
                  </a:lnTo>
                  <a:lnTo>
                    <a:pt x="2658" y="747"/>
                  </a:lnTo>
                  <a:lnTo>
                    <a:pt x="2798" y="654"/>
                  </a:lnTo>
                  <a:lnTo>
                    <a:pt x="2845" y="514"/>
                  </a:lnTo>
                  <a:lnTo>
                    <a:pt x="2891" y="374"/>
                  </a:lnTo>
                  <a:lnTo>
                    <a:pt x="2845" y="234"/>
                  </a:lnTo>
                  <a:lnTo>
                    <a:pt x="2798" y="94"/>
                  </a:lnTo>
                  <a:lnTo>
                    <a:pt x="26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6"/>
            <p:cNvSpPr/>
            <p:nvPr/>
          </p:nvSpPr>
          <p:spPr>
            <a:xfrm>
              <a:off x="2716500" y="2732150"/>
              <a:ext cx="32675" cy="19850"/>
            </a:xfrm>
            <a:custGeom>
              <a:rect b="b" l="l" r="r" t="t"/>
              <a:pathLst>
                <a:path extrusionOk="0" h="794" w="1307">
                  <a:moveTo>
                    <a:pt x="421" y="1"/>
                  </a:moveTo>
                  <a:lnTo>
                    <a:pt x="234" y="47"/>
                  </a:lnTo>
                  <a:lnTo>
                    <a:pt x="141" y="141"/>
                  </a:lnTo>
                  <a:lnTo>
                    <a:pt x="47" y="234"/>
                  </a:lnTo>
                  <a:lnTo>
                    <a:pt x="1" y="420"/>
                  </a:lnTo>
                  <a:lnTo>
                    <a:pt x="47" y="560"/>
                  </a:lnTo>
                  <a:lnTo>
                    <a:pt x="141" y="700"/>
                  </a:lnTo>
                  <a:lnTo>
                    <a:pt x="234" y="793"/>
                  </a:lnTo>
                  <a:lnTo>
                    <a:pt x="1073" y="793"/>
                  </a:lnTo>
                  <a:lnTo>
                    <a:pt x="1213" y="700"/>
                  </a:lnTo>
                  <a:lnTo>
                    <a:pt x="1307" y="560"/>
                  </a:lnTo>
                  <a:lnTo>
                    <a:pt x="1307" y="420"/>
                  </a:lnTo>
                  <a:lnTo>
                    <a:pt x="1307" y="234"/>
                  </a:lnTo>
                  <a:lnTo>
                    <a:pt x="1213" y="141"/>
                  </a:lnTo>
                  <a:lnTo>
                    <a:pt x="1073" y="47"/>
                  </a:lnTo>
                  <a:lnTo>
                    <a:pt x="9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6"/>
            <p:cNvSpPr/>
            <p:nvPr/>
          </p:nvSpPr>
          <p:spPr>
            <a:xfrm>
              <a:off x="2768975" y="2732150"/>
              <a:ext cx="72300" cy="19850"/>
            </a:xfrm>
            <a:custGeom>
              <a:rect b="b" l="l" r="r" t="t"/>
              <a:pathLst>
                <a:path extrusionOk="0" h="794" w="2892">
                  <a:moveTo>
                    <a:pt x="420" y="1"/>
                  </a:moveTo>
                  <a:lnTo>
                    <a:pt x="233" y="47"/>
                  </a:lnTo>
                  <a:lnTo>
                    <a:pt x="140" y="141"/>
                  </a:lnTo>
                  <a:lnTo>
                    <a:pt x="47" y="234"/>
                  </a:lnTo>
                  <a:lnTo>
                    <a:pt x="0" y="420"/>
                  </a:lnTo>
                  <a:lnTo>
                    <a:pt x="47" y="560"/>
                  </a:lnTo>
                  <a:lnTo>
                    <a:pt x="140" y="700"/>
                  </a:lnTo>
                  <a:lnTo>
                    <a:pt x="233" y="793"/>
                  </a:lnTo>
                  <a:lnTo>
                    <a:pt x="2658" y="793"/>
                  </a:lnTo>
                  <a:lnTo>
                    <a:pt x="2798" y="700"/>
                  </a:lnTo>
                  <a:lnTo>
                    <a:pt x="2845" y="560"/>
                  </a:lnTo>
                  <a:lnTo>
                    <a:pt x="2891" y="420"/>
                  </a:lnTo>
                  <a:lnTo>
                    <a:pt x="2845" y="234"/>
                  </a:lnTo>
                  <a:lnTo>
                    <a:pt x="2798" y="141"/>
                  </a:lnTo>
                  <a:lnTo>
                    <a:pt x="2658" y="47"/>
                  </a:lnTo>
                  <a:lnTo>
                    <a:pt x="25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6"/>
            <p:cNvSpPr/>
            <p:nvPr/>
          </p:nvSpPr>
          <p:spPr>
            <a:xfrm>
              <a:off x="2716500" y="2771800"/>
              <a:ext cx="32675" cy="19825"/>
            </a:xfrm>
            <a:custGeom>
              <a:rect b="b" l="l" r="r" t="t"/>
              <a:pathLst>
                <a:path extrusionOk="0" h="793" w="1307">
                  <a:moveTo>
                    <a:pt x="421" y="0"/>
                  </a:moveTo>
                  <a:lnTo>
                    <a:pt x="234" y="47"/>
                  </a:lnTo>
                  <a:lnTo>
                    <a:pt x="141" y="140"/>
                  </a:lnTo>
                  <a:lnTo>
                    <a:pt x="47" y="233"/>
                  </a:lnTo>
                  <a:lnTo>
                    <a:pt x="1" y="420"/>
                  </a:lnTo>
                  <a:lnTo>
                    <a:pt x="47" y="560"/>
                  </a:lnTo>
                  <a:lnTo>
                    <a:pt x="141" y="653"/>
                  </a:lnTo>
                  <a:lnTo>
                    <a:pt x="234" y="746"/>
                  </a:lnTo>
                  <a:lnTo>
                    <a:pt x="421" y="793"/>
                  </a:lnTo>
                  <a:lnTo>
                    <a:pt x="933" y="793"/>
                  </a:lnTo>
                  <a:lnTo>
                    <a:pt x="1073" y="746"/>
                  </a:lnTo>
                  <a:lnTo>
                    <a:pt x="1213" y="653"/>
                  </a:lnTo>
                  <a:lnTo>
                    <a:pt x="1307" y="560"/>
                  </a:lnTo>
                  <a:lnTo>
                    <a:pt x="1307" y="420"/>
                  </a:lnTo>
                  <a:lnTo>
                    <a:pt x="1307" y="233"/>
                  </a:lnTo>
                  <a:lnTo>
                    <a:pt x="1213" y="140"/>
                  </a:lnTo>
                  <a:lnTo>
                    <a:pt x="1073" y="47"/>
                  </a:lnTo>
                  <a:lnTo>
                    <a:pt x="9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6"/>
            <p:cNvSpPr/>
            <p:nvPr/>
          </p:nvSpPr>
          <p:spPr>
            <a:xfrm>
              <a:off x="2768975" y="2771800"/>
              <a:ext cx="72300" cy="19825"/>
            </a:xfrm>
            <a:custGeom>
              <a:rect b="b" l="l" r="r" t="t"/>
              <a:pathLst>
                <a:path extrusionOk="0" h="793" w="2892">
                  <a:moveTo>
                    <a:pt x="420" y="0"/>
                  </a:moveTo>
                  <a:lnTo>
                    <a:pt x="233" y="47"/>
                  </a:lnTo>
                  <a:lnTo>
                    <a:pt x="140" y="140"/>
                  </a:lnTo>
                  <a:lnTo>
                    <a:pt x="47" y="233"/>
                  </a:lnTo>
                  <a:lnTo>
                    <a:pt x="0" y="420"/>
                  </a:lnTo>
                  <a:lnTo>
                    <a:pt x="47" y="560"/>
                  </a:lnTo>
                  <a:lnTo>
                    <a:pt x="140" y="653"/>
                  </a:lnTo>
                  <a:lnTo>
                    <a:pt x="233" y="746"/>
                  </a:lnTo>
                  <a:lnTo>
                    <a:pt x="420" y="793"/>
                  </a:lnTo>
                  <a:lnTo>
                    <a:pt x="2518" y="793"/>
                  </a:lnTo>
                  <a:lnTo>
                    <a:pt x="2658" y="746"/>
                  </a:lnTo>
                  <a:lnTo>
                    <a:pt x="2798" y="653"/>
                  </a:lnTo>
                  <a:lnTo>
                    <a:pt x="2845" y="560"/>
                  </a:lnTo>
                  <a:lnTo>
                    <a:pt x="2891" y="420"/>
                  </a:lnTo>
                  <a:lnTo>
                    <a:pt x="2845" y="233"/>
                  </a:lnTo>
                  <a:lnTo>
                    <a:pt x="2798" y="140"/>
                  </a:lnTo>
                  <a:lnTo>
                    <a:pt x="2658" y="47"/>
                  </a:lnTo>
                  <a:lnTo>
                    <a:pt x="25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6"/>
            <p:cNvSpPr/>
            <p:nvPr/>
          </p:nvSpPr>
          <p:spPr>
            <a:xfrm>
              <a:off x="2637250" y="2779950"/>
              <a:ext cx="72300" cy="72300"/>
            </a:xfrm>
            <a:custGeom>
              <a:rect b="b" l="l" r="r" t="t"/>
              <a:pathLst>
                <a:path extrusionOk="0" h="2892" w="2892">
                  <a:moveTo>
                    <a:pt x="1166" y="1"/>
                  </a:moveTo>
                  <a:lnTo>
                    <a:pt x="886" y="94"/>
                  </a:lnTo>
                  <a:lnTo>
                    <a:pt x="653" y="234"/>
                  </a:lnTo>
                  <a:lnTo>
                    <a:pt x="420" y="420"/>
                  </a:lnTo>
                  <a:lnTo>
                    <a:pt x="233" y="607"/>
                  </a:lnTo>
                  <a:lnTo>
                    <a:pt x="140" y="887"/>
                  </a:lnTo>
                  <a:lnTo>
                    <a:pt x="47" y="1166"/>
                  </a:lnTo>
                  <a:lnTo>
                    <a:pt x="0" y="1446"/>
                  </a:lnTo>
                  <a:lnTo>
                    <a:pt x="47" y="1726"/>
                  </a:lnTo>
                  <a:lnTo>
                    <a:pt x="140" y="2006"/>
                  </a:lnTo>
                  <a:lnTo>
                    <a:pt x="233" y="2239"/>
                  </a:lnTo>
                  <a:lnTo>
                    <a:pt x="420" y="2472"/>
                  </a:lnTo>
                  <a:lnTo>
                    <a:pt x="653" y="2612"/>
                  </a:lnTo>
                  <a:lnTo>
                    <a:pt x="886" y="2752"/>
                  </a:lnTo>
                  <a:lnTo>
                    <a:pt x="1166" y="2845"/>
                  </a:lnTo>
                  <a:lnTo>
                    <a:pt x="1446" y="2892"/>
                  </a:lnTo>
                  <a:lnTo>
                    <a:pt x="1725" y="2845"/>
                  </a:lnTo>
                  <a:lnTo>
                    <a:pt x="2005" y="2752"/>
                  </a:lnTo>
                  <a:lnTo>
                    <a:pt x="2238" y="2612"/>
                  </a:lnTo>
                  <a:lnTo>
                    <a:pt x="2471" y="2472"/>
                  </a:lnTo>
                  <a:lnTo>
                    <a:pt x="2658" y="2239"/>
                  </a:lnTo>
                  <a:lnTo>
                    <a:pt x="2798" y="2006"/>
                  </a:lnTo>
                  <a:lnTo>
                    <a:pt x="2844" y="1726"/>
                  </a:lnTo>
                  <a:lnTo>
                    <a:pt x="2891" y="1446"/>
                  </a:lnTo>
                  <a:lnTo>
                    <a:pt x="2844" y="1166"/>
                  </a:lnTo>
                  <a:lnTo>
                    <a:pt x="2798" y="887"/>
                  </a:lnTo>
                  <a:lnTo>
                    <a:pt x="2658" y="607"/>
                  </a:lnTo>
                  <a:lnTo>
                    <a:pt x="2471" y="420"/>
                  </a:lnTo>
                  <a:lnTo>
                    <a:pt x="2238" y="234"/>
                  </a:lnTo>
                  <a:lnTo>
                    <a:pt x="2005" y="94"/>
                  </a:lnTo>
                  <a:lnTo>
                    <a:pt x="17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6"/>
            <p:cNvSpPr/>
            <p:nvPr/>
          </p:nvSpPr>
          <p:spPr>
            <a:xfrm>
              <a:off x="2611600" y="2853400"/>
              <a:ext cx="123575" cy="57150"/>
            </a:xfrm>
            <a:custGeom>
              <a:rect b="b" l="l" r="r" t="t"/>
              <a:pathLst>
                <a:path extrusionOk="0" h="2286" w="4943">
                  <a:moveTo>
                    <a:pt x="839" y="0"/>
                  </a:moveTo>
                  <a:lnTo>
                    <a:pt x="466" y="420"/>
                  </a:lnTo>
                  <a:lnTo>
                    <a:pt x="327" y="606"/>
                  </a:lnTo>
                  <a:lnTo>
                    <a:pt x="233" y="840"/>
                  </a:lnTo>
                  <a:lnTo>
                    <a:pt x="93" y="1119"/>
                  </a:lnTo>
                  <a:lnTo>
                    <a:pt x="47" y="1353"/>
                  </a:lnTo>
                  <a:lnTo>
                    <a:pt x="0" y="1632"/>
                  </a:lnTo>
                  <a:lnTo>
                    <a:pt x="0" y="1912"/>
                  </a:lnTo>
                  <a:lnTo>
                    <a:pt x="0" y="2052"/>
                  </a:lnTo>
                  <a:lnTo>
                    <a:pt x="93" y="2192"/>
                  </a:lnTo>
                  <a:lnTo>
                    <a:pt x="233" y="2285"/>
                  </a:lnTo>
                  <a:lnTo>
                    <a:pt x="4710" y="2285"/>
                  </a:lnTo>
                  <a:lnTo>
                    <a:pt x="4850" y="2192"/>
                  </a:lnTo>
                  <a:lnTo>
                    <a:pt x="4943" y="2052"/>
                  </a:lnTo>
                  <a:lnTo>
                    <a:pt x="4943" y="1912"/>
                  </a:lnTo>
                  <a:lnTo>
                    <a:pt x="4943" y="1632"/>
                  </a:lnTo>
                  <a:lnTo>
                    <a:pt x="4896" y="1353"/>
                  </a:lnTo>
                  <a:lnTo>
                    <a:pt x="4850" y="1119"/>
                  </a:lnTo>
                  <a:lnTo>
                    <a:pt x="4710" y="840"/>
                  </a:lnTo>
                  <a:lnTo>
                    <a:pt x="4617" y="606"/>
                  </a:lnTo>
                  <a:lnTo>
                    <a:pt x="4477" y="420"/>
                  </a:lnTo>
                  <a:lnTo>
                    <a:pt x="4104" y="0"/>
                  </a:lnTo>
                  <a:lnTo>
                    <a:pt x="3777" y="327"/>
                  </a:lnTo>
                  <a:lnTo>
                    <a:pt x="3358" y="513"/>
                  </a:lnTo>
                  <a:lnTo>
                    <a:pt x="2938" y="700"/>
                  </a:lnTo>
                  <a:lnTo>
                    <a:pt x="2472" y="746"/>
                  </a:lnTo>
                  <a:lnTo>
                    <a:pt x="2005" y="700"/>
                  </a:lnTo>
                  <a:lnTo>
                    <a:pt x="1586" y="513"/>
                  </a:lnTo>
                  <a:lnTo>
                    <a:pt x="1166" y="327"/>
                  </a:lnTo>
                  <a:lnTo>
                    <a:pt x="8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46"/>
          <p:cNvGrpSpPr/>
          <p:nvPr/>
        </p:nvGrpSpPr>
        <p:grpSpPr>
          <a:xfrm>
            <a:off x="4061279" y="2507476"/>
            <a:ext cx="312976" cy="312976"/>
            <a:chOff x="3262075" y="2693675"/>
            <a:chExt cx="335775" cy="335775"/>
          </a:xfrm>
        </p:grpSpPr>
        <p:sp>
          <p:nvSpPr>
            <p:cNvPr id="1059" name="Google Shape;1059;p46"/>
            <p:cNvSpPr/>
            <p:nvPr/>
          </p:nvSpPr>
          <p:spPr>
            <a:xfrm>
              <a:off x="3350675" y="2693675"/>
              <a:ext cx="157400" cy="117775"/>
            </a:xfrm>
            <a:custGeom>
              <a:rect b="b" l="l" r="r" t="t"/>
              <a:pathLst>
                <a:path extrusionOk="0" h="4711" w="6296">
                  <a:moveTo>
                    <a:pt x="4477" y="1447"/>
                  </a:moveTo>
                  <a:lnTo>
                    <a:pt x="4617" y="1540"/>
                  </a:lnTo>
                  <a:lnTo>
                    <a:pt x="4710" y="1680"/>
                  </a:lnTo>
                  <a:lnTo>
                    <a:pt x="4710" y="1820"/>
                  </a:lnTo>
                  <a:lnTo>
                    <a:pt x="4710" y="1959"/>
                  </a:lnTo>
                  <a:lnTo>
                    <a:pt x="4617" y="2099"/>
                  </a:lnTo>
                  <a:lnTo>
                    <a:pt x="4477" y="2193"/>
                  </a:lnTo>
                  <a:lnTo>
                    <a:pt x="1819" y="2193"/>
                  </a:lnTo>
                  <a:lnTo>
                    <a:pt x="1679" y="2099"/>
                  </a:lnTo>
                  <a:lnTo>
                    <a:pt x="1633" y="1959"/>
                  </a:lnTo>
                  <a:lnTo>
                    <a:pt x="1586" y="1820"/>
                  </a:lnTo>
                  <a:lnTo>
                    <a:pt x="1633" y="1680"/>
                  </a:lnTo>
                  <a:lnTo>
                    <a:pt x="1679" y="1540"/>
                  </a:lnTo>
                  <a:lnTo>
                    <a:pt x="1819" y="1447"/>
                  </a:lnTo>
                  <a:close/>
                  <a:moveTo>
                    <a:pt x="747" y="1"/>
                  </a:moveTo>
                  <a:lnTo>
                    <a:pt x="560" y="48"/>
                  </a:lnTo>
                  <a:lnTo>
                    <a:pt x="420" y="141"/>
                  </a:lnTo>
                  <a:lnTo>
                    <a:pt x="280" y="234"/>
                  </a:lnTo>
                  <a:lnTo>
                    <a:pt x="187" y="374"/>
                  </a:lnTo>
                  <a:lnTo>
                    <a:pt x="94" y="561"/>
                  </a:lnTo>
                  <a:lnTo>
                    <a:pt x="47" y="700"/>
                  </a:lnTo>
                  <a:lnTo>
                    <a:pt x="1" y="887"/>
                  </a:lnTo>
                  <a:lnTo>
                    <a:pt x="1" y="2752"/>
                  </a:lnTo>
                  <a:lnTo>
                    <a:pt x="47" y="2939"/>
                  </a:lnTo>
                  <a:lnTo>
                    <a:pt x="94" y="3079"/>
                  </a:lnTo>
                  <a:lnTo>
                    <a:pt x="187" y="3265"/>
                  </a:lnTo>
                  <a:lnTo>
                    <a:pt x="280" y="3405"/>
                  </a:lnTo>
                  <a:lnTo>
                    <a:pt x="420" y="3498"/>
                  </a:lnTo>
                  <a:lnTo>
                    <a:pt x="560" y="3591"/>
                  </a:lnTo>
                  <a:lnTo>
                    <a:pt x="747" y="3638"/>
                  </a:lnTo>
                  <a:lnTo>
                    <a:pt x="1073" y="3638"/>
                  </a:lnTo>
                  <a:lnTo>
                    <a:pt x="1073" y="4291"/>
                  </a:lnTo>
                  <a:lnTo>
                    <a:pt x="1073" y="4431"/>
                  </a:lnTo>
                  <a:lnTo>
                    <a:pt x="1120" y="4524"/>
                  </a:lnTo>
                  <a:lnTo>
                    <a:pt x="1213" y="4617"/>
                  </a:lnTo>
                  <a:lnTo>
                    <a:pt x="1260" y="4664"/>
                  </a:lnTo>
                  <a:lnTo>
                    <a:pt x="1400" y="4711"/>
                  </a:lnTo>
                  <a:lnTo>
                    <a:pt x="1493" y="4711"/>
                  </a:lnTo>
                  <a:lnTo>
                    <a:pt x="1586" y="4664"/>
                  </a:lnTo>
                  <a:lnTo>
                    <a:pt x="1679" y="4617"/>
                  </a:lnTo>
                  <a:lnTo>
                    <a:pt x="2892" y="3638"/>
                  </a:lnTo>
                  <a:lnTo>
                    <a:pt x="3405" y="3638"/>
                  </a:lnTo>
                  <a:lnTo>
                    <a:pt x="4617" y="4617"/>
                  </a:lnTo>
                  <a:lnTo>
                    <a:pt x="4710" y="4664"/>
                  </a:lnTo>
                  <a:lnTo>
                    <a:pt x="4804" y="4711"/>
                  </a:lnTo>
                  <a:lnTo>
                    <a:pt x="4944" y="4711"/>
                  </a:lnTo>
                  <a:lnTo>
                    <a:pt x="5037" y="4664"/>
                  </a:lnTo>
                  <a:lnTo>
                    <a:pt x="5130" y="4617"/>
                  </a:lnTo>
                  <a:lnTo>
                    <a:pt x="5177" y="4524"/>
                  </a:lnTo>
                  <a:lnTo>
                    <a:pt x="5223" y="4431"/>
                  </a:lnTo>
                  <a:lnTo>
                    <a:pt x="5270" y="4291"/>
                  </a:lnTo>
                  <a:lnTo>
                    <a:pt x="5270" y="3638"/>
                  </a:lnTo>
                  <a:lnTo>
                    <a:pt x="5550" y="3638"/>
                  </a:lnTo>
                  <a:lnTo>
                    <a:pt x="5736" y="3591"/>
                  </a:lnTo>
                  <a:lnTo>
                    <a:pt x="5923" y="3498"/>
                  </a:lnTo>
                  <a:lnTo>
                    <a:pt x="6016" y="3405"/>
                  </a:lnTo>
                  <a:lnTo>
                    <a:pt x="6156" y="3265"/>
                  </a:lnTo>
                  <a:lnTo>
                    <a:pt x="6249" y="3079"/>
                  </a:lnTo>
                  <a:lnTo>
                    <a:pt x="6296" y="2939"/>
                  </a:lnTo>
                  <a:lnTo>
                    <a:pt x="6296" y="2752"/>
                  </a:lnTo>
                  <a:lnTo>
                    <a:pt x="6296" y="887"/>
                  </a:lnTo>
                  <a:lnTo>
                    <a:pt x="6296" y="700"/>
                  </a:lnTo>
                  <a:lnTo>
                    <a:pt x="6249" y="561"/>
                  </a:lnTo>
                  <a:lnTo>
                    <a:pt x="6156" y="374"/>
                  </a:lnTo>
                  <a:lnTo>
                    <a:pt x="6016" y="234"/>
                  </a:lnTo>
                  <a:lnTo>
                    <a:pt x="5923" y="141"/>
                  </a:lnTo>
                  <a:lnTo>
                    <a:pt x="5736" y="48"/>
                  </a:lnTo>
                  <a:lnTo>
                    <a:pt x="55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6"/>
            <p:cNvSpPr/>
            <p:nvPr/>
          </p:nvSpPr>
          <p:spPr>
            <a:xfrm>
              <a:off x="3347175" y="2989800"/>
              <a:ext cx="165575" cy="39650"/>
            </a:xfrm>
            <a:custGeom>
              <a:rect b="b" l="l" r="r" t="t"/>
              <a:pathLst>
                <a:path extrusionOk="0" h="1586" w="6623">
                  <a:moveTo>
                    <a:pt x="1" y="0"/>
                  </a:moveTo>
                  <a:lnTo>
                    <a:pt x="1" y="1585"/>
                  </a:lnTo>
                  <a:lnTo>
                    <a:pt x="6622" y="1585"/>
                  </a:lnTo>
                  <a:lnTo>
                    <a:pt x="66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6"/>
            <p:cNvSpPr/>
            <p:nvPr/>
          </p:nvSpPr>
          <p:spPr>
            <a:xfrm>
              <a:off x="3262075" y="2877875"/>
              <a:ext cx="157400" cy="151575"/>
            </a:xfrm>
            <a:custGeom>
              <a:rect b="b" l="l" r="r" t="t"/>
              <a:pathLst>
                <a:path extrusionOk="0" h="6063" w="6296">
                  <a:moveTo>
                    <a:pt x="980" y="1"/>
                  </a:moveTo>
                  <a:lnTo>
                    <a:pt x="747" y="140"/>
                  </a:lnTo>
                  <a:lnTo>
                    <a:pt x="560" y="327"/>
                  </a:lnTo>
                  <a:lnTo>
                    <a:pt x="420" y="513"/>
                  </a:lnTo>
                  <a:lnTo>
                    <a:pt x="281" y="700"/>
                  </a:lnTo>
                  <a:lnTo>
                    <a:pt x="141" y="933"/>
                  </a:lnTo>
                  <a:lnTo>
                    <a:pt x="47" y="1166"/>
                  </a:lnTo>
                  <a:lnTo>
                    <a:pt x="1" y="1446"/>
                  </a:lnTo>
                  <a:lnTo>
                    <a:pt x="1" y="1726"/>
                  </a:lnTo>
                  <a:lnTo>
                    <a:pt x="1" y="5643"/>
                  </a:lnTo>
                  <a:lnTo>
                    <a:pt x="1" y="5783"/>
                  </a:lnTo>
                  <a:lnTo>
                    <a:pt x="94" y="5923"/>
                  </a:lnTo>
                  <a:lnTo>
                    <a:pt x="234" y="6016"/>
                  </a:lnTo>
                  <a:lnTo>
                    <a:pt x="374" y="6062"/>
                  </a:lnTo>
                  <a:lnTo>
                    <a:pt x="2612" y="6062"/>
                  </a:lnTo>
                  <a:lnTo>
                    <a:pt x="2612" y="4430"/>
                  </a:lnTo>
                  <a:lnTo>
                    <a:pt x="2379" y="4337"/>
                  </a:lnTo>
                  <a:lnTo>
                    <a:pt x="2192" y="4197"/>
                  </a:lnTo>
                  <a:lnTo>
                    <a:pt x="2006" y="4057"/>
                  </a:lnTo>
                  <a:lnTo>
                    <a:pt x="1866" y="3917"/>
                  </a:lnTo>
                  <a:lnTo>
                    <a:pt x="1726" y="3731"/>
                  </a:lnTo>
                  <a:lnTo>
                    <a:pt x="1633" y="3498"/>
                  </a:lnTo>
                  <a:lnTo>
                    <a:pt x="1586" y="3265"/>
                  </a:lnTo>
                  <a:lnTo>
                    <a:pt x="1540" y="3031"/>
                  </a:lnTo>
                  <a:lnTo>
                    <a:pt x="1540" y="2519"/>
                  </a:lnTo>
                  <a:lnTo>
                    <a:pt x="1586" y="2332"/>
                  </a:lnTo>
                  <a:lnTo>
                    <a:pt x="1679" y="2239"/>
                  </a:lnTo>
                  <a:lnTo>
                    <a:pt x="1819" y="2146"/>
                  </a:lnTo>
                  <a:lnTo>
                    <a:pt x="1959" y="2099"/>
                  </a:lnTo>
                  <a:lnTo>
                    <a:pt x="2099" y="2146"/>
                  </a:lnTo>
                  <a:lnTo>
                    <a:pt x="2239" y="2239"/>
                  </a:lnTo>
                  <a:lnTo>
                    <a:pt x="2332" y="2332"/>
                  </a:lnTo>
                  <a:lnTo>
                    <a:pt x="2332" y="2519"/>
                  </a:lnTo>
                  <a:lnTo>
                    <a:pt x="2332" y="3031"/>
                  </a:lnTo>
                  <a:lnTo>
                    <a:pt x="2379" y="3265"/>
                  </a:lnTo>
                  <a:lnTo>
                    <a:pt x="2519" y="3498"/>
                  </a:lnTo>
                  <a:lnTo>
                    <a:pt x="2752" y="3638"/>
                  </a:lnTo>
                  <a:lnTo>
                    <a:pt x="2985" y="3684"/>
                  </a:lnTo>
                  <a:lnTo>
                    <a:pt x="5643" y="3684"/>
                  </a:lnTo>
                  <a:lnTo>
                    <a:pt x="5783" y="3638"/>
                  </a:lnTo>
                  <a:lnTo>
                    <a:pt x="5923" y="3544"/>
                  </a:lnTo>
                  <a:lnTo>
                    <a:pt x="6063" y="3451"/>
                  </a:lnTo>
                  <a:lnTo>
                    <a:pt x="6156" y="3358"/>
                  </a:lnTo>
                  <a:lnTo>
                    <a:pt x="6203" y="3218"/>
                  </a:lnTo>
                  <a:lnTo>
                    <a:pt x="6249" y="3031"/>
                  </a:lnTo>
                  <a:lnTo>
                    <a:pt x="6296" y="2892"/>
                  </a:lnTo>
                  <a:lnTo>
                    <a:pt x="6249" y="2752"/>
                  </a:lnTo>
                  <a:lnTo>
                    <a:pt x="6203" y="2612"/>
                  </a:lnTo>
                  <a:lnTo>
                    <a:pt x="6156" y="2472"/>
                  </a:lnTo>
                  <a:lnTo>
                    <a:pt x="6063" y="2332"/>
                  </a:lnTo>
                  <a:lnTo>
                    <a:pt x="5923" y="2239"/>
                  </a:lnTo>
                  <a:lnTo>
                    <a:pt x="5783" y="2192"/>
                  </a:lnTo>
                  <a:lnTo>
                    <a:pt x="5643" y="2146"/>
                  </a:lnTo>
                  <a:lnTo>
                    <a:pt x="5503" y="2099"/>
                  </a:lnTo>
                  <a:lnTo>
                    <a:pt x="3918" y="2099"/>
                  </a:lnTo>
                  <a:lnTo>
                    <a:pt x="3918" y="1726"/>
                  </a:lnTo>
                  <a:lnTo>
                    <a:pt x="3918" y="1399"/>
                  </a:lnTo>
                  <a:lnTo>
                    <a:pt x="3824" y="1120"/>
                  </a:lnTo>
                  <a:lnTo>
                    <a:pt x="3731" y="887"/>
                  </a:lnTo>
                  <a:lnTo>
                    <a:pt x="3591" y="653"/>
                  </a:lnTo>
                  <a:lnTo>
                    <a:pt x="3172" y="747"/>
                  </a:lnTo>
                  <a:lnTo>
                    <a:pt x="2752" y="793"/>
                  </a:lnTo>
                  <a:lnTo>
                    <a:pt x="2472" y="793"/>
                  </a:lnTo>
                  <a:lnTo>
                    <a:pt x="2239" y="747"/>
                  </a:lnTo>
                  <a:lnTo>
                    <a:pt x="1773" y="560"/>
                  </a:lnTo>
                  <a:lnTo>
                    <a:pt x="1353" y="327"/>
                  </a:lnTo>
                  <a:lnTo>
                    <a:pt x="9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6"/>
            <p:cNvSpPr/>
            <p:nvPr/>
          </p:nvSpPr>
          <p:spPr>
            <a:xfrm>
              <a:off x="3291225" y="2799775"/>
              <a:ext cx="79300" cy="78125"/>
            </a:xfrm>
            <a:custGeom>
              <a:rect b="b" l="l" r="r" t="t"/>
              <a:pathLst>
                <a:path extrusionOk="0" h="3125" w="3172">
                  <a:moveTo>
                    <a:pt x="1260" y="0"/>
                  </a:moveTo>
                  <a:lnTo>
                    <a:pt x="980" y="94"/>
                  </a:lnTo>
                  <a:lnTo>
                    <a:pt x="700" y="233"/>
                  </a:lnTo>
                  <a:lnTo>
                    <a:pt x="467" y="467"/>
                  </a:lnTo>
                  <a:lnTo>
                    <a:pt x="280" y="700"/>
                  </a:lnTo>
                  <a:lnTo>
                    <a:pt x="140" y="933"/>
                  </a:lnTo>
                  <a:lnTo>
                    <a:pt x="47" y="1259"/>
                  </a:lnTo>
                  <a:lnTo>
                    <a:pt x="1" y="1539"/>
                  </a:lnTo>
                  <a:lnTo>
                    <a:pt x="47" y="1866"/>
                  </a:lnTo>
                  <a:lnTo>
                    <a:pt x="140" y="2192"/>
                  </a:lnTo>
                  <a:lnTo>
                    <a:pt x="280" y="2425"/>
                  </a:lnTo>
                  <a:lnTo>
                    <a:pt x="467" y="2658"/>
                  </a:lnTo>
                  <a:lnTo>
                    <a:pt x="700" y="2845"/>
                  </a:lnTo>
                  <a:lnTo>
                    <a:pt x="980" y="3031"/>
                  </a:lnTo>
                  <a:lnTo>
                    <a:pt x="1260" y="3125"/>
                  </a:lnTo>
                  <a:lnTo>
                    <a:pt x="1912" y="3125"/>
                  </a:lnTo>
                  <a:lnTo>
                    <a:pt x="2192" y="3031"/>
                  </a:lnTo>
                  <a:lnTo>
                    <a:pt x="2472" y="2845"/>
                  </a:lnTo>
                  <a:lnTo>
                    <a:pt x="2705" y="2658"/>
                  </a:lnTo>
                  <a:lnTo>
                    <a:pt x="2892" y="2425"/>
                  </a:lnTo>
                  <a:lnTo>
                    <a:pt x="3032" y="2192"/>
                  </a:lnTo>
                  <a:lnTo>
                    <a:pt x="3125" y="1866"/>
                  </a:lnTo>
                  <a:lnTo>
                    <a:pt x="3171" y="1539"/>
                  </a:lnTo>
                  <a:lnTo>
                    <a:pt x="3125" y="1259"/>
                  </a:lnTo>
                  <a:lnTo>
                    <a:pt x="3032" y="933"/>
                  </a:lnTo>
                  <a:lnTo>
                    <a:pt x="2892" y="700"/>
                  </a:lnTo>
                  <a:lnTo>
                    <a:pt x="2705" y="467"/>
                  </a:lnTo>
                  <a:lnTo>
                    <a:pt x="2472" y="233"/>
                  </a:lnTo>
                  <a:lnTo>
                    <a:pt x="2192" y="94"/>
                  </a:lnTo>
                  <a:lnTo>
                    <a:pt x="19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6"/>
            <p:cNvSpPr/>
            <p:nvPr/>
          </p:nvSpPr>
          <p:spPr>
            <a:xfrm>
              <a:off x="3489400" y="2799775"/>
              <a:ext cx="78125" cy="78125"/>
            </a:xfrm>
            <a:custGeom>
              <a:rect b="b" l="l" r="r" t="t"/>
              <a:pathLst>
                <a:path extrusionOk="0" h="3125" w="3125">
                  <a:moveTo>
                    <a:pt x="1260" y="0"/>
                  </a:moveTo>
                  <a:lnTo>
                    <a:pt x="933" y="94"/>
                  </a:lnTo>
                  <a:lnTo>
                    <a:pt x="700" y="233"/>
                  </a:lnTo>
                  <a:lnTo>
                    <a:pt x="467" y="467"/>
                  </a:lnTo>
                  <a:lnTo>
                    <a:pt x="280" y="700"/>
                  </a:lnTo>
                  <a:lnTo>
                    <a:pt x="141" y="933"/>
                  </a:lnTo>
                  <a:lnTo>
                    <a:pt x="47" y="1259"/>
                  </a:lnTo>
                  <a:lnTo>
                    <a:pt x="1" y="1539"/>
                  </a:lnTo>
                  <a:lnTo>
                    <a:pt x="47" y="1866"/>
                  </a:lnTo>
                  <a:lnTo>
                    <a:pt x="141" y="2192"/>
                  </a:lnTo>
                  <a:lnTo>
                    <a:pt x="280" y="2425"/>
                  </a:lnTo>
                  <a:lnTo>
                    <a:pt x="467" y="2658"/>
                  </a:lnTo>
                  <a:lnTo>
                    <a:pt x="700" y="2845"/>
                  </a:lnTo>
                  <a:lnTo>
                    <a:pt x="933" y="3031"/>
                  </a:lnTo>
                  <a:lnTo>
                    <a:pt x="1260" y="3125"/>
                  </a:lnTo>
                  <a:lnTo>
                    <a:pt x="1866" y="3125"/>
                  </a:lnTo>
                  <a:lnTo>
                    <a:pt x="2192" y="3031"/>
                  </a:lnTo>
                  <a:lnTo>
                    <a:pt x="2425" y="2845"/>
                  </a:lnTo>
                  <a:lnTo>
                    <a:pt x="2659" y="2658"/>
                  </a:lnTo>
                  <a:lnTo>
                    <a:pt x="2892" y="2425"/>
                  </a:lnTo>
                  <a:lnTo>
                    <a:pt x="3032" y="2192"/>
                  </a:lnTo>
                  <a:lnTo>
                    <a:pt x="3125" y="1866"/>
                  </a:lnTo>
                  <a:lnTo>
                    <a:pt x="3125" y="1539"/>
                  </a:lnTo>
                  <a:lnTo>
                    <a:pt x="3125" y="1259"/>
                  </a:lnTo>
                  <a:lnTo>
                    <a:pt x="3032" y="933"/>
                  </a:lnTo>
                  <a:lnTo>
                    <a:pt x="2892" y="700"/>
                  </a:lnTo>
                  <a:lnTo>
                    <a:pt x="2659" y="467"/>
                  </a:lnTo>
                  <a:lnTo>
                    <a:pt x="2425" y="233"/>
                  </a:lnTo>
                  <a:lnTo>
                    <a:pt x="2192" y="94"/>
                  </a:lnTo>
                  <a:lnTo>
                    <a:pt x="18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6"/>
            <p:cNvSpPr/>
            <p:nvPr/>
          </p:nvSpPr>
          <p:spPr>
            <a:xfrm>
              <a:off x="3440450" y="2877875"/>
              <a:ext cx="157400" cy="151575"/>
            </a:xfrm>
            <a:custGeom>
              <a:rect b="b" l="l" r="r" t="t"/>
              <a:pathLst>
                <a:path extrusionOk="0" h="6063" w="6296">
                  <a:moveTo>
                    <a:pt x="5269" y="1"/>
                  </a:moveTo>
                  <a:lnTo>
                    <a:pt x="4943" y="327"/>
                  </a:lnTo>
                  <a:lnTo>
                    <a:pt x="4523" y="560"/>
                  </a:lnTo>
                  <a:lnTo>
                    <a:pt x="4057" y="747"/>
                  </a:lnTo>
                  <a:lnTo>
                    <a:pt x="3777" y="793"/>
                  </a:lnTo>
                  <a:lnTo>
                    <a:pt x="3544" y="793"/>
                  </a:lnTo>
                  <a:lnTo>
                    <a:pt x="3078" y="747"/>
                  </a:lnTo>
                  <a:lnTo>
                    <a:pt x="2658" y="653"/>
                  </a:lnTo>
                  <a:lnTo>
                    <a:pt x="2518" y="887"/>
                  </a:lnTo>
                  <a:lnTo>
                    <a:pt x="2425" y="1120"/>
                  </a:lnTo>
                  <a:lnTo>
                    <a:pt x="2378" y="1399"/>
                  </a:lnTo>
                  <a:lnTo>
                    <a:pt x="2332" y="1726"/>
                  </a:lnTo>
                  <a:lnTo>
                    <a:pt x="2332" y="2099"/>
                  </a:lnTo>
                  <a:lnTo>
                    <a:pt x="793" y="2099"/>
                  </a:lnTo>
                  <a:lnTo>
                    <a:pt x="606" y="2146"/>
                  </a:lnTo>
                  <a:lnTo>
                    <a:pt x="467" y="2192"/>
                  </a:lnTo>
                  <a:lnTo>
                    <a:pt x="327" y="2239"/>
                  </a:lnTo>
                  <a:lnTo>
                    <a:pt x="233" y="2332"/>
                  </a:lnTo>
                  <a:lnTo>
                    <a:pt x="140" y="2472"/>
                  </a:lnTo>
                  <a:lnTo>
                    <a:pt x="47" y="2612"/>
                  </a:lnTo>
                  <a:lnTo>
                    <a:pt x="0" y="2752"/>
                  </a:lnTo>
                  <a:lnTo>
                    <a:pt x="0" y="2892"/>
                  </a:lnTo>
                  <a:lnTo>
                    <a:pt x="0" y="3031"/>
                  </a:lnTo>
                  <a:lnTo>
                    <a:pt x="47" y="3218"/>
                  </a:lnTo>
                  <a:lnTo>
                    <a:pt x="140" y="3358"/>
                  </a:lnTo>
                  <a:lnTo>
                    <a:pt x="233" y="3451"/>
                  </a:lnTo>
                  <a:lnTo>
                    <a:pt x="327" y="3544"/>
                  </a:lnTo>
                  <a:lnTo>
                    <a:pt x="467" y="3638"/>
                  </a:lnTo>
                  <a:lnTo>
                    <a:pt x="606" y="3684"/>
                  </a:lnTo>
                  <a:lnTo>
                    <a:pt x="3264" y="3684"/>
                  </a:lnTo>
                  <a:lnTo>
                    <a:pt x="3497" y="3638"/>
                  </a:lnTo>
                  <a:lnTo>
                    <a:pt x="3731" y="3498"/>
                  </a:lnTo>
                  <a:lnTo>
                    <a:pt x="3871" y="3265"/>
                  </a:lnTo>
                  <a:lnTo>
                    <a:pt x="3917" y="3031"/>
                  </a:lnTo>
                  <a:lnTo>
                    <a:pt x="3917" y="2519"/>
                  </a:lnTo>
                  <a:lnTo>
                    <a:pt x="3964" y="2332"/>
                  </a:lnTo>
                  <a:lnTo>
                    <a:pt x="4057" y="2239"/>
                  </a:lnTo>
                  <a:lnTo>
                    <a:pt x="4150" y="2146"/>
                  </a:lnTo>
                  <a:lnTo>
                    <a:pt x="4337" y="2099"/>
                  </a:lnTo>
                  <a:lnTo>
                    <a:pt x="4477" y="2146"/>
                  </a:lnTo>
                  <a:lnTo>
                    <a:pt x="4570" y="2239"/>
                  </a:lnTo>
                  <a:lnTo>
                    <a:pt x="4663" y="2332"/>
                  </a:lnTo>
                  <a:lnTo>
                    <a:pt x="4710" y="2519"/>
                  </a:lnTo>
                  <a:lnTo>
                    <a:pt x="4710" y="3031"/>
                  </a:lnTo>
                  <a:lnTo>
                    <a:pt x="4710" y="3265"/>
                  </a:lnTo>
                  <a:lnTo>
                    <a:pt x="4617" y="3498"/>
                  </a:lnTo>
                  <a:lnTo>
                    <a:pt x="4523" y="3731"/>
                  </a:lnTo>
                  <a:lnTo>
                    <a:pt x="4430" y="3917"/>
                  </a:lnTo>
                  <a:lnTo>
                    <a:pt x="4244" y="4057"/>
                  </a:lnTo>
                  <a:lnTo>
                    <a:pt x="4057" y="4197"/>
                  </a:lnTo>
                  <a:lnTo>
                    <a:pt x="3871" y="4337"/>
                  </a:lnTo>
                  <a:lnTo>
                    <a:pt x="3637" y="4430"/>
                  </a:lnTo>
                  <a:lnTo>
                    <a:pt x="3637" y="6062"/>
                  </a:lnTo>
                  <a:lnTo>
                    <a:pt x="5876" y="6062"/>
                  </a:lnTo>
                  <a:lnTo>
                    <a:pt x="6062" y="6016"/>
                  </a:lnTo>
                  <a:lnTo>
                    <a:pt x="6155" y="5923"/>
                  </a:lnTo>
                  <a:lnTo>
                    <a:pt x="6249" y="5783"/>
                  </a:lnTo>
                  <a:lnTo>
                    <a:pt x="6295" y="5643"/>
                  </a:lnTo>
                  <a:lnTo>
                    <a:pt x="6295" y="1726"/>
                  </a:lnTo>
                  <a:lnTo>
                    <a:pt x="6249" y="1446"/>
                  </a:lnTo>
                  <a:lnTo>
                    <a:pt x="6202" y="1166"/>
                  </a:lnTo>
                  <a:lnTo>
                    <a:pt x="6109" y="933"/>
                  </a:lnTo>
                  <a:lnTo>
                    <a:pt x="6016" y="700"/>
                  </a:lnTo>
                  <a:lnTo>
                    <a:pt x="5876" y="513"/>
                  </a:lnTo>
                  <a:lnTo>
                    <a:pt x="5689" y="327"/>
                  </a:lnTo>
                  <a:lnTo>
                    <a:pt x="5503" y="140"/>
                  </a:lnTo>
                  <a:lnTo>
                    <a:pt x="52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 name="Google Shape;1065;p46"/>
          <p:cNvGrpSpPr/>
          <p:nvPr/>
        </p:nvGrpSpPr>
        <p:grpSpPr>
          <a:xfrm>
            <a:off x="4769745" y="2507476"/>
            <a:ext cx="312976" cy="312976"/>
            <a:chOff x="4022150" y="2693675"/>
            <a:chExt cx="335775" cy="335775"/>
          </a:xfrm>
        </p:grpSpPr>
        <p:sp>
          <p:nvSpPr>
            <p:cNvPr id="1066" name="Google Shape;1066;p46"/>
            <p:cNvSpPr/>
            <p:nvPr/>
          </p:nvSpPr>
          <p:spPr>
            <a:xfrm>
              <a:off x="4074625" y="2870875"/>
              <a:ext cx="19825" cy="19850"/>
            </a:xfrm>
            <a:custGeom>
              <a:rect b="b" l="l" r="r" t="t"/>
              <a:pathLst>
                <a:path extrusionOk="0" h="794" w="793">
                  <a:moveTo>
                    <a:pt x="0" y="1"/>
                  </a:moveTo>
                  <a:lnTo>
                    <a:pt x="0" y="793"/>
                  </a:lnTo>
                  <a:lnTo>
                    <a:pt x="793" y="793"/>
                  </a:lnTo>
                  <a:lnTo>
                    <a:pt x="7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6"/>
            <p:cNvSpPr/>
            <p:nvPr/>
          </p:nvSpPr>
          <p:spPr>
            <a:xfrm>
              <a:off x="4074625" y="2950150"/>
              <a:ext cx="19825" cy="18675"/>
            </a:xfrm>
            <a:custGeom>
              <a:rect b="b" l="l" r="r" t="t"/>
              <a:pathLst>
                <a:path extrusionOk="0" h="747" w="793">
                  <a:moveTo>
                    <a:pt x="0" y="1"/>
                  </a:moveTo>
                  <a:lnTo>
                    <a:pt x="0" y="747"/>
                  </a:lnTo>
                  <a:lnTo>
                    <a:pt x="793" y="747"/>
                  </a:lnTo>
                  <a:lnTo>
                    <a:pt x="7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6"/>
            <p:cNvSpPr/>
            <p:nvPr/>
          </p:nvSpPr>
          <p:spPr>
            <a:xfrm>
              <a:off x="4074625" y="2792775"/>
              <a:ext cx="19825" cy="18675"/>
            </a:xfrm>
            <a:custGeom>
              <a:rect b="b" l="l" r="r" t="t"/>
              <a:pathLst>
                <a:path extrusionOk="0" h="747" w="793">
                  <a:moveTo>
                    <a:pt x="0" y="1"/>
                  </a:moveTo>
                  <a:lnTo>
                    <a:pt x="0" y="747"/>
                  </a:lnTo>
                  <a:lnTo>
                    <a:pt x="793" y="747"/>
                  </a:lnTo>
                  <a:lnTo>
                    <a:pt x="7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6"/>
            <p:cNvSpPr/>
            <p:nvPr/>
          </p:nvSpPr>
          <p:spPr>
            <a:xfrm>
              <a:off x="4226150" y="2693675"/>
              <a:ext cx="38500" cy="38500"/>
            </a:xfrm>
            <a:custGeom>
              <a:rect b="b" l="l" r="r" t="t"/>
              <a:pathLst>
                <a:path extrusionOk="0" h="1540" w="1540">
                  <a:moveTo>
                    <a:pt x="1" y="1"/>
                  </a:moveTo>
                  <a:lnTo>
                    <a:pt x="1" y="1540"/>
                  </a:lnTo>
                  <a:lnTo>
                    <a:pt x="1540" y="1540"/>
                  </a:lnTo>
                  <a:lnTo>
                    <a:pt x="1447" y="1260"/>
                  </a:lnTo>
                  <a:lnTo>
                    <a:pt x="1307" y="1027"/>
                  </a:lnTo>
                  <a:lnTo>
                    <a:pt x="1167" y="794"/>
                  </a:lnTo>
                  <a:lnTo>
                    <a:pt x="980" y="561"/>
                  </a:lnTo>
                  <a:lnTo>
                    <a:pt x="747" y="374"/>
                  </a:lnTo>
                  <a:lnTo>
                    <a:pt x="514" y="234"/>
                  </a:lnTo>
                  <a:lnTo>
                    <a:pt x="281" y="9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6"/>
            <p:cNvSpPr/>
            <p:nvPr/>
          </p:nvSpPr>
          <p:spPr>
            <a:xfrm>
              <a:off x="4319425" y="2784625"/>
              <a:ext cx="31500" cy="29150"/>
            </a:xfrm>
            <a:custGeom>
              <a:rect b="b" l="l" r="r" t="t"/>
              <a:pathLst>
                <a:path extrusionOk="0" h="1166" w="1260">
                  <a:moveTo>
                    <a:pt x="513" y="0"/>
                  </a:moveTo>
                  <a:lnTo>
                    <a:pt x="0" y="560"/>
                  </a:lnTo>
                  <a:lnTo>
                    <a:pt x="607" y="1073"/>
                  </a:lnTo>
                  <a:lnTo>
                    <a:pt x="746" y="1166"/>
                  </a:lnTo>
                  <a:lnTo>
                    <a:pt x="886" y="1166"/>
                  </a:lnTo>
                  <a:lnTo>
                    <a:pt x="1026" y="1119"/>
                  </a:lnTo>
                  <a:lnTo>
                    <a:pt x="1166" y="1026"/>
                  </a:lnTo>
                  <a:lnTo>
                    <a:pt x="1213" y="886"/>
                  </a:lnTo>
                  <a:lnTo>
                    <a:pt x="1259" y="746"/>
                  </a:lnTo>
                  <a:lnTo>
                    <a:pt x="1213" y="606"/>
                  </a:lnTo>
                  <a:lnTo>
                    <a:pt x="1120" y="466"/>
                  </a:lnTo>
                  <a:lnTo>
                    <a:pt x="5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6"/>
            <p:cNvSpPr/>
            <p:nvPr/>
          </p:nvSpPr>
          <p:spPr>
            <a:xfrm>
              <a:off x="4301925" y="2724000"/>
              <a:ext cx="56000" cy="60650"/>
            </a:xfrm>
            <a:custGeom>
              <a:rect b="b" l="l" r="r" t="t"/>
              <a:pathLst>
                <a:path extrusionOk="0" h="2426" w="2240">
                  <a:moveTo>
                    <a:pt x="1820" y="0"/>
                  </a:moveTo>
                  <a:lnTo>
                    <a:pt x="1680" y="47"/>
                  </a:lnTo>
                  <a:lnTo>
                    <a:pt x="1540" y="140"/>
                  </a:lnTo>
                  <a:lnTo>
                    <a:pt x="1307" y="420"/>
                  </a:lnTo>
                  <a:lnTo>
                    <a:pt x="1167" y="373"/>
                  </a:lnTo>
                  <a:lnTo>
                    <a:pt x="1027" y="327"/>
                  </a:lnTo>
                  <a:lnTo>
                    <a:pt x="887" y="373"/>
                  </a:lnTo>
                  <a:lnTo>
                    <a:pt x="747" y="467"/>
                  </a:lnTo>
                  <a:lnTo>
                    <a:pt x="1" y="1399"/>
                  </a:lnTo>
                  <a:lnTo>
                    <a:pt x="1213" y="2425"/>
                  </a:lnTo>
                  <a:lnTo>
                    <a:pt x="1959" y="1493"/>
                  </a:lnTo>
                  <a:lnTo>
                    <a:pt x="2006" y="1353"/>
                  </a:lnTo>
                  <a:lnTo>
                    <a:pt x="2053" y="1213"/>
                  </a:lnTo>
                  <a:lnTo>
                    <a:pt x="2006" y="1073"/>
                  </a:lnTo>
                  <a:lnTo>
                    <a:pt x="1913" y="933"/>
                  </a:lnTo>
                  <a:lnTo>
                    <a:pt x="2146" y="653"/>
                  </a:lnTo>
                  <a:lnTo>
                    <a:pt x="2239" y="513"/>
                  </a:lnTo>
                  <a:lnTo>
                    <a:pt x="2239" y="373"/>
                  </a:lnTo>
                  <a:lnTo>
                    <a:pt x="2193" y="234"/>
                  </a:lnTo>
                  <a:lnTo>
                    <a:pt x="2099" y="94"/>
                  </a:lnTo>
                  <a:lnTo>
                    <a:pt x="19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6"/>
            <p:cNvSpPr/>
            <p:nvPr/>
          </p:nvSpPr>
          <p:spPr>
            <a:xfrm>
              <a:off x="4208675" y="2854550"/>
              <a:ext cx="43150" cy="39675"/>
            </a:xfrm>
            <a:custGeom>
              <a:rect b="b" l="l" r="r" t="t"/>
              <a:pathLst>
                <a:path extrusionOk="0" h="1587" w="1726">
                  <a:moveTo>
                    <a:pt x="513" y="1"/>
                  </a:moveTo>
                  <a:lnTo>
                    <a:pt x="1" y="607"/>
                  </a:lnTo>
                  <a:lnTo>
                    <a:pt x="1213" y="1586"/>
                  </a:lnTo>
                  <a:lnTo>
                    <a:pt x="1726" y="980"/>
                  </a:lnTo>
                  <a:lnTo>
                    <a:pt x="5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6"/>
            <p:cNvSpPr/>
            <p:nvPr/>
          </p:nvSpPr>
          <p:spPr>
            <a:xfrm>
              <a:off x="4165550" y="2884875"/>
              <a:ext cx="60625" cy="64125"/>
            </a:xfrm>
            <a:custGeom>
              <a:rect b="b" l="l" r="r" t="t"/>
              <a:pathLst>
                <a:path extrusionOk="0" h="2565" w="2425">
                  <a:moveTo>
                    <a:pt x="1213" y="0"/>
                  </a:moveTo>
                  <a:lnTo>
                    <a:pt x="793" y="513"/>
                  </a:lnTo>
                  <a:lnTo>
                    <a:pt x="700" y="653"/>
                  </a:lnTo>
                  <a:lnTo>
                    <a:pt x="700" y="793"/>
                  </a:lnTo>
                  <a:lnTo>
                    <a:pt x="700" y="1213"/>
                  </a:lnTo>
                  <a:lnTo>
                    <a:pt x="93" y="1959"/>
                  </a:lnTo>
                  <a:lnTo>
                    <a:pt x="0" y="2099"/>
                  </a:lnTo>
                  <a:lnTo>
                    <a:pt x="0" y="2239"/>
                  </a:lnTo>
                  <a:lnTo>
                    <a:pt x="47" y="2378"/>
                  </a:lnTo>
                  <a:lnTo>
                    <a:pt x="140" y="2518"/>
                  </a:lnTo>
                  <a:lnTo>
                    <a:pt x="280" y="2565"/>
                  </a:lnTo>
                  <a:lnTo>
                    <a:pt x="560" y="2565"/>
                  </a:lnTo>
                  <a:lnTo>
                    <a:pt x="700" y="2425"/>
                  </a:lnTo>
                  <a:lnTo>
                    <a:pt x="1306" y="1726"/>
                  </a:lnTo>
                  <a:lnTo>
                    <a:pt x="1726" y="1679"/>
                  </a:lnTo>
                  <a:lnTo>
                    <a:pt x="1865" y="1632"/>
                  </a:lnTo>
                  <a:lnTo>
                    <a:pt x="2005" y="1539"/>
                  </a:lnTo>
                  <a:lnTo>
                    <a:pt x="2425" y="980"/>
                  </a:lnTo>
                  <a:lnTo>
                    <a:pt x="1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6"/>
            <p:cNvSpPr/>
            <p:nvPr/>
          </p:nvSpPr>
          <p:spPr>
            <a:xfrm>
              <a:off x="4022150" y="2693675"/>
              <a:ext cx="242500" cy="335775"/>
            </a:xfrm>
            <a:custGeom>
              <a:rect b="b" l="l" r="r" t="t"/>
              <a:pathLst>
                <a:path extrusionOk="0" h="13431" w="9700">
                  <a:moveTo>
                    <a:pt x="1726" y="1586"/>
                  </a:moveTo>
                  <a:lnTo>
                    <a:pt x="1866" y="1633"/>
                  </a:lnTo>
                  <a:lnTo>
                    <a:pt x="2006" y="1680"/>
                  </a:lnTo>
                  <a:lnTo>
                    <a:pt x="2099" y="1820"/>
                  </a:lnTo>
                  <a:lnTo>
                    <a:pt x="2099" y="1959"/>
                  </a:lnTo>
                  <a:lnTo>
                    <a:pt x="2099" y="2146"/>
                  </a:lnTo>
                  <a:lnTo>
                    <a:pt x="2006" y="2239"/>
                  </a:lnTo>
                  <a:lnTo>
                    <a:pt x="1866" y="2332"/>
                  </a:lnTo>
                  <a:lnTo>
                    <a:pt x="1726" y="2379"/>
                  </a:lnTo>
                  <a:lnTo>
                    <a:pt x="1586" y="2332"/>
                  </a:lnTo>
                  <a:lnTo>
                    <a:pt x="1446" y="2239"/>
                  </a:lnTo>
                  <a:lnTo>
                    <a:pt x="1353" y="2146"/>
                  </a:lnTo>
                  <a:lnTo>
                    <a:pt x="1306" y="1959"/>
                  </a:lnTo>
                  <a:lnTo>
                    <a:pt x="1353" y="1820"/>
                  </a:lnTo>
                  <a:lnTo>
                    <a:pt x="1446" y="1680"/>
                  </a:lnTo>
                  <a:lnTo>
                    <a:pt x="1586" y="1633"/>
                  </a:lnTo>
                  <a:lnTo>
                    <a:pt x="1726" y="1586"/>
                  </a:lnTo>
                  <a:close/>
                  <a:moveTo>
                    <a:pt x="3311" y="1586"/>
                  </a:moveTo>
                  <a:lnTo>
                    <a:pt x="3451" y="1633"/>
                  </a:lnTo>
                  <a:lnTo>
                    <a:pt x="3591" y="1680"/>
                  </a:lnTo>
                  <a:lnTo>
                    <a:pt x="3638" y="1820"/>
                  </a:lnTo>
                  <a:lnTo>
                    <a:pt x="3684" y="1959"/>
                  </a:lnTo>
                  <a:lnTo>
                    <a:pt x="3638" y="2146"/>
                  </a:lnTo>
                  <a:lnTo>
                    <a:pt x="3591" y="2239"/>
                  </a:lnTo>
                  <a:lnTo>
                    <a:pt x="3451" y="2332"/>
                  </a:lnTo>
                  <a:lnTo>
                    <a:pt x="3311" y="2379"/>
                  </a:lnTo>
                  <a:lnTo>
                    <a:pt x="3125" y="2332"/>
                  </a:lnTo>
                  <a:lnTo>
                    <a:pt x="3032" y="2239"/>
                  </a:lnTo>
                  <a:lnTo>
                    <a:pt x="2938" y="2146"/>
                  </a:lnTo>
                  <a:lnTo>
                    <a:pt x="2892" y="1959"/>
                  </a:lnTo>
                  <a:lnTo>
                    <a:pt x="2938" y="1820"/>
                  </a:lnTo>
                  <a:lnTo>
                    <a:pt x="3032" y="1680"/>
                  </a:lnTo>
                  <a:lnTo>
                    <a:pt x="3125" y="1633"/>
                  </a:lnTo>
                  <a:lnTo>
                    <a:pt x="3311" y="1586"/>
                  </a:lnTo>
                  <a:close/>
                  <a:moveTo>
                    <a:pt x="4850" y="1586"/>
                  </a:moveTo>
                  <a:lnTo>
                    <a:pt x="5037" y="1633"/>
                  </a:lnTo>
                  <a:lnTo>
                    <a:pt x="5130" y="1680"/>
                  </a:lnTo>
                  <a:lnTo>
                    <a:pt x="5223" y="1820"/>
                  </a:lnTo>
                  <a:lnTo>
                    <a:pt x="5270" y="1959"/>
                  </a:lnTo>
                  <a:lnTo>
                    <a:pt x="5223" y="2146"/>
                  </a:lnTo>
                  <a:lnTo>
                    <a:pt x="5130" y="2239"/>
                  </a:lnTo>
                  <a:lnTo>
                    <a:pt x="5037" y="2332"/>
                  </a:lnTo>
                  <a:lnTo>
                    <a:pt x="4850" y="2379"/>
                  </a:lnTo>
                  <a:lnTo>
                    <a:pt x="4710" y="2332"/>
                  </a:lnTo>
                  <a:lnTo>
                    <a:pt x="4570" y="2239"/>
                  </a:lnTo>
                  <a:lnTo>
                    <a:pt x="4524" y="2146"/>
                  </a:lnTo>
                  <a:lnTo>
                    <a:pt x="4477" y="1959"/>
                  </a:lnTo>
                  <a:lnTo>
                    <a:pt x="4524" y="1820"/>
                  </a:lnTo>
                  <a:lnTo>
                    <a:pt x="4570" y="1680"/>
                  </a:lnTo>
                  <a:lnTo>
                    <a:pt x="4710" y="1633"/>
                  </a:lnTo>
                  <a:lnTo>
                    <a:pt x="4850" y="1586"/>
                  </a:lnTo>
                  <a:close/>
                  <a:moveTo>
                    <a:pt x="8161" y="3172"/>
                  </a:moveTo>
                  <a:lnTo>
                    <a:pt x="8301" y="3265"/>
                  </a:lnTo>
                  <a:lnTo>
                    <a:pt x="8394" y="3405"/>
                  </a:lnTo>
                  <a:lnTo>
                    <a:pt x="8394" y="3545"/>
                  </a:lnTo>
                  <a:lnTo>
                    <a:pt x="8394" y="3685"/>
                  </a:lnTo>
                  <a:lnTo>
                    <a:pt x="8301" y="3825"/>
                  </a:lnTo>
                  <a:lnTo>
                    <a:pt x="8161" y="3918"/>
                  </a:lnTo>
                  <a:lnTo>
                    <a:pt x="8021" y="3965"/>
                  </a:lnTo>
                  <a:lnTo>
                    <a:pt x="4850" y="3965"/>
                  </a:lnTo>
                  <a:lnTo>
                    <a:pt x="4710" y="3918"/>
                  </a:lnTo>
                  <a:lnTo>
                    <a:pt x="4570" y="3825"/>
                  </a:lnTo>
                  <a:lnTo>
                    <a:pt x="4524" y="3685"/>
                  </a:lnTo>
                  <a:lnTo>
                    <a:pt x="4477" y="3545"/>
                  </a:lnTo>
                  <a:lnTo>
                    <a:pt x="4524" y="3405"/>
                  </a:lnTo>
                  <a:lnTo>
                    <a:pt x="4570" y="3265"/>
                  </a:lnTo>
                  <a:lnTo>
                    <a:pt x="4710" y="3172"/>
                  </a:lnTo>
                  <a:close/>
                  <a:moveTo>
                    <a:pt x="3451" y="3172"/>
                  </a:moveTo>
                  <a:lnTo>
                    <a:pt x="3591" y="3265"/>
                  </a:lnTo>
                  <a:lnTo>
                    <a:pt x="3638" y="3405"/>
                  </a:lnTo>
                  <a:lnTo>
                    <a:pt x="3684" y="3545"/>
                  </a:lnTo>
                  <a:lnTo>
                    <a:pt x="3684" y="5130"/>
                  </a:lnTo>
                  <a:lnTo>
                    <a:pt x="3638" y="5270"/>
                  </a:lnTo>
                  <a:lnTo>
                    <a:pt x="3591" y="5410"/>
                  </a:lnTo>
                  <a:lnTo>
                    <a:pt x="3451" y="5503"/>
                  </a:lnTo>
                  <a:lnTo>
                    <a:pt x="1586" y="5503"/>
                  </a:lnTo>
                  <a:lnTo>
                    <a:pt x="1446" y="5410"/>
                  </a:lnTo>
                  <a:lnTo>
                    <a:pt x="1353" y="5270"/>
                  </a:lnTo>
                  <a:lnTo>
                    <a:pt x="1306" y="5130"/>
                  </a:lnTo>
                  <a:lnTo>
                    <a:pt x="1306" y="3545"/>
                  </a:lnTo>
                  <a:lnTo>
                    <a:pt x="1353" y="3405"/>
                  </a:lnTo>
                  <a:lnTo>
                    <a:pt x="1446" y="3265"/>
                  </a:lnTo>
                  <a:lnTo>
                    <a:pt x="1586" y="3172"/>
                  </a:lnTo>
                  <a:close/>
                  <a:moveTo>
                    <a:pt x="6949" y="4711"/>
                  </a:moveTo>
                  <a:lnTo>
                    <a:pt x="7135" y="4757"/>
                  </a:lnTo>
                  <a:lnTo>
                    <a:pt x="7228" y="4851"/>
                  </a:lnTo>
                  <a:lnTo>
                    <a:pt x="7322" y="4990"/>
                  </a:lnTo>
                  <a:lnTo>
                    <a:pt x="7368" y="5130"/>
                  </a:lnTo>
                  <a:lnTo>
                    <a:pt x="7322" y="5270"/>
                  </a:lnTo>
                  <a:lnTo>
                    <a:pt x="7228" y="5410"/>
                  </a:lnTo>
                  <a:lnTo>
                    <a:pt x="7135" y="5503"/>
                  </a:lnTo>
                  <a:lnTo>
                    <a:pt x="4710" y="5503"/>
                  </a:lnTo>
                  <a:lnTo>
                    <a:pt x="4570" y="5410"/>
                  </a:lnTo>
                  <a:lnTo>
                    <a:pt x="4524" y="5270"/>
                  </a:lnTo>
                  <a:lnTo>
                    <a:pt x="4477" y="5130"/>
                  </a:lnTo>
                  <a:lnTo>
                    <a:pt x="4524" y="4990"/>
                  </a:lnTo>
                  <a:lnTo>
                    <a:pt x="4570" y="4851"/>
                  </a:lnTo>
                  <a:lnTo>
                    <a:pt x="4710" y="4757"/>
                  </a:lnTo>
                  <a:lnTo>
                    <a:pt x="4850" y="4711"/>
                  </a:lnTo>
                  <a:close/>
                  <a:moveTo>
                    <a:pt x="3311" y="6296"/>
                  </a:moveTo>
                  <a:lnTo>
                    <a:pt x="3451" y="6343"/>
                  </a:lnTo>
                  <a:lnTo>
                    <a:pt x="3591" y="6436"/>
                  </a:lnTo>
                  <a:lnTo>
                    <a:pt x="3638" y="6529"/>
                  </a:lnTo>
                  <a:lnTo>
                    <a:pt x="3684" y="6716"/>
                  </a:lnTo>
                  <a:lnTo>
                    <a:pt x="3684" y="8255"/>
                  </a:lnTo>
                  <a:lnTo>
                    <a:pt x="3638" y="8441"/>
                  </a:lnTo>
                  <a:lnTo>
                    <a:pt x="3591" y="8534"/>
                  </a:lnTo>
                  <a:lnTo>
                    <a:pt x="3451" y="8628"/>
                  </a:lnTo>
                  <a:lnTo>
                    <a:pt x="3311" y="8674"/>
                  </a:lnTo>
                  <a:lnTo>
                    <a:pt x="1726" y="8674"/>
                  </a:lnTo>
                  <a:lnTo>
                    <a:pt x="1586" y="8628"/>
                  </a:lnTo>
                  <a:lnTo>
                    <a:pt x="1446" y="8534"/>
                  </a:lnTo>
                  <a:lnTo>
                    <a:pt x="1353" y="8441"/>
                  </a:lnTo>
                  <a:lnTo>
                    <a:pt x="1306" y="8255"/>
                  </a:lnTo>
                  <a:lnTo>
                    <a:pt x="1306" y="6716"/>
                  </a:lnTo>
                  <a:lnTo>
                    <a:pt x="1353" y="6529"/>
                  </a:lnTo>
                  <a:lnTo>
                    <a:pt x="1446" y="6436"/>
                  </a:lnTo>
                  <a:lnTo>
                    <a:pt x="1586" y="6343"/>
                  </a:lnTo>
                  <a:lnTo>
                    <a:pt x="1726" y="6296"/>
                  </a:lnTo>
                  <a:close/>
                  <a:moveTo>
                    <a:pt x="3451" y="9467"/>
                  </a:moveTo>
                  <a:lnTo>
                    <a:pt x="3591" y="9560"/>
                  </a:lnTo>
                  <a:lnTo>
                    <a:pt x="3638" y="9700"/>
                  </a:lnTo>
                  <a:lnTo>
                    <a:pt x="3684" y="9840"/>
                  </a:lnTo>
                  <a:lnTo>
                    <a:pt x="3684" y="11425"/>
                  </a:lnTo>
                  <a:lnTo>
                    <a:pt x="3638" y="11565"/>
                  </a:lnTo>
                  <a:lnTo>
                    <a:pt x="3591" y="11705"/>
                  </a:lnTo>
                  <a:lnTo>
                    <a:pt x="3451" y="11798"/>
                  </a:lnTo>
                  <a:lnTo>
                    <a:pt x="1586" y="11798"/>
                  </a:lnTo>
                  <a:lnTo>
                    <a:pt x="1446" y="11705"/>
                  </a:lnTo>
                  <a:lnTo>
                    <a:pt x="1353" y="11565"/>
                  </a:lnTo>
                  <a:lnTo>
                    <a:pt x="1306" y="11425"/>
                  </a:lnTo>
                  <a:lnTo>
                    <a:pt x="1306" y="9840"/>
                  </a:lnTo>
                  <a:lnTo>
                    <a:pt x="1353" y="9700"/>
                  </a:lnTo>
                  <a:lnTo>
                    <a:pt x="1446" y="9560"/>
                  </a:lnTo>
                  <a:lnTo>
                    <a:pt x="1586" y="9467"/>
                  </a:lnTo>
                  <a:close/>
                  <a:moveTo>
                    <a:pt x="234" y="1"/>
                  </a:moveTo>
                  <a:lnTo>
                    <a:pt x="141" y="94"/>
                  </a:lnTo>
                  <a:lnTo>
                    <a:pt x="47" y="234"/>
                  </a:lnTo>
                  <a:lnTo>
                    <a:pt x="1" y="374"/>
                  </a:lnTo>
                  <a:lnTo>
                    <a:pt x="1" y="13011"/>
                  </a:lnTo>
                  <a:lnTo>
                    <a:pt x="47" y="13151"/>
                  </a:lnTo>
                  <a:lnTo>
                    <a:pt x="141" y="13291"/>
                  </a:lnTo>
                  <a:lnTo>
                    <a:pt x="234" y="13384"/>
                  </a:lnTo>
                  <a:lnTo>
                    <a:pt x="420" y="13430"/>
                  </a:lnTo>
                  <a:lnTo>
                    <a:pt x="9327" y="13430"/>
                  </a:lnTo>
                  <a:lnTo>
                    <a:pt x="9467" y="13384"/>
                  </a:lnTo>
                  <a:lnTo>
                    <a:pt x="9607" y="13291"/>
                  </a:lnTo>
                  <a:lnTo>
                    <a:pt x="9700" y="13151"/>
                  </a:lnTo>
                  <a:lnTo>
                    <a:pt x="9700" y="13011"/>
                  </a:lnTo>
                  <a:lnTo>
                    <a:pt x="9700" y="8021"/>
                  </a:lnTo>
                  <a:lnTo>
                    <a:pt x="8301" y="9700"/>
                  </a:lnTo>
                  <a:lnTo>
                    <a:pt x="8161" y="9840"/>
                  </a:lnTo>
                  <a:lnTo>
                    <a:pt x="7974" y="9980"/>
                  </a:lnTo>
                  <a:lnTo>
                    <a:pt x="7741" y="10073"/>
                  </a:lnTo>
                  <a:lnTo>
                    <a:pt x="7508" y="10120"/>
                  </a:lnTo>
                  <a:lnTo>
                    <a:pt x="7462" y="10120"/>
                  </a:lnTo>
                  <a:lnTo>
                    <a:pt x="7042" y="10586"/>
                  </a:lnTo>
                  <a:lnTo>
                    <a:pt x="6855" y="10773"/>
                  </a:lnTo>
                  <a:lnTo>
                    <a:pt x="6622" y="10912"/>
                  </a:lnTo>
                  <a:lnTo>
                    <a:pt x="6389" y="11006"/>
                  </a:lnTo>
                  <a:lnTo>
                    <a:pt x="5923" y="11006"/>
                  </a:lnTo>
                  <a:lnTo>
                    <a:pt x="5736" y="10959"/>
                  </a:lnTo>
                  <a:lnTo>
                    <a:pt x="5550" y="10866"/>
                  </a:lnTo>
                  <a:lnTo>
                    <a:pt x="5363" y="10726"/>
                  </a:lnTo>
                  <a:lnTo>
                    <a:pt x="5177" y="10493"/>
                  </a:lnTo>
                  <a:lnTo>
                    <a:pt x="5037" y="10260"/>
                  </a:lnTo>
                  <a:lnTo>
                    <a:pt x="4850" y="10260"/>
                  </a:lnTo>
                  <a:lnTo>
                    <a:pt x="4710" y="10213"/>
                  </a:lnTo>
                  <a:lnTo>
                    <a:pt x="4570" y="10120"/>
                  </a:lnTo>
                  <a:lnTo>
                    <a:pt x="4524" y="9980"/>
                  </a:lnTo>
                  <a:lnTo>
                    <a:pt x="4477" y="9840"/>
                  </a:lnTo>
                  <a:lnTo>
                    <a:pt x="4524" y="9700"/>
                  </a:lnTo>
                  <a:lnTo>
                    <a:pt x="4570" y="9560"/>
                  </a:lnTo>
                  <a:lnTo>
                    <a:pt x="4710" y="9467"/>
                  </a:lnTo>
                  <a:lnTo>
                    <a:pt x="5037" y="9467"/>
                  </a:lnTo>
                  <a:lnTo>
                    <a:pt x="5130" y="9280"/>
                  </a:lnTo>
                  <a:lnTo>
                    <a:pt x="5223" y="9094"/>
                  </a:lnTo>
                  <a:lnTo>
                    <a:pt x="5596" y="8674"/>
                  </a:lnTo>
                  <a:lnTo>
                    <a:pt x="4850" y="8674"/>
                  </a:lnTo>
                  <a:lnTo>
                    <a:pt x="4710" y="8628"/>
                  </a:lnTo>
                  <a:lnTo>
                    <a:pt x="4570" y="8534"/>
                  </a:lnTo>
                  <a:lnTo>
                    <a:pt x="4524" y="8441"/>
                  </a:lnTo>
                  <a:lnTo>
                    <a:pt x="4477" y="8255"/>
                  </a:lnTo>
                  <a:lnTo>
                    <a:pt x="4524" y="8115"/>
                  </a:lnTo>
                  <a:lnTo>
                    <a:pt x="4570" y="7975"/>
                  </a:lnTo>
                  <a:lnTo>
                    <a:pt x="4710" y="7928"/>
                  </a:lnTo>
                  <a:lnTo>
                    <a:pt x="4850" y="7881"/>
                  </a:lnTo>
                  <a:lnTo>
                    <a:pt x="5783" y="7881"/>
                  </a:lnTo>
                  <a:lnTo>
                    <a:pt x="5923" y="7648"/>
                  </a:lnTo>
                  <a:lnTo>
                    <a:pt x="6389" y="7089"/>
                  </a:lnTo>
                  <a:lnTo>
                    <a:pt x="4850" y="7089"/>
                  </a:lnTo>
                  <a:lnTo>
                    <a:pt x="4710" y="7042"/>
                  </a:lnTo>
                  <a:lnTo>
                    <a:pt x="4570" y="6995"/>
                  </a:lnTo>
                  <a:lnTo>
                    <a:pt x="4524" y="6856"/>
                  </a:lnTo>
                  <a:lnTo>
                    <a:pt x="4477" y="6716"/>
                  </a:lnTo>
                  <a:lnTo>
                    <a:pt x="4524" y="6529"/>
                  </a:lnTo>
                  <a:lnTo>
                    <a:pt x="4570" y="6436"/>
                  </a:lnTo>
                  <a:lnTo>
                    <a:pt x="4710" y="6343"/>
                  </a:lnTo>
                  <a:lnTo>
                    <a:pt x="4850" y="6296"/>
                  </a:lnTo>
                  <a:lnTo>
                    <a:pt x="7042" y="6296"/>
                  </a:lnTo>
                  <a:lnTo>
                    <a:pt x="9700" y="3125"/>
                  </a:lnTo>
                  <a:lnTo>
                    <a:pt x="9700" y="2332"/>
                  </a:lnTo>
                  <a:lnTo>
                    <a:pt x="7601" y="2332"/>
                  </a:lnTo>
                  <a:lnTo>
                    <a:pt x="7462" y="2239"/>
                  </a:lnTo>
                  <a:lnTo>
                    <a:pt x="7368" y="2099"/>
                  </a:lnTo>
                  <a:lnTo>
                    <a:pt x="7368" y="1959"/>
                  </a:lnTo>
                  <a:lnTo>
                    <a:pt x="7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6"/>
            <p:cNvSpPr/>
            <p:nvPr/>
          </p:nvSpPr>
          <p:spPr>
            <a:xfrm>
              <a:off x="4234325" y="2774125"/>
              <a:ext cx="85125" cy="90950"/>
            </a:xfrm>
            <a:custGeom>
              <a:rect b="b" l="l" r="r" t="t"/>
              <a:pathLst>
                <a:path extrusionOk="0" h="3638" w="3405">
                  <a:moveTo>
                    <a:pt x="2192" y="0"/>
                  </a:moveTo>
                  <a:lnTo>
                    <a:pt x="0" y="2612"/>
                  </a:lnTo>
                  <a:lnTo>
                    <a:pt x="1213" y="3638"/>
                  </a:lnTo>
                  <a:lnTo>
                    <a:pt x="3404" y="1026"/>
                  </a:lnTo>
                  <a:lnTo>
                    <a:pt x="2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46"/>
          <p:cNvGrpSpPr/>
          <p:nvPr/>
        </p:nvGrpSpPr>
        <p:grpSpPr>
          <a:xfrm>
            <a:off x="5470614" y="2507476"/>
            <a:ext cx="312953" cy="312976"/>
            <a:chOff x="4774075" y="2693675"/>
            <a:chExt cx="335750" cy="335775"/>
          </a:xfrm>
        </p:grpSpPr>
        <p:sp>
          <p:nvSpPr>
            <p:cNvPr id="1077" name="Google Shape;1077;p46"/>
            <p:cNvSpPr/>
            <p:nvPr/>
          </p:nvSpPr>
          <p:spPr>
            <a:xfrm>
              <a:off x="4951250" y="2751975"/>
              <a:ext cx="99125" cy="78125"/>
            </a:xfrm>
            <a:custGeom>
              <a:rect b="b" l="l" r="r" t="t"/>
              <a:pathLst>
                <a:path extrusionOk="0" h="3125" w="3965">
                  <a:moveTo>
                    <a:pt x="2752" y="793"/>
                  </a:moveTo>
                  <a:lnTo>
                    <a:pt x="2939" y="840"/>
                  </a:lnTo>
                  <a:lnTo>
                    <a:pt x="3032" y="933"/>
                  </a:lnTo>
                  <a:lnTo>
                    <a:pt x="3125" y="1026"/>
                  </a:lnTo>
                  <a:lnTo>
                    <a:pt x="3172" y="1213"/>
                  </a:lnTo>
                  <a:lnTo>
                    <a:pt x="3125" y="1353"/>
                  </a:lnTo>
                  <a:lnTo>
                    <a:pt x="3032" y="1446"/>
                  </a:lnTo>
                  <a:lnTo>
                    <a:pt x="2939" y="1539"/>
                  </a:lnTo>
                  <a:lnTo>
                    <a:pt x="2752" y="1586"/>
                  </a:lnTo>
                  <a:lnTo>
                    <a:pt x="1213" y="1586"/>
                  </a:lnTo>
                  <a:lnTo>
                    <a:pt x="1027" y="1539"/>
                  </a:lnTo>
                  <a:lnTo>
                    <a:pt x="934" y="1446"/>
                  </a:lnTo>
                  <a:lnTo>
                    <a:pt x="840" y="1353"/>
                  </a:lnTo>
                  <a:lnTo>
                    <a:pt x="794" y="1213"/>
                  </a:lnTo>
                  <a:lnTo>
                    <a:pt x="840" y="1026"/>
                  </a:lnTo>
                  <a:lnTo>
                    <a:pt x="934" y="933"/>
                  </a:lnTo>
                  <a:lnTo>
                    <a:pt x="1027" y="840"/>
                  </a:lnTo>
                  <a:lnTo>
                    <a:pt x="1213" y="793"/>
                  </a:lnTo>
                  <a:close/>
                  <a:moveTo>
                    <a:pt x="141" y="0"/>
                  </a:moveTo>
                  <a:lnTo>
                    <a:pt x="48" y="47"/>
                  </a:lnTo>
                  <a:lnTo>
                    <a:pt x="1" y="140"/>
                  </a:lnTo>
                  <a:lnTo>
                    <a:pt x="1" y="3125"/>
                  </a:lnTo>
                  <a:lnTo>
                    <a:pt x="654" y="2472"/>
                  </a:lnTo>
                  <a:lnTo>
                    <a:pt x="794" y="2379"/>
                  </a:lnTo>
                  <a:lnTo>
                    <a:pt x="3825" y="2379"/>
                  </a:lnTo>
                  <a:lnTo>
                    <a:pt x="3918" y="2332"/>
                  </a:lnTo>
                  <a:lnTo>
                    <a:pt x="3965" y="2239"/>
                  </a:lnTo>
                  <a:lnTo>
                    <a:pt x="3965" y="140"/>
                  </a:lnTo>
                  <a:lnTo>
                    <a:pt x="3918" y="47"/>
                  </a:lnTo>
                  <a:lnTo>
                    <a:pt x="38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6"/>
            <p:cNvSpPr/>
            <p:nvPr/>
          </p:nvSpPr>
          <p:spPr>
            <a:xfrm>
              <a:off x="4774075" y="2693675"/>
              <a:ext cx="335750" cy="222700"/>
            </a:xfrm>
            <a:custGeom>
              <a:rect b="b" l="l" r="r" t="t"/>
              <a:pathLst>
                <a:path extrusionOk="0" h="8908" w="13430">
                  <a:moveTo>
                    <a:pt x="10912" y="1540"/>
                  </a:moveTo>
                  <a:lnTo>
                    <a:pt x="11098" y="1586"/>
                  </a:lnTo>
                  <a:lnTo>
                    <a:pt x="11238" y="1633"/>
                  </a:lnTo>
                  <a:lnTo>
                    <a:pt x="11425" y="1726"/>
                  </a:lnTo>
                  <a:lnTo>
                    <a:pt x="11564" y="1820"/>
                  </a:lnTo>
                  <a:lnTo>
                    <a:pt x="11658" y="1959"/>
                  </a:lnTo>
                  <a:lnTo>
                    <a:pt x="11751" y="2099"/>
                  </a:lnTo>
                  <a:lnTo>
                    <a:pt x="11798" y="2286"/>
                  </a:lnTo>
                  <a:lnTo>
                    <a:pt x="11844" y="2472"/>
                  </a:lnTo>
                  <a:lnTo>
                    <a:pt x="11844" y="4571"/>
                  </a:lnTo>
                  <a:lnTo>
                    <a:pt x="11798" y="4757"/>
                  </a:lnTo>
                  <a:lnTo>
                    <a:pt x="11751" y="4944"/>
                  </a:lnTo>
                  <a:lnTo>
                    <a:pt x="11658" y="5084"/>
                  </a:lnTo>
                  <a:lnTo>
                    <a:pt x="11564" y="5224"/>
                  </a:lnTo>
                  <a:lnTo>
                    <a:pt x="11425" y="5317"/>
                  </a:lnTo>
                  <a:lnTo>
                    <a:pt x="11238" y="5410"/>
                  </a:lnTo>
                  <a:lnTo>
                    <a:pt x="11098" y="5457"/>
                  </a:lnTo>
                  <a:lnTo>
                    <a:pt x="10912" y="5503"/>
                  </a:lnTo>
                  <a:lnTo>
                    <a:pt x="8160" y="5503"/>
                  </a:lnTo>
                  <a:lnTo>
                    <a:pt x="6995" y="6669"/>
                  </a:lnTo>
                  <a:lnTo>
                    <a:pt x="6901" y="6762"/>
                  </a:lnTo>
                  <a:lnTo>
                    <a:pt x="6762" y="6809"/>
                  </a:lnTo>
                  <a:lnTo>
                    <a:pt x="6668" y="6809"/>
                  </a:lnTo>
                  <a:lnTo>
                    <a:pt x="6575" y="6762"/>
                  </a:lnTo>
                  <a:lnTo>
                    <a:pt x="6435" y="6716"/>
                  </a:lnTo>
                  <a:lnTo>
                    <a:pt x="6389" y="6622"/>
                  </a:lnTo>
                  <a:lnTo>
                    <a:pt x="6342" y="6529"/>
                  </a:lnTo>
                  <a:lnTo>
                    <a:pt x="6295" y="6389"/>
                  </a:lnTo>
                  <a:lnTo>
                    <a:pt x="6295" y="2472"/>
                  </a:lnTo>
                  <a:lnTo>
                    <a:pt x="6342" y="2286"/>
                  </a:lnTo>
                  <a:lnTo>
                    <a:pt x="6389" y="2099"/>
                  </a:lnTo>
                  <a:lnTo>
                    <a:pt x="6482" y="1959"/>
                  </a:lnTo>
                  <a:lnTo>
                    <a:pt x="6575" y="1820"/>
                  </a:lnTo>
                  <a:lnTo>
                    <a:pt x="6715" y="1726"/>
                  </a:lnTo>
                  <a:lnTo>
                    <a:pt x="6855" y="1633"/>
                  </a:lnTo>
                  <a:lnTo>
                    <a:pt x="7041" y="1586"/>
                  </a:lnTo>
                  <a:lnTo>
                    <a:pt x="7228" y="1540"/>
                  </a:lnTo>
                  <a:close/>
                  <a:moveTo>
                    <a:pt x="233" y="1"/>
                  </a:moveTo>
                  <a:lnTo>
                    <a:pt x="93" y="94"/>
                  </a:lnTo>
                  <a:lnTo>
                    <a:pt x="0" y="234"/>
                  </a:lnTo>
                  <a:lnTo>
                    <a:pt x="0" y="374"/>
                  </a:lnTo>
                  <a:lnTo>
                    <a:pt x="0" y="8907"/>
                  </a:lnTo>
                  <a:lnTo>
                    <a:pt x="1352" y="8907"/>
                  </a:lnTo>
                  <a:lnTo>
                    <a:pt x="1446" y="8628"/>
                  </a:lnTo>
                  <a:lnTo>
                    <a:pt x="1539" y="8348"/>
                  </a:lnTo>
                  <a:lnTo>
                    <a:pt x="1632" y="8068"/>
                  </a:lnTo>
                  <a:lnTo>
                    <a:pt x="1819" y="7835"/>
                  </a:lnTo>
                  <a:lnTo>
                    <a:pt x="2005" y="7602"/>
                  </a:lnTo>
                  <a:lnTo>
                    <a:pt x="2192" y="7415"/>
                  </a:lnTo>
                  <a:lnTo>
                    <a:pt x="2425" y="7229"/>
                  </a:lnTo>
                  <a:lnTo>
                    <a:pt x="2658" y="7089"/>
                  </a:lnTo>
                  <a:lnTo>
                    <a:pt x="2472" y="6856"/>
                  </a:lnTo>
                  <a:lnTo>
                    <a:pt x="2378" y="6576"/>
                  </a:lnTo>
                  <a:lnTo>
                    <a:pt x="2285" y="6296"/>
                  </a:lnTo>
                  <a:lnTo>
                    <a:pt x="2238" y="6016"/>
                  </a:lnTo>
                  <a:lnTo>
                    <a:pt x="2285" y="5690"/>
                  </a:lnTo>
                  <a:lnTo>
                    <a:pt x="2378" y="5410"/>
                  </a:lnTo>
                  <a:lnTo>
                    <a:pt x="2518" y="5130"/>
                  </a:lnTo>
                  <a:lnTo>
                    <a:pt x="2705" y="4897"/>
                  </a:lnTo>
                  <a:lnTo>
                    <a:pt x="2938" y="4711"/>
                  </a:lnTo>
                  <a:lnTo>
                    <a:pt x="3218" y="4571"/>
                  </a:lnTo>
                  <a:lnTo>
                    <a:pt x="3497" y="4477"/>
                  </a:lnTo>
                  <a:lnTo>
                    <a:pt x="3824" y="4431"/>
                  </a:lnTo>
                  <a:lnTo>
                    <a:pt x="4150" y="4477"/>
                  </a:lnTo>
                  <a:lnTo>
                    <a:pt x="4430" y="4571"/>
                  </a:lnTo>
                  <a:lnTo>
                    <a:pt x="4710" y="4711"/>
                  </a:lnTo>
                  <a:lnTo>
                    <a:pt x="4943" y="4897"/>
                  </a:lnTo>
                  <a:lnTo>
                    <a:pt x="5130" y="5130"/>
                  </a:lnTo>
                  <a:lnTo>
                    <a:pt x="5269" y="5410"/>
                  </a:lnTo>
                  <a:lnTo>
                    <a:pt x="5363" y="5690"/>
                  </a:lnTo>
                  <a:lnTo>
                    <a:pt x="5409" y="6016"/>
                  </a:lnTo>
                  <a:lnTo>
                    <a:pt x="5363" y="6296"/>
                  </a:lnTo>
                  <a:lnTo>
                    <a:pt x="5269" y="6576"/>
                  </a:lnTo>
                  <a:lnTo>
                    <a:pt x="5130" y="6856"/>
                  </a:lnTo>
                  <a:lnTo>
                    <a:pt x="4990" y="7089"/>
                  </a:lnTo>
                  <a:lnTo>
                    <a:pt x="5223" y="7229"/>
                  </a:lnTo>
                  <a:lnTo>
                    <a:pt x="5456" y="7415"/>
                  </a:lnTo>
                  <a:lnTo>
                    <a:pt x="5642" y="7602"/>
                  </a:lnTo>
                  <a:lnTo>
                    <a:pt x="5829" y="7835"/>
                  </a:lnTo>
                  <a:lnTo>
                    <a:pt x="6015" y="8068"/>
                  </a:lnTo>
                  <a:lnTo>
                    <a:pt x="6109" y="8348"/>
                  </a:lnTo>
                  <a:lnTo>
                    <a:pt x="6202" y="8628"/>
                  </a:lnTo>
                  <a:lnTo>
                    <a:pt x="6295" y="8907"/>
                  </a:lnTo>
                  <a:lnTo>
                    <a:pt x="13430" y="8907"/>
                  </a:lnTo>
                  <a:lnTo>
                    <a:pt x="13430" y="374"/>
                  </a:lnTo>
                  <a:lnTo>
                    <a:pt x="13383" y="234"/>
                  </a:lnTo>
                  <a:lnTo>
                    <a:pt x="13290" y="94"/>
                  </a:lnTo>
                  <a:lnTo>
                    <a:pt x="13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6"/>
            <p:cNvSpPr/>
            <p:nvPr/>
          </p:nvSpPr>
          <p:spPr>
            <a:xfrm>
              <a:off x="4827700" y="2883700"/>
              <a:ext cx="83950" cy="32675"/>
            </a:xfrm>
            <a:custGeom>
              <a:rect b="b" l="l" r="r" t="t"/>
              <a:pathLst>
                <a:path extrusionOk="0" h="1307" w="3358">
                  <a:moveTo>
                    <a:pt x="1399" y="1"/>
                  </a:moveTo>
                  <a:lnTo>
                    <a:pt x="1119" y="94"/>
                  </a:lnTo>
                  <a:lnTo>
                    <a:pt x="840" y="187"/>
                  </a:lnTo>
                  <a:lnTo>
                    <a:pt x="606" y="374"/>
                  </a:lnTo>
                  <a:lnTo>
                    <a:pt x="420" y="560"/>
                  </a:lnTo>
                  <a:lnTo>
                    <a:pt x="233" y="793"/>
                  </a:lnTo>
                  <a:lnTo>
                    <a:pt x="93" y="1027"/>
                  </a:lnTo>
                  <a:lnTo>
                    <a:pt x="0" y="1306"/>
                  </a:lnTo>
                  <a:lnTo>
                    <a:pt x="3358" y="1306"/>
                  </a:lnTo>
                  <a:lnTo>
                    <a:pt x="3264" y="1027"/>
                  </a:lnTo>
                  <a:lnTo>
                    <a:pt x="3124" y="793"/>
                  </a:lnTo>
                  <a:lnTo>
                    <a:pt x="2938" y="560"/>
                  </a:lnTo>
                  <a:lnTo>
                    <a:pt x="2751" y="374"/>
                  </a:lnTo>
                  <a:lnTo>
                    <a:pt x="2518" y="187"/>
                  </a:lnTo>
                  <a:lnTo>
                    <a:pt x="2238" y="94"/>
                  </a:lnTo>
                  <a:lnTo>
                    <a:pt x="19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6"/>
            <p:cNvSpPr/>
            <p:nvPr/>
          </p:nvSpPr>
          <p:spPr>
            <a:xfrm>
              <a:off x="4849850" y="2824250"/>
              <a:ext cx="39650" cy="39650"/>
            </a:xfrm>
            <a:custGeom>
              <a:rect b="b" l="l" r="r" t="t"/>
              <a:pathLst>
                <a:path extrusionOk="0" h="1586" w="1586">
                  <a:moveTo>
                    <a:pt x="653" y="1"/>
                  </a:moveTo>
                  <a:lnTo>
                    <a:pt x="466" y="47"/>
                  </a:lnTo>
                  <a:lnTo>
                    <a:pt x="373" y="140"/>
                  </a:lnTo>
                  <a:lnTo>
                    <a:pt x="233" y="234"/>
                  </a:lnTo>
                  <a:lnTo>
                    <a:pt x="140" y="374"/>
                  </a:lnTo>
                  <a:lnTo>
                    <a:pt x="47" y="467"/>
                  </a:lnTo>
                  <a:lnTo>
                    <a:pt x="0" y="653"/>
                  </a:lnTo>
                  <a:lnTo>
                    <a:pt x="0" y="793"/>
                  </a:lnTo>
                  <a:lnTo>
                    <a:pt x="0" y="933"/>
                  </a:lnTo>
                  <a:lnTo>
                    <a:pt x="47" y="1120"/>
                  </a:lnTo>
                  <a:lnTo>
                    <a:pt x="140" y="1213"/>
                  </a:lnTo>
                  <a:lnTo>
                    <a:pt x="233" y="1353"/>
                  </a:lnTo>
                  <a:lnTo>
                    <a:pt x="373" y="1446"/>
                  </a:lnTo>
                  <a:lnTo>
                    <a:pt x="466" y="1493"/>
                  </a:lnTo>
                  <a:lnTo>
                    <a:pt x="653" y="1539"/>
                  </a:lnTo>
                  <a:lnTo>
                    <a:pt x="793" y="1586"/>
                  </a:lnTo>
                  <a:lnTo>
                    <a:pt x="933" y="1539"/>
                  </a:lnTo>
                  <a:lnTo>
                    <a:pt x="1119" y="1493"/>
                  </a:lnTo>
                  <a:lnTo>
                    <a:pt x="1213" y="1446"/>
                  </a:lnTo>
                  <a:lnTo>
                    <a:pt x="1352" y="1353"/>
                  </a:lnTo>
                  <a:lnTo>
                    <a:pt x="1446" y="1213"/>
                  </a:lnTo>
                  <a:lnTo>
                    <a:pt x="1492" y="1120"/>
                  </a:lnTo>
                  <a:lnTo>
                    <a:pt x="1539" y="933"/>
                  </a:lnTo>
                  <a:lnTo>
                    <a:pt x="1586" y="793"/>
                  </a:lnTo>
                  <a:lnTo>
                    <a:pt x="1539" y="653"/>
                  </a:lnTo>
                  <a:lnTo>
                    <a:pt x="1492" y="467"/>
                  </a:lnTo>
                  <a:lnTo>
                    <a:pt x="1446" y="374"/>
                  </a:lnTo>
                  <a:lnTo>
                    <a:pt x="1352" y="234"/>
                  </a:lnTo>
                  <a:lnTo>
                    <a:pt x="1213" y="140"/>
                  </a:lnTo>
                  <a:lnTo>
                    <a:pt x="1119" y="47"/>
                  </a:lnTo>
                  <a:lnTo>
                    <a:pt x="9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6"/>
            <p:cNvSpPr/>
            <p:nvPr/>
          </p:nvSpPr>
          <p:spPr>
            <a:xfrm>
              <a:off x="4774075" y="2936175"/>
              <a:ext cx="335750" cy="38475"/>
            </a:xfrm>
            <a:custGeom>
              <a:rect b="b" l="l" r="r" t="t"/>
              <a:pathLst>
                <a:path extrusionOk="0" h="1539" w="13430">
                  <a:moveTo>
                    <a:pt x="0" y="0"/>
                  </a:moveTo>
                  <a:lnTo>
                    <a:pt x="0" y="1166"/>
                  </a:lnTo>
                  <a:lnTo>
                    <a:pt x="0" y="1306"/>
                  </a:lnTo>
                  <a:lnTo>
                    <a:pt x="93" y="1446"/>
                  </a:lnTo>
                  <a:lnTo>
                    <a:pt x="233" y="1539"/>
                  </a:lnTo>
                  <a:lnTo>
                    <a:pt x="13197" y="1539"/>
                  </a:lnTo>
                  <a:lnTo>
                    <a:pt x="13290" y="1446"/>
                  </a:lnTo>
                  <a:lnTo>
                    <a:pt x="13383" y="1306"/>
                  </a:lnTo>
                  <a:lnTo>
                    <a:pt x="13430" y="1166"/>
                  </a:lnTo>
                  <a:lnTo>
                    <a:pt x="13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6"/>
            <p:cNvSpPr/>
            <p:nvPr/>
          </p:nvSpPr>
          <p:spPr>
            <a:xfrm>
              <a:off x="4860325" y="2994450"/>
              <a:ext cx="163250" cy="35000"/>
            </a:xfrm>
            <a:custGeom>
              <a:rect b="b" l="l" r="r" t="t"/>
              <a:pathLst>
                <a:path extrusionOk="0" h="1400" w="6530">
                  <a:moveTo>
                    <a:pt x="980" y="1"/>
                  </a:moveTo>
                  <a:lnTo>
                    <a:pt x="840" y="607"/>
                  </a:lnTo>
                  <a:lnTo>
                    <a:pt x="234" y="607"/>
                  </a:lnTo>
                  <a:lnTo>
                    <a:pt x="94" y="700"/>
                  </a:lnTo>
                  <a:lnTo>
                    <a:pt x="1" y="840"/>
                  </a:lnTo>
                  <a:lnTo>
                    <a:pt x="1" y="980"/>
                  </a:lnTo>
                  <a:lnTo>
                    <a:pt x="1" y="1120"/>
                  </a:lnTo>
                  <a:lnTo>
                    <a:pt x="94" y="1260"/>
                  </a:lnTo>
                  <a:lnTo>
                    <a:pt x="234" y="1353"/>
                  </a:lnTo>
                  <a:lnTo>
                    <a:pt x="374" y="1399"/>
                  </a:lnTo>
                  <a:lnTo>
                    <a:pt x="6156" y="1399"/>
                  </a:lnTo>
                  <a:lnTo>
                    <a:pt x="6296" y="1353"/>
                  </a:lnTo>
                  <a:lnTo>
                    <a:pt x="6436" y="1260"/>
                  </a:lnTo>
                  <a:lnTo>
                    <a:pt x="6482" y="1120"/>
                  </a:lnTo>
                  <a:lnTo>
                    <a:pt x="6529" y="980"/>
                  </a:lnTo>
                  <a:lnTo>
                    <a:pt x="6482" y="840"/>
                  </a:lnTo>
                  <a:lnTo>
                    <a:pt x="6436" y="700"/>
                  </a:lnTo>
                  <a:lnTo>
                    <a:pt x="6296" y="607"/>
                  </a:lnTo>
                  <a:lnTo>
                    <a:pt x="5643" y="607"/>
                  </a:lnTo>
                  <a:lnTo>
                    <a:pt x="5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46"/>
          <p:cNvGrpSpPr/>
          <p:nvPr/>
        </p:nvGrpSpPr>
        <p:grpSpPr>
          <a:xfrm>
            <a:off x="6201893" y="2507476"/>
            <a:ext cx="262969" cy="312976"/>
            <a:chOff x="5558625" y="2693675"/>
            <a:chExt cx="282125" cy="335775"/>
          </a:xfrm>
        </p:grpSpPr>
        <p:sp>
          <p:nvSpPr>
            <p:cNvPr id="1084" name="Google Shape;1084;p46"/>
            <p:cNvSpPr/>
            <p:nvPr/>
          </p:nvSpPr>
          <p:spPr>
            <a:xfrm>
              <a:off x="5614575" y="2748475"/>
              <a:ext cx="170225" cy="221525"/>
            </a:xfrm>
            <a:custGeom>
              <a:rect b="b" l="l" r="r" t="t"/>
              <a:pathLst>
                <a:path extrusionOk="0" h="8861" w="6809">
                  <a:moveTo>
                    <a:pt x="3731" y="747"/>
                  </a:moveTo>
                  <a:lnTo>
                    <a:pt x="4011" y="840"/>
                  </a:lnTo>
                  <a:lnTo>
                    <a:pt x="4291" y="980"/>
                  </a:lnTo>
                  <a:lnTo>
                    <a:pt x="4524" y="1166"/>
                  </a:lnTo>
                  <a:lnTo>
                    <a:pt x="4710" y="1399"/>
                  </a:lnTo>
                  <a:lnTo>
                    <a:pt x="4850" y="1679"/>
                  </a:lnTo>
                  <a:lnTo>
                    <a:pt x="4943" y="2006"/>
                  </a:lnTo>
                  <a:lnTo>
                    <a:pt x="4990" y="2285"/>
                  </a:lnTo>
                  <a:lnTo>
                    <a:pt x="4943" y="2612"/>
                  </a:lnTo>
                  <a:lnTo>
                    <a:pt x="4850" y="2892"/>
                  </a:lnTo>
                  <a:lnTo>
                    <a:pt x="4757" y="3125"/>
                  </a:lnTo>
                  <a:lnTo>
                    <a:pt x="4570" y="3358"/>
                  </a:lnTo>
                  <a:lnTo>
                    <a:pt x="4850" y="3544"/>
                  </a:lnTo>
                  <a:lnTo>
                    <a:pt x="5130" y="3778"/>
                  </a:lnTo>
                  <a:lnTo>
                    <a:pt x="5316" y="4011"/>
                  </a:lnTo>
                  <a:lnTo>
                    <a:pt x="5550" y="4291"/>
                  </a:lnTo>
                  <a:lnTo>
                    <a:pt x="5689" y="4570"/>
                  </a:lnTo>
                  <a:lnTo>
                    <a:pt x="5783" y="4897"/>
                  </a:lnTo>
                  <a:lnTo>
                    <a:pt x="5876" y="5223"/>
                  </a:lnTo>
                  <a:lnTo>
                    <a:pt x="5923" y="5596"/>
                  </a:lnTo>
                  <a:lnTo>
                    <a:pt x="5923" y="5829"/>
                  </a:lnTo>
                  <a:lnTo>
                    <a:pt x="5876" y="6016"/>
                  </a:lnTo>
                  <a:lnTo>
                    <a:pt x="5783" y="6109"/>
                  </a:lnTo>
                  <a:lnTo>
                    <a:pt x="5643" y="6202"/>
                  </a:lnTo>
                  <a:lnTo>
                    <a:pt x="5503" y="6249"/>
                  </a:lnTo>
                  <a:lnTo>
                    <a:pt x="1306" y="6249"/>
                  </a:lnTo>
                  <a:lnTo>
                    <a:pt x="1166" y="6202"/>
                  </a:lnTo>
                  <a:lnTo>
                    <a:pt x="1026" y="6109"/>
                  </a:lnTo>
                  <a:lnTo>
                    <a:pt x="933" y="6016"/>
                  </a:lnTo>
                  <a:lnTo>
                    <a:pt x="933" y="5829"/>
                  </a:lnTo>
                  <a:lnTo>
                    <a:pt x="933" y="5596"/>
                  </a:lnTo>
                  <a:lnTo>
                    <a:pt x="933" y="5223"/>
                  </a:lnTo>
                  <a:lnTo>
                    <a:pt x="1026" y="4897"/>
                  </a:lnTo>
                  <a:lnTo>
                    <a:pt x="1120" y="4570"/>
                  </a:lnTo>
                  <a:lnTo>
                    <a:pt x="1306" y="4291"/>
                  </a:lnTo>
                  <a:lnTo>
                    <a:pt x="1493" y="4011"/>
                  </a:lnTo>
                  <a:lnTo>
                    <a:pt x="1726" y="3778"/>
                  </a:lnTo>
                  <a:lnTo>
                    <a:pt x="1959" y="3544"/>
                  </a:lnTo>
                  <a:lnTo>
                    <a:pt x="2239" y="3358"/>
                  </a:lnTo>
                  <a:lnTo>
                    <a:pt x="2099" y="3125"/>
                  </a:lnTo>
                  <a:lnTo>
                    <a:pt x="1959" y="2892"/>
                  </a:lnTo>
                  <a:lnTo>
                    <a:pt x="1866" y="2612"/>
                  </a:lnTo>
                  <a:lnTo>
                    <a:pt x="1819" y="2285"/>
                  </a:lnTo>
                  <a:lnTo>
                    <a:pt x="1866" y="2006"/>
                  </a:lnTo>
                  <a:lnTo>
                    <a:pt x="1959" y="1679"/>
                  </a:lnTo>
                  <a:lnTo>
                    <a:pt x="2099" y="1399"/>
                  </a:lnTo>
                  <a:lnTo>
                    <a:pt x="2285" y="1166"/>
                  </a:lnTo>
                  <a:lnTo>
                    <a:pt x="2519" y="980"/>
                  </a:lnTo>
                  <a:lnTo>
                    <a:pt x="2798" y="840"/>
                  </a:lnTo>
                  <a:lnTo>
                    <a:pt x="3078" y="747"/>
                  </a:lnTo>
                  <a:close/>
                  <a:moveTo>
                    <a:pt x="3405" y="1"/>
                  </a:moveTo>
                  <a:lnTo>
                    <a:pt x="2565" y="47"/>
                  </a:lnTo>
                  <a:lnTo>
                    <a:pt x="1726" y="140"/>
                  </a:lnTo>
                  <a:lnTo>
                    <a:pt x="840" y="327"/>
                  </a:lnTo>
                  <a:lnTo>
                    <a:pt x="1" y="514"/>
                  </a:lnTo>
                  <a:lnTo>
                    <a:pt x="1" y="3778"/>
                  </a:lnTo>
                  <a:lnTo>
                    <a:pt x="1" y="4197"/>
                  </a:lnTo>
                  <a:lnTo>
                    <a:pt x="47" y="4617"/>
                  </a:lnTo>
                  <a:lnTo>
                    <a:pt x="140" y="5037"/>
                  </a:lnTo>
                  <a:lnTo>
                    <a:pt x="234" y="5410"/>
                  </a:lnTo>
                  <a:lnTo>
                    <a:pt x="374" y="5783"/>
                  </a:lnTo>
                  <a:lnTo>
                    <a:pt x="514" y="6156"/>
                  </a:lnTo>
                  <a:lnTo>
                    <a:pt x="700" y="6529"/>
                  </a:lnTo>
                  <a:lnTo>
                    <a:pt x="933" y="6855"/>
                  </a:lnTo>
                  <a:lnTo>
                    <a:pt x="1166" y="7182"/>
                  </a:lnTo>
                  <a:lnTo>
                    <a:pt x="1399" y="7508"/>
                  </a:lnTo>
                  <a:lnTo>
                    <a:pt x="1679" y="7788"/>
                  </a:lnTo>
                  <a:lnTo>
                    <a:pt x="2006" y="8021"/>
                  </a:lnTo>
                  <a:lnTo>
                    <a:pt x="2332" y="8301"/>
                  </a:lnTo>
                  <a:lnTo>
                    <a:pt x="2659" y="8487"/>
                  </a:lnTo>
                  <a:lnTo>
                    <a:pt x="3032" y="8720"/>
                  </a:lnTo>
                  <a:lnTo>
                    <a:pt x="3405" y="8860"/>
                  </a:lnTo>
                  <a:lnTo>
                    <a:pt x="3778" y="8720"/>
                  </a:lnTo>
                  <a:lnTo>
                    <a:pt x="4151" y="8487"/>
                  </a:lnTo>
                  <a:lnTo>
                    <a:pt x="4477" y="8301"/>
                  </a:lnTo>
                  <a:lnTo>
                    <a:pt x="4804" y="8021"/>
                  </a:lnTo>
                  <a:lnTo>
                    <a:pt x="5130" y="7788"/>
                  </a:lnTo>
                  <a:lnTo>
                    <a:pt x="5410" y="7508"/>
                  </a:lnTo>
                  <a:lnTo>
                    <a:pt x="5643" y="7182"/>
                  </a:lnTo>
                  <a:lnTo>
                    <a:pt x="5876" y="6855"/>
                  </a:lnTo>
                  <a:lnTo>
                    <a:pt x="6109" y="6529"/>
                  </a:lnTo>
                  <a:lnTo>
                    <a:pt x="6296" y="6156"/>
                  </a:lnTo>
                  <a:lnTo>
                    <a:pt x="6436" y="5783"/>
                  </a:lnTo>
                  <a:lnTo>
                    <a:pt x="6575" y="5410"/>
                  </a:lnTo>
                  <a:lnTo>
                    <a:pt x="6669" y="5037"/>
                  </a:lnTo>
                  <a:lnTo>
                    <a:pt x="6762" y="4617"/>
                  </a:lnTo>
                  <a:lnTo>
                    <a:pt x="6809" y="4197"/>
                  </a:lnTo>
                  <a:lnTo>
                    <a:pt x="6809" y="3778"/>
                  </a:lnTo>
                  <a:lnTo>
                    <a:pt x="6809" y="514"/>
                  </a:lnTo>
                  <a:lnTo>
                    <a:pt x="5969" y="327"/>
                  </a:lnTo>
                  <a:lnTo>
                    <a:pt x="5130" y="140"/>
                  </a:lnTo>
                  <a:lnTo>
                    <a:pt x="4244" y="47"/>
                  </a:lnTo>
                  <a:lnTo>
                    <a:pt x="3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6"/>
            <p:cNvSpPr/>
            <p:nvPr/>
          </p:nvSpPr>
          <p:spPr>
            <a:xfrm>
              <a:off x="5679850" y="2785775"/>
              <a:ext cx="39675" cy="39675"/>
            </a:xfrm>
            <a:custGeom>
              <a:rect b="b" l="l" r="r" t="t"/>
              <a:pathLst>
                <a:path extrusionOk="0" h="1587" w="1587">
                  <a:moveTo>
                    <a:pt x="794" y="1"/>
                  </a:moveTo>
                  <a:lnTo>
                    <a:pt x="654" y="47"/>
                  </a:lnTo>
                  <a:lnTo>
                    <a:pt x="514" y="94"/>
                  </a:lnTo>
                  <a:lnTo>
                    <a:pt x="374" y="141"/>
                  </a:lnTo>
                  <a:lnTo>
                    <a:pt x="234" y="234"/>
                  </a:lnTo>
                  <a:lnTo>
                    <a:pt x="141" y="374"/>
                  </a:lnTo>
                  <a:lnTo>
                    <a:pt x="94" y="514"/>
                  </a:lnTo>
                  <a:lnTo>
                    <a:pt x="48" y="654"/>
                  </a:lnTo>
                  <a:lnTo>
                    <a:pt x="1" y="793"/>
                  </a:lnTo>
                  <a:lnTo>
                    <a:pt x="48" y="980"/>
                  </a:lnTo>
                  <a:lnTo>
                    <a:pt x="94" y="1120"/>
                  </a:lnTo>
                  <a:lnTo>
                    <a:pt x="141" y="1260"/>
                  </a:lnTo>
                  <a:lnTo>
                    <a:pt x="234" y="1353"/>
                  </a:lnTo>
                  <a:lnTo>
                    <a:pt x="374" y="1446"/>
                  </a:lnTo>
                  <a:lnTo>
                    <a:pt x="514" y="1540"/>
                  </a:lnTo>
                  <a:lnTo>
                    <a:pt x="654" y="1586"/>
                  </a:lnTo>
                  <a:lnTo>
                    <a:pt x="980" y="1586"/>
                  </a:lnTo>
                  <a:lnTo>
                    <a:pt x="1120" y="1540"/>
                  </a:lnTo>
                  <a:lnTo>
                    <a:pt x="1260" y="1446"/>
                  </a:lnTo>
                  <a:lnTo>
                    <a:pt x="1353" y="1353"/>
                  </a:lnTo>
                  <a:lnTo>
                    <a:pt x="1446" y="1260"/>
                  </a:lnTo>
                  <a:lnTo>
                    <a:pt x="1540" y="1120"/>
                  </a:lnTo>
                  <a:lnTo>
                    <a:pt x="1586" y="980"/>
                  </a:lnTo>
                  <a:lnTo>
                    <a:pt x="1586" y="793"/>
                  </a:lnTo>
                  <a:lnTo>
                    <a:pt x="1586" y="654"/>
                  </a:lnTo>
                  <a:lnTo>
                    <a:pt x="1540" y="514"/>
                  </a:lnTo>
                  <a:lnTo>
                    <a:pt x="1446" y="374"/>
                  </a:lnTo>
                  <a:lnTo>
                    <a:pt x="1353" y="234"/>
                  </a:lnTo>
                  <a:lnTo>
                    <a:pt x="1260" y="141"/>
                  </a:lnTo>
                  <a:lnTo>
                    <a:pt x="1120" y="94"/>
                  </a:lnTo>
                  <a:lnTo>
                    <a:pt x="980" y="47"/>
                  </a:lnTo>
                  <a:lnTo>
                    <a:pt x="7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6"/>
            <p:cNvSpPr/>
            <p:nvPr/>
          </p:nvSpPr>
          <p:spPr>
            <a:xfrm>
              <a:off x="5657700" y="2845225"/>
              <a:ext cx="85125" cy="39675"/>
            </a:xfrm>
            <a:custGeom>
              <a:rect b="b" l="l" r="r" t="t"/>
              <a:pathLst>
                <a:path extrusionOk="0" h="1587" w="3405">
                  <a:moveTo>
                    <a:pt x="1680" y="1"/>
                  </a:moveTo>
                  <a:lnTo>
                    <a:pt x="1353" y="48"/>
                  </a:lnTo>
                  <a:lnTo>
                    <a:pt x="1073" y="141"/>
                  </a:lnTo>
                  <a:lnTo>
                    <a:pt x="794" y="281"/>
                  </a:lnTo>
                  <a:lnTo>
                    <a:pt x="514" y="467"/>
                  </a:lnTo>
                  <a:lnTo>
                    <a:pt x="327" y="700"/>
                  </a:lnTo>
                  <a:lnTo>
                    <a:pt x="141" y="980"/>
                  </a:lnTo>
                  <a:lnTo>
                    <a:pt x="48" y="1260"/>
                  </a:lnTo>
                  <a:lnTo>
                    <a:pt x="1" y="1586"/>
                  </a:lnTo>
                  <a:lnTo>
                    <a:pt x="3405" y="1586"/>
                  </a:lnTo>
                  <a:lnTo>
                    <a:pt x="3312" y="1260"/>
                  </a:lnTo>
                  <a:lnTo>
                    <a:pt x="3218" y="980"/>
                  </a:lnTo>
                  <a:lnTo>
                    <a:pt x="3032" y="700"/>
                  </a:lnTo>
                  <a:lnTo>
                    <a:pt x="2845" y="467"/>
                  </a:lnTo>
                  <a:lnTo>
                    <a:pt x="2612" y="281"/>
                  </a:lnTo>
                  <a:lnTo>
                    <a:pt x="2332" y="141"/>
                  </a:lnTo>
                  <a:lnTo>
                    <a:pt x="2006" y="48"/>
                  </a:lnTo>
                  <a:lnTo>
                    <a:pt x="16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6"/>
            <p:cNvSpPr/>
            <p:nvPr/>
          </p:nvSpPr>
          <p:spPr>
            <a:xfrm>
              <a:off x="5558625" y="2693675"/>
              <a:ext cx="282125" cy="335775"/>
            </a:xfrm>
            <a:custGeom>
              <a:rect b="b" l="l" r="r" t="t"/>
              <a:pathLst>
                <a:path extrusionOk="0" h="13431" w="11285">
                  <a:moveTo>
                    <a:pt x="6622" y="1447"/>
                  </a:moveTo>
                  <a:lnTo>
                    <a:pt x="7601" y="1586"/>
                  </a:lnTo>
                  <a:lnTo>
                    <a:pt x="8580" y="1773"/>
                  </a:lnTo>
                  <a:lnTo>
                    <a:pt x="9560" y="2053"/>
                  </a:lnTo>
                  <a:lnTo>
                    <a:pt x="9699" y="2099"/>
                  </a:lnTo>
                  <a:lnTo>
                    <a:pt x="9793" y="2193"/>
                  </a:lnTo>
                  <a:lnTo>
                    <a:pt x="9839" y="2332"/>
                  </a:lnTo>
                  <a:lnTo>
                    <a:pt x="9839" y="2426"/>
                  </a:lnTo>
                  <a:lnTo>
                    <a:pt x="9839" y="5970"/>
                  </a:lnTo>
                  <a:lnTo>
                    <a:pt x="9839" y="6436"/>
                  </a:lnTo>
                  <a:lnTo>
                    <a:pt x="9793" y="6949"/>
                  </a:lnTo>
                  <a:lnTo>
                    <a:pt x="9699" y="7415"/>
                  </a:lnTo>
                  <a:lnTo>
                    <a:pt x="9560" y="7835"/>
                  </a:lnTo>
                  <a:lnTo>
                    <a:pt x="9420" y="8301"/>
                  </a:lnTo>
                  <a:lnTo>
                    <a:pt x="9233" y="8721"/>
                  </a:lnTo>
                  <a:lnTo>
                    <a:pt x="9000" y="9140"/>
                  </a:lnTo>
                  <a:lnTo>
                    <a:pt x="8720" y="9560"/>
                  </a:lnTo>
                  <a:lnTo>
                    <a:pt x="8440" y="9933"/>
                  </a:lnTo>
                  <a:lnTo>
                    <a:pt x="8114" y="10306"/>
                  </a:lnTo>
                  <a:lnTo>
                    <a:pt x="7788" y="10633"/>
                  </a:lnTo>
                  <a:lnTo>
                    <a:pt x="7461" y="10912"/>
                  </a:lnTo>
                  <a:lnTo>
                    <a:pt x="7042" y="11192"/>
                  </a:lnTo>
                  <a:lnTo>
                    <a:pt x="6668" y="11472"/>
                  </a:lnTo>
                  <a:lnTo>
                    <a:pt x="6249" y="11658"/>
                  </a:lnTo>
                  <a:lnTo>
                    <a:pt x="5782" y="11845"/>
                  </a:lnTo>
                  <a:lnTo>
                    <a:pt x="5643" y="11892"/>
                  </a:lnTo>
                  <a:lnTo>
                    <a:pt x="5503" y="11845"/>
                  </a:lnTo>
                  <a:lnTo>
                    <a:pt x="5083" y="11658"/>
                  </a:lnTo>
                  <a:lnTo>
                    <a:pt x="4663" y="11472"/>
                  </a:lnTo>
                  <a:lnTo>
                    <a:pt x="4244" y="11192"/>
                  </a:lnTo>
                  <a:lnTo>
                    <a:pt x="3871" y="10912"/>
                  </a:lnTo>
                  <a:lnTo>
                    <a:pt x="3498" y="10633"/>
                  </a:lnTo>
                  <a:lnTo>
                    <a:pt x="3171" y="10306"/>
                  </a:lnTo>
                  <a:lnTo>
                    <a:pt x="2845" y="9933"/>
                  </a:lnTo>
                  <a:lnTo>
                    <a:pt x="2565" y="9560"/>
                  </a:lnTo>
                  <a:lnTo>
                    <a:pt x="2285" y="9140"/>
                  </a:lnTo>
                  <a:lnTo>
                    <a:pt x="2099" y="8721"/>
                  </a:lnTo>
                  <a:lnTo>
                    <a:pt x="1912" y="8301"/>
                  </a:lnTo>
                  <a:lnTo>
                    <a:pt x="1726" y="7835"/>
                  </a:lnTo>
                  <a:lnTo>
                    <a:pt x="1632" y="7415"/>
                  </a:lnTo>
                  <a:lnTo>
                    <a:pt x="1539" y="6949"/>
                  </a:lnTo>
                  <a:lnTo>
                    <a:pt x="1493" y="6436"/>
                  </a:lnTo>
                  <a:lnTo>
                    <a:pt x="1446" y="5970"/>
                  </a:lnTo>
                  <a:lnTo>
                    <a:pt x="1446" y="2426"/>
                  </a:lnTo>
                  <a:lnTo>
                    <a:pt x="1493" y="2332"/>
                  </a:lnTo>
                  <a:lnTo>
                    <a:pt x="1539" y="2193"/>
                  </a:lnTo>
                  <a:lnTo>
                    <a:pt x="1632" y="2099"/>
                  </a:lnTo>
                  <a:lnTo>
                    <a:pt x="1726" y="2053"/>
                  </a:lnTo>
                  <a:lnTo>
                    <a:pt x="2705" y="1773"/>
                  </a:lnTo>
                  <a:lnTo>
                    <a:pt x="3684" y="1586"/>
                  </a:lnTo>
                  <a:lnTo>
                    <a:pt x="4663" y="1447"/>
                  </a:lnTo>
                  <a:close/>
                  <a:moveTo>
                    <a:pt x="4990" y="1"/>
                  </a:moveTo>
                  <a:lnTo>
                    <a:pt x="4290" y="48"/>
                  </a:lnTo>
                  <a:lnTo>
                    <a:pt x="3637" y="141"/>
                  </a:lnTo>
                  <a:lnTo>
                    <a:pt x="2938" y="234"/>
                  </a:lnTo>
                  <a:lnTo>
                    <a:pt x="2285" y="421"/>
                  </a:lnTo>
                  <a:lnTo>
                    <a:pt x="1586" y="607"/>
                  </a:lnTo>
                  <a:lnTo>
                    <a:pt x="933" y="794"/>
                  </a:lnTo>
                  <a:lnTo>
                    <a:pt x="233" y="1073"/>
                  </a:lnTo>
                  <a:lnTo>
                    <a:pt x="140" y="1120"/>
                  </a:lnTo>
                  <a:lnTo>
                    <a:pt x="94" y="1213"/>
                  </a:lnTo>
                  <a:lnTo>
                    <a:pt x="47" y="1307"/>
                  </a:lnTo>
                  <a:lnTo>
                    <a:pt x="0" y="1447"/>
                  </a:lnTo>
                  <a:lnTo>
                    <a:pt x="0" y="5970"/>
                  </a:lnTo>
                  <a:lnTo>
                    <a:pt x="47" y="6576"/>
                  </a:lnTo>
                  <a:lnTo>
                    <a:pt x="94" y="7229"/>
                  </a:lnTo>
                  <a:lnTo>
                    <a:pt x="233" y="7835"/>
                  </a:lnTo>
                  <a:lnTo>
                    <a:pt x="420" y="8394"/>
                  </a:lnTo>
                  <a:lnTo>
                    <a:pt x="607" y="9001"/>
                  </a:lnTo>
                  <a:lnTo>
                    <a:pt x="886" y="9560"/>
                  </a:lnTo>
                  <a:lnTo>
                    <a:pt x="1166" y="10073"/>
                  </a:lnTo>
                  <a:lnTo>
                    <a:pt x="1539" y="10586"/>
                  </a:lnTo>
                  <a:lnTo>
                    <a:pt x="1959" y="11099"/>
                  </a:lnTo>
                  <a:lnTo>
                    <a:pt x="2378" y="11519"/>
                  </a:lnTo>
                  <a:lnTo>
                    <a:pt x="2845" y="11938"/>
                  </a:lnTo>
                  <a:lnTo>
                    <a:pt x="3311" y="12311"/>
                  </a:lnTo>
                  <a:lnTo>
                    <a:pt x="3824" y="12638"/>
                  </a:lnTo>
                  <a:lnTo>
                    <a:pt x="4384" y="12964"/>
                  </a:lnTo>
                  <a:lnTo>
                    <a:pt x="4943" y="13197"/>
                  </a:lnTo>
                  <a:lnTo>
                    <a:pt x="5549" y="13384"/>
                  </a:lnTo>
                  <a:lnTo>
                    <a:pt x="5643" y="13430"/>
                  </a:lnTo>
                  <a:lnTo>
                    <a:pt x="5782" y="13384"/>
                  </a:lnTo>
                  <a:lnTo>
                    <a:pt x="6342" y="13197"/>
                  </a:lnTo>
                  <a:lnTo>
                    <a:pt x="6902" y="12964"/>
                  </a:lnTo>
                  <a:lnTo>
                    <a:pt x="7461" y="12638"/>
                  </a:lnTo>
                  <a:lnTo>
                    <a:pt x="7974" y="12311"/>
                  </a:lnTo>
                  <a:lnTo>
                    <a:pt x="8487" y="11938"/>
                  </a:lnTo>
                  <a:lnTo>
                    <a:pt x="8953" y="11519"/>
                  </a:lnTo>
                  <a:lnTo>
                    <a:pt x="9373" y="11099"/>
                  </a:lnTo>
                  <a:lnTo>
                    <a:pt x="9746" y="10586"/>
                  </a:lnTo>
                  <a:lnTo>
                    <a:pt x="10119" y="10073"/>
                  </a:lnTo>
                  <a:lnTo>
                    <a:pt x="10399" y="9560"/>
                  </a:lnTo>
                  <a:lnTo>
                    <a:pt x="10679" y="9001"/>
                  </a:lnTo>
                  <a:lnTo>
                    <a:pt x="10912" y="8394"/>
                  </a:lnTo>
                  <a:lnTo>
                    <a:pt x="11052" y="7835"/>
                  </a:lnTo>
                  <a:lnTo>
                    <a:pt x="11192" y="7229"/>
                  </a:lnTo>
                  <a:lnTo>
                    <a:pt x="11285" y="6576"/>
                  </a:lnTo>
                  <a:lnTo>
                    <a:pt x="11285" y="5970"/>
                  </a:lnTo>
                  <a:lnTo>
                    <a:pt x="11285" y="1447"/>
                  </a:lnTo>
                  <a:lnTo>
                    <a:pt x="11285" y="1307"/>
                  </a:lnTo>
                  <a:lnTo>
                    <a:pt x="11238" y="1213"/>
                  </a:lnTo>
                  <a:lnTo>
                    <a:pt x="11145" y="1120"/>
                  </a:lnTo>
                  <a:lnTo>
                    <a:pt x="11052" y="1073"/>
                  </a:lnTo>
                  <a:lnTo>
                    <a:pt x="10352" y="794"/>
                  </a:lnTo>
                  <a:lnTo>
                    <a:pt x="9699" y="607"/>
                  </a:lnTo>
                  <a:lnTo>
                    <a:pt x="9000" y="421"/>
                  </a:lnTo>
                  <a:lnTo>
                    <a:pt x="8347" y="234"/>
                  </a:lnTo>
                  <a:lnTo>
                    <a:pt x="7648" y="141"/>
                  </a:lnTo>
                  <a:lnTo>
                    <a:pt x="6995" y="48"/>
                  </a:lnTo>
                  <a:lnTo>
                    <a:pt x="63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46"/>
          <p:cNvGrpSpPr/>
          <p:nvPr/>
        </p:nvGrpSpPr>
        <p:grpSpPr>
          <a:xfrm>
            <a:off x="6894048" y="2507476"/>
            <a:ext cx="286900" cy="312976"/>
            <a:chOff x="6301200" y="2693675"/>
            <a:chExt cx="307800" cy="335775"/>
          </a:xfrm>
        </p:grpSpPr>
        <p:sp>
          <p:nvSpPr>
            <p:cNvPr id="1089" name="Google Shape;1089;p46"/>
            <p:cNvSpPr/>
            <p:nvPr/>
          </p:nvSpPr>
          <p:spPr>
            <a:xfrm>
              <a:off x="6408450" y="2693675"/>
              <a:ext cx="94450" cy="65325"/>
            </a:xfrm>
            <a:custGeom>
              <a:rect b="b" l="l" r="r" t="t"/>
              <a:pathLst>
                <a:path extrusionOk="0" h="2613" w="3778">
                  <a:moveTo>
                    <a:pt x="1" y="1"/>
                  </a:moveTo>
                  <a:lnTo>
                    <a:pt x="1866" y="2612"/>
                  </a:lnTo>
                  <a:lnTo>
                    <a:pt x="3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6"/>
            <p:cNvSpPr/>
            <p:nvPr/>
          </p:nvSpPr>
          <p:spPr>
            <a:xfrm>
              <a:off x="6366500" y="2701850"/>
              <a:ext cx="83950" cy="123600"/>
            </a:xfrm>
            <a:custGeom>
              <a:rect b="b" l="l" r="r" t="t"/>
              <a:pathLst>
                <a:path extrusionOk="0" h="4944" w="3358">
                  <a:moveTo>
                    <a:pt x="933" y="0"/>
                  </a:moveTo>
                  <a:lnTo>
                    <a:pt x="140" y="886"/>
                  </a:lnTo>
                  <a:lnTo>
                    <a:pt x="0" y="1073"/>
                  </a:lnTo>
                  <a:lnTo>
                    <a:pt x="47" y="1259"/>
                  </a:lnTo>
                  <a:lnTo>
                    <a:pt x="1073" y="4663"/>
                  </a:lnTo>
                  <a:lnTo>
                    <a:pt x="1166" y="4850"/>
                  </a:lnTo>
                  <a:lnTo>
                    <a:pt x="1352" y="4943"/>
                  </a:lnTo>
                  <a:lnTo>
                    <a:pt x="1539" y="4943"/>
                  </a:lnTo>
                  <a:lnTo>
                    <a:pt x="1725" y="4850"/>
                  </a:lnTo>
                  <a:lnTo>
                    <a:pt x="3357" y="3404"/>
                  </a:lnTo>
                  <a:lnTo>
                    <a:pt x="9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6"/>
            <p:cNvSpPr/>
            <p:nvPr/>
          </p:nvSpPr>
          <p:spPr>
            <a:xfrm>
              <a:off x="6459750" y="2701850"/>
              <a:ext cx="83950" cy="123600"/>
            </a:xfrm>
            <a:custGeom>
              <a:rect b="b" l="l" r="r" t="t"/>
              <a:pathLst>
                <a:path extrusionOk="0" h="4944" w="3358">
                  <a:moveTo>
                    <a:pt x="2425" y="0"/>
                  </a:moveTo>
                  <a:lnTo>
                    <a:pt x="1" y="3404"/>
                  </a:lnTo>
                  <a:lnTo>
                    <a:pt x="1679" y="4850"/>
                  </a:lnTo>
                  <a:lnTo>
                    <a:pt x="1819" y="4943"/>
                  </a:lnTo>
                  <a:lnTo>
                    <a:pt x="2006" y="4943"/>
                  </a:lnTo>
                  <a:lnTo>
                    <a:pt x="2192" y="4850"/>
                  </a:lnTo>
                  <a:lnTo>
                    <a:pt x="2285" y="4663"/>
                  </a:lnTo>
                  <a:lnTo>
                    <a:pt x="3358" y="1259"/>
                  </a:lnTo>
                  <a:lnTo>
                    <a:pt x="3358" y="1073"/>
                  </a:lnTo>
                  <a:lnTo>
                    <a:pt x="3265" y="886"/>
                  </a:lnTo>
                  <a:lnTo>
                    <a:pt x="24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6"/>
            <p:cNvSpPr/>
            <p:nvPr/>
          </p:nvSpPr>
          <p:spPr>
            <a:xfrm>
              <a:off x="6409625" y="2896525"/>
              <a:ext cx="80450" cy="94450"/>
            </a:xfrm>
            <a:custGeom>
              <a:rect b="b" l="l" r="r" t="t"/>
              <a:pathLst>
                <a:path extrusionOk="0" h="3778" w="3218">
                  <a:moveTo>
                    <a:pt x="3031" y="1"/>
                  </a:moveTo>
                  <a:lnTo>
                    <a:pt x="140" y="2705"/>
                  </a:lnTo>
                  <a:lnTo>
                    <a:pt x="0" y="3498"/>
                  </a:lnTo>
                  <a:lnTo>
                    <a:pt x="0" y="3638"/>
                  </a:lnTo>
                  <a:lnTo>
                    <a:pt x="94" y="3778"/>
                  </a:lnTo>
                  <a:lnTo>
                    <a:pt x="3218" y="887"/>
                  </a:lnTo>
                  <a:lnTo>
                    <a:pt x="30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6"/>
            <p:cNvSpPr/>
            <p:nvPr/>
          </p:nvSpPr>
          <p:spPr>
            <a:xfrm>
              <a:off x="6418950" y="2852225"/>
              <a:ext cx="62975" cy="80475"/>
            </a:xfrm>
            <a:custGeom>
              <a:rect b="b" l="l" r="r" t="t"/>
              <a:pathLst>
                <a:path extrusionOk="0" h="3219" w="2519">
                  <a:moveTo>
                    <a:pt x="2379" y="1"/>
                  </a:moveTo>
                  <a:lnTo>
                    <a:pt x="187" y="2006"/>
                  </a:lnTo>
                  <a:lnTo>
                    <a:pt x="0" y="3218"/>
                  </a:lnTo>
                  <a:lnTo>
                    <a:pt x="2518" y="840"/>
                  </a:lnTo>
                  <a:lnTo>
                    <a:pt x="2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6"/>
            <p:cNvSpPr/>
            <p:nvPr/>
          </p:nvSpPr>
          <p:spPr>
            <a:xfrm>
              <a:off x="6425950" y="2942000"/>
              <a:ext cx="74625" cy="87450"/>
            </a:xfrm>
            <a:custGeom>
              <a:rect b="b" l="l" r="r" t="t"/>
              <a:pathLst>
                <a:path extrusionOk="0" h="3498" w="2985">
                  <a:moveTo>
                    <a:pt x="2705" y="0"/>
                  </a:moveTo>
                  <a:lnTo>
                    <a:pt x="0" y="2518"/>
                  </a:lnTo>
                  <a:lnTo>
                    <a:pt x="886" y="3358"/>
                  </a:lnTo>
                  <a:lnTo>
                    <a:pt x="1026" y="3451"/>
                  </a:lnTo>
                  <a:lnTo>
                    <a:pt x="1166" y="3497"/>
                  </a:lnTo>
                  <a:lnTo>
                    <a:pt x="1306" y="3451"/>
                  </a:lnTo>
                  <a:lnTo>
                    <a:pt x="1446" y="3358"/>
                  </a:lnTo>
                  <a:lnTo>
                    <a:pt x="2891" y="2052"/>
                  </a:lnTo>
                  <a:lnTo>
                    <a:pt x="2985" y="1865"/>
                  </a:lnTo>
                  <a:lnTo>
                    <a:pt x="2985" y="1679"/>
                  </a:lnTo>
                  <a:lnTo>
                    <a:pt x="27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6"/>
            <p:cNvSpPr/>
            <p:nvPr/>
          </p:nvSpPr>
          <p:spPr>
            <a:xfrm>
              <a:off x="6429450" y="2841725"/>
              <a:ext cx="30325" cy="29175"/>
            </a:xfrm>
            <a:custGeom>
              <a:rect b="b" l="l" r="r" t="t"/>
              <a:pathLst>
                <a:path extrusionOk="0" h="1167" w="1213">
                  <a:moveTo>
                    <a:pt x="187" y="1"/>
                  </a:moveTo>
                  <a:lnTo>
                    <a:pt x="0" y="1167"/>
                  </a:lnTo>
                  <a:lnTo>
                    <a:pt x="0" y="1167"/>
                  </a:lnTo>
                  <a:lnTo>
                    <a:pt x="1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6"/>
            <p:cNvSpPr/>
            <p:nvPr/>
          </p:nvSpPr>
          <p:spPr>
            <a:xfrm>
              <a:off x="6439925" y="2809100"/>
              <a:ext cx="30350" cy="12850"/>
            </a:xfrm>
            <a:custGeom>
              <a:rect b="b" l="l" r="r" t="t"/>
              <a:pathLst>
                <a:path extrusionOk="0" h="514" w="1214">
                  <a:moveTo>
                    <a:pt x="607" y="0"/>
                  </a:moveTo>
                  <a:lnTo>
                    <a:pt x="1" y="513"/>
                  </a:lnTo>
                  <a:lnTo>
                    <a:pt x="1213" y="513"/>
                  </a:lnTo>
                  <a:lnTo>
                    <a:pt x="6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6"/>
            <p:cNvSpPr/>
            <p:nvPr/>
          </p:nvSpPr>
          <p:spPr>
            <a:xfrm>
              <a:off x="6487725" y="2728650"/>
              <a:ext cx="121275" cy="300800"/>
            </a:xfrm>
            <a:custGeom>
              <a:rect b="b" l="l" r="r" t="t"/>
              <a:pathLst>
                <a:path extrusionOk="0" h="12032" w="4851">
                  <a:moveTo>
                    <a:pt x="3032" y="1"/>
                  </a:moveTo>
                  <a:lnTo>
                    <a:pt x="3032" y="234"/>
                  </a:lnTo>
                  <a:lnTo>
                    <a:pt x="2985" y="421"/>
                  </a:lnTo>
                  <a:lnTo>
                    <a:pt x="1912" y="3825"/>
                  </a:lnTo>
                  <a:lnTo>
                    <a:pt x="1866" y="4011"/>
                  </a:lnTo>
                  <a:lnTo>
                    <a:pt x="1773" y="4198"/>
                  </a:lnTo>
                  <a:lnTo>
                    <a:pt x="1633" y="4337"/>
                  </a:lnTo>
                  <a:lnTo>
                    <a:pt x="1493" y="4431"/>
                  </a:lnTo>
                  <a:lnTo>
                    <a:pt x="1353" y="4524"/>
                  </a:lnTo>
                  <a:lnTo>
                    <a:pt x="1166" y="4617"/>
                  </a:lnTo>
                  <a:lnTo>
                    <a:pt x="980" y="4664"/>
                  </a:lnTo>
                  <a:lnTo>
                    <a:pt x="560" y="4664"/>
                  </a:lnTo>
                  <a:lnTo>
                    <a:pt x="374" y="4571"/>
                  </a:lnTo>
                  <a:lnTo>
                    <a:pt x="1306" y="10073"/>
                  </a:lnTo>
                  <a:lnTo>
                    <a:pt x="1306" y="10399"/>
                  </a:lnTo>
                  <a:lnTo>
                    <a:pt x="1260" y="10679"/>
                  </a:lnTo>
                  <a:lnTo>
                    <a:pt x="1120" y="10912"/>
                  </a:lnTo>
                  <a:lnTo>
                    <a:pt x="933" y="11145"/>
                  </a:lnTo>
                  <a:lnTo>
                    <a:pt x="1" y="12031"/>
                  </a:lnTo>
                  <a:lnTo>
                    <a:pt x="4477" y="12031"/>
                  </a:lnTo>
                  <a:lnTo>
                    <a:pt x="4617" y="11985"/>
                  </a:lnTo>
                  <a:lnTo>
                    <a:pt x="4757" y="11892"/>
                  </a:lnTo>
                  <a:lnTo>
                    <a:pt x="4850" y="11752"/>
                  </a:lnTo>
                  <a:lnTo>
                    <a:pt x="4850" y="11612"/>
                  </a:lnTo>
                  <a:lnTo>
                    <a:pt x="4850" y="887"/>
                  </a:lnTo>
                  <a:lnTo>
                    <a:pt x="4850" y="747"/>
                  </a:lnTo>
                  <a:lnTo>
                    <a:pt x="4804" y="607"/>
                  </a:lnTo>
                  <a:lnTo>
                    <a:pt x="4710" y="560"/>
                  </a:lnTo>
                  <a:lnTo>
                    <a:pt x="4570" y="467"/>
                  </a:lnTo>
                  <a:lnTo>
                    <a:pt x="30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6"/>
            <p:cNvSpPr/>
            <p:nvPr/>
          </p:nvSpPr>
          <p:spPr>
            <a:xfrm>
              <a:off x="6301200" y="2728650"/>
              <a:ext cx="121275" cy="300800"/>
            </a:xfrm>
            <a:custGeom>
              <a:rect b="b" l="l" r="r" t="t"/>
              <a:pathLst>
                <a:path extrusionOk="0" h="12032" w="4851">
                  <a:moveTo>
                    <a:pt x="1819" y="1"/>
                  </a:moveTo>
                  <a:lnTo>
                    <a:pt x="281" y="467"/>
                  </a:lnTo>
                  <a:lnTo>
                    <a:pt x="187" y="560"/>
                  </a:lnTo>
                  <a:lnTo>
                    <a:pt x="94" y="607"/>
                  </a:lnTo>
                  <a:lnTo>
                    <a:pt x="1" y="747"/>
                  </a:lnTo>
                  <a:lnTo>
                    <a:pt x="1" y="887"/>
                  </a:lnTo>
                  <a:lnTo>
                    <a:pt x="1" y="11612"/>
                  </a:lnTo>
                  <a:lnTo>
                    <a:pt x="47" y="11752"/>
                  </a:lnTo>
                  <a:lnTo>
                    <a:pt x="94" y="11892"/>
                  </a:lnTo>
                  <a:lnTo>
                    <a:pt x="234" y="11985"/>
                  </a:lnTo>
                  <a:lnTo>
                    <a:pt x="374" y="12031"/>
                  </a:lnTo>
                  <a:lnTo>
                    <a:pt x="4850" y="12031"/>
                  </a:lnTo>
                  <a:lnTo>
                    <a:pt x="3918" y="11145"/>
                  </a:lnTo>
                  <a:lnTo>
                    <a:pt x="3731" y="10912"/>
                  </a:lnTo>
                  <a:lnTo>
                    <a:pt x="3638" y="10679"/>
                  </a:lnTo>
                  <a:lnTo>
                    <a:pt x="3545" y="10399"/>
                  </a:lnTo>
                  <a:lnTo>
                    <a:pt x="3591" y="10073"/>
                  </a:lnTo>
                  <a:lnTo>
                    <a:pt x="4524" y="4571"/>
                  </a:lnTo>
                  <a:lnTo>
                    <a:pt x="4291" y="4664"/>
                  </a:lnTo>
                  <a:lnTo>
                    <a:pt x="3871" y="4664"/>
                  </a:lnTo>
                  <a:lnTo>
                    <a:pt x="3685" y="4617"/>
                  </a:lnTo>
                  <a:lnTo>
                    <a:pt x="3498" y="4524"/>
                  </a:lnTo>
                  <a:lnTo>
                    <a:pt x="3358" y="4431"/>
                  </a:lnTo>
                  <a:lnTo>
                    <a:pt x="3218" y="4337"/>
                  </a:lnTo>
                  <a:lnTo>
                    <a:pt x="3125" y="4198"/>
                  </a:lnTo>
                  <a:lnTo>
                    <a:pt x="2985" y="4011"/>
                  </a:lnTo>
                  <a:lnTo>
                    <a:pt x="2938" y="3825"/>
                  </a:lnTo>
                  <a:lnTo>
                    <a:pt x="1866" y="421"/>
                  </a:lnTo>
                  <a:lnTo>
                    <a:pt x="1866" y="234"/>
                  </a:lnTo>
                  <a:lnTo>
                    <a:pt x="18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46"/>
          <p:cNvGrpSpPr/>
          <p:nvPr/>
        </p:nvGrpSpPr>
        <p:grpSpPr>
          <a:xfrm>
            <a:off x="7588392" y="2507476"/>
            <a:ext cx="312953" cy="312976"/>
            <a:chOff x="7046125" y="2693675"/>
            <a:chExt cx="335750" cy="335775"/>
          </a:xfrm>
        </p:grpSpPr>
        <p:sp>
          <p:nvSpPr>
            <p:cNvPr id="1100" name="Google Shape;1100;p46"/>
            <p:cNvSpPr/>
            <p:nvPr/>
          </p:nvSpPr>
          <p:spPr>
            <a:xfrm>
              <a:off x="7098575" y="2811425"/>
              <a:ext cx="85125" cy="39675"/>
            </a:xfrm>
            <a:custGeom>
              <a:rect b="b" l="l" r="r" t="t"/>
              <a:pathLst>
                <a:path extrusionOk="0" h="1587" w="3405">
                  <a:moveTo>
                    <a:pt x="1726" y="1"/>
                  </a:moveTo>
                  <a:lnTo>
                    <a:pt x="1400" y="47"/>
                  </a:lnTo>
                  <a:lnTo>
                    <a:pt x="1073" y="141"/>
                  </a:lnTo>
                  <a:lnTo>
                    <a:pt x="794" y="280"/>
                  </a:lnTo>
                  <a:lnTo>
                    <a:pt x="560" y="467"/>
                  </a:lnTo>
                  <a:lnTo>
                    <a:pt x="327" y="700"/>
                  </a:lnTo>
                  <a:lnTo>
                    <a:pt x="187" y="980"/>
                  </a:lnTo>
                  <a:lnTo>
                    <a:pt x="48" y="1260"/>
                  </a:lnTo>
                  <a:lnTo>
                    <a:pt x="1" y="1586"/>
                  </a:lnTo>
                  <a:lnTo>
                    <a:pt x="3405" y="1586"/>
                  </a:lnTo>
                  <a:lnTo>
                    <a:pt x="3358" y="1260"/>
                  </a:lnTo>
                  <a:lnTo>
                    <a:pt x="3218" y="980"/>
                  </a:lnTo>
                  <a:lnTo>
                    <a:pt x="3078" y="700"/>
                  </a:lnTo>
                  <a:lnTo>
                    <a:pt x="2845" y="467"/>
                  </a:lnTo>
                  <a:lnTo>
                    <a:pt x="2612" y="280"/>
                  </a:lnTo>
                  <a:lnTo>
                    <a:pt x="2332" y="141"/>
                  </a:lnTo>
                  <a:lnTo>
                    <a:pt x="2053" y="47"/>
                  </a:lnTo>
                  <a:lnTo>
                    <a:pt x="17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6"/>
            <p:cNvSpPr/>
            <p:nvPr/>
          </p:nvSpPr>
          <p:spPr>
            <a:xfrm>
              <a:off x="7121900" y="2753150"/>
              <a:ext cx="38500" cy="39650"/>
            </a:xfrm>
            <a:custGeom>
              <a:rect b="b" l="l" r="r" t="t"/>
              <a:pathLst>
                <a:path extrusionOk="0" h="1586" w="1540">
                  <a:moveTo>
                    <a:pt x="607" y="0"/>
                  </a:moveTo>
                  <a:lnTo>
                    <a:pt x="467" y="47"/>
                  </a:lnTo>
                  <a:lnTo>
                    <a:pt x="327" y="140"/>
                  </a:lnTo>
                  <a:lnTo>
                    <a:pt x="234" y="233"/>
                  </a:lnTo>
                  <a:lnTo>
                    <a:pt x="140" y="327"/>
                  </a:lnTo>
                  <a:lnTo>
                    <a:pt x="47" y="466"/>
                  </a:lnTo>
                  <a:lnTo>
                    <a:pt x="0" y="606"/>
                  </a:lnTo>
                  <a:lnTo>
                    <a:pt x="0" y="793"/>
                  </a:lnTo>
                  <a:lnTo>
                    <a:pt x="0" y="933"/>
                  </a:lnTo>
                  <a:lnTo>
                    <a:pt x="47" y="1073"/>
                  </a:lnTo>
                  <a:lnTo>
                    <a:pt x="140" y="1212"/>
                  </a:lnTo>
                  <a:lnTo>
                    <a:pt x="234" y="1352"/>
                  </a:lnTo>
                  <a:lnTo>
                    <a:pt x="327" y="1446"/>
                  </a:lnTo>
                  <a:lnTo>
                    <a:pt x="467" y="1492"/>
                  </a:lnTo>
                  <a:lnTo>
                    <a:pt x="607" y="1539"/>
                  </a:lnTo>
                  <a:lnTo>
                    <a:pt x="793" y="1586"/>
                  </a:lnTo>
                  <a:lnTo>
                    <a:pt x="933" y="1539"/>
                  </a:lnTo>
                  <a:lnTo>
                    <a:pt x="1073" y="1492"/>
                  </a:lnTo>
                  <a:lnTo>
                    <a:pt x="1213" y="1446"/>
                  </a:lnTo>
                  <a:lnTo>
                    <a:pt x="1306" y="1352"/>
                  </a:lnTo>
                  <a:lnTo>
                    <a:pt x="1446" y="1212"/>
                  </a:lnTo>
                  <a:lnTo>
                    <a:pt x="1493" y="1073"/>
                  </a:lnTo>
                  <a:lnTo>
                    <a:pt x="1539" y="933"/>
                  </a:lnTo>
                  <a:lnTo>
                    <a:pt x="1539" y="793"/>
                  </a:lnTo>
                  <a:lnTo>
                    <a:pt x="1539" y="606"/>
                  </a:lnTo>
                  <a:lnTo>
                    <a:pt x="1493" y="466"/>
                  </a:lnTo>
                  <a:lnTo>
                    <a:pt x="1446" y="327"/>
                  </a:lnTo>
                  <a:lnTo>
                    <a:pt x="1306" y="233"/>
                  </a:lnTo>
                  <a:lnTo>
                    <a:pt x="1213" y="140"/>
                  </a:lnTo>
                  <a:lnTo>
                    <a:pt x="1073" y="47"/>
                  </a:lnTo>
                  <a:lnTo>
                    <a:pt x="9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6"/>
            <p:cNvSpPr/>
            <p:nvPr/>
          </p:nvSpPr>
          <p:spPr>
            <a:xfrm>
              <a:off x="7248975" y="2693675"/>
              <a:ext cx="38475" cy="38500"/>
            </a:xfrm>
            <a:custGeom>
              <a:rect b="b" l="l" r="r" t="t"/>
              <a:pathLst>
                <a:path extrusionOk="0" h="1540" w="1539">
                  <a:moveTo>
                    <a:pt x="0" y="1"/>
                  </a:moveTo>
                  <a:lnTo>
                    <a:pt x="0" y="1540"/>
                  </a:lnTo>
                  <a:lnTo>
                    <a:pt x="1539" y="1540"/>
                  </a:lnTo>
                  <a:lnTo>
                    <a:pt x="1492" y="1260"/>
                  </a:lnTo>
                  <a:lnTo>
                    <a:pt x="1352" y="1027"/>
                  </a:lnTo>
                  <a:lnTo>
                    <a:pt x="1213" y="794"/>
                  </a:lnTo>
                  <a:lnTo>
                    <a:pt x="1026" y="561"/>
                  </a:lnTo>
                  <a:lnTo>
                    <a:pt x="793" y="374"/>
                  </a:lnTo>
                  <a:lnTo>
                    <a:pt x="560" y="234"/>
                  </a:lnTo>
                  <a:lnTo>
                    <a:pt x="280" y="9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6"/>
            <p:cNvSpPr/>
            <p:nvPr/>
          </p:nvSpPr>
          <p:spPr>
            <a:xfrm>
              <a:off x="7343400" y="2823075"/>
              <a:ext cx="30325" cy="30350"/>
            </a:xfrm>
            <a:custGeom>
              <a:rect b="b" l="l" r="r" t="t"/>
              <a:pathLst>
                <a:path extrusionOk="0" h="1214" w="1213">
                  <a:moveTo>
                    <a:pt x="467" y="1"/>
                  </a:moveTo>
                  <a:lnTo>
                    <a:pt x="0" y="607"/>
                  </a:lnTo>
                  <a:lnTo>
                    <a:pt x="560" y="1120"/>
                  </a:lnTo>
                  <a:lnTo>
                    <a:pt x="700" y="1213"/>
                  </a:lnTo>
                  <a:lnTo>
                    <a:pt x="886" y="1213"/>
                  </a:lnTo>
                  <a:lnTo>
                    <a:pt x="1026" y="1167"/>
                  </a:lnTo>
                  <a:lnTo>
                    <a:pt x="1119" y="1073"/>
                  </a:lnTo>
                  <a:lnTo>
                    <a:pt x="1213" y="934"/>
                  </a:lnTo>
                  <a:lnTo>
                    <a:pt x="1213" y="794"/>
                  </a:lnTo>
                  <a:lnTo>
                    <a:pt x="1166" y="654"/>
                  </a:lnTo>
                  <a:lnTo>
                    <a:pt x="1073" y="514"/>
                  </a:lnTo>
                  <a:lnTo>
                    <a:pt x="4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6"/>
            <p:cNvSpPr/>
            <p:nvPr/>
          </p:nvSpPr>
          <p:spPr>
            <a:xfrm>
              <a:off x="7325900" y="2763625"/>
              <a:ext cx="55975" cy="59475"/>
            </a:xfrm>
            <a:custGeom>
              <a:rect b="b" l="l" r="r" t="t"/>
              <a:pathLst>
                <a:path extrusionOk="0" h="2379" w="2239">
                  <a:moveTo>
                    <a:pt x="1819" y="1"/>
                  </a:moveTo>
                  <a:lnTo>
                    <a:pt x="1679" y="47"/>
                  </a:lnTo>
                  <a:lnTo>
                    <a:pt x="1540" y="141"/>
                  </a:lnTo>
                  <a:lnTo>
                    <a:pt x="1306" y="420"/>
                  </a:lnTo>
                  <a:lnTo>
                    <a:pt x="1167" y="374"/>
                  </a:lnTo>
                  <a:lnTo>
                    <a:pt x="1027" y="327"/>
                  </a:lnTo>
                  <a:lnTo>
                    <a:pt x="840" y="374"/>
                  </a:lnTo>
                  <a:lnTo>
                    <a:pt x="747" y="467"/>
                  </a:lnTo>
                  <a:lnTo>
                    <a:pt x="1" y="1400"/>
                  </a:lnTo>
                  <a:lnTo>
                    <a:pt x="1167" y="2379"/>
                  </a:lnTo>
                  <a:lnTo>
                    <a:pt x="1959" y="1493"/>
                  </a:lnTo>
                  <a:lnTo>
                    <a:pt x="2006" y="1353"/>
                  </a:lnTo>
                  <a:lnTo>
                    <a:pt x="2052" y="1213"/>
                  </a:lnTo>
                  <a:lnTo>
                    <a:pt x="2006" y="1073"/>
                  </a:lnTo>
                  <a:lnTo>
                    <a:pt x="1913" y="933"/>
                  </a:lnTo>
                  <a:lnTo>
                    <a:pt x="2146" y="654"/>
                  </a:lnTo>
                  <a:lnTo>
                    <a:pt x="2239" y="514"/>
                  </a:lnTo>
                  <a:lnTo>
                    <a:pt x="2239" y="327"/>
                  </a:lnTo>
                  <a:lnTo>
                    <a:pt x="2192" y="187"/>
                  </a:lnTo>
                  <a:lnTo>
                    <a:pt x="2099" y="94"/>
                  </a:lnTo>
                  <a:lnTo>
                    <a:pt x="19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6"/>
            <p:cNvSpPr/>
            <p:nvPr/>
          </p:nvSpPr>
          <p:spPr>
            <a:xfrm>
              <a:off x="7232650" y="2894200"/>
              <a:ext cx="43150" cy="39650"/>
            </a:xfrm>
            <a:custGeom>
              <a:rect b="b" l="l" r="r" t="t"/>
              <a:pathLst>
                <a:path extrusionOk="0" h="1586" w="1726">
                  <a:moveTo>
                    <a:pt x="513" y="0"/>
                  </a:moveTo>
                  <a:lnTo>
                    <a:pt x="0" y="560"/>
                  </a:lnTo>
                  <a:lnTo>
                    <a:pt x="1213" y="1586"/>
                  </a:lnTo>
                  <a:lnTo>
                    <a:pt x="1726" y="980"/>
                  </a:lnTo>
                  <a:lnTo>
                    <a:pt x="5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p:nvPr/>
          </p:nvSpPr>
          <p:spPr>
            <a:xfrm>
              <a:off x="7189525" y="2923350"/>
              <a:ext cx="60625" cy="65300"/>
            </a:xfrm>
            <a:custGeom>
              <a:rect b="b" l="l" r="r" t="t"/>
              <a:pathLst>
                <a:path extrusionOk="0" h="2612" w="2425">
                  <a:moveTo>
                    <a:pt x="1212" y="0"/>
                  </a:moveTo>
                  <a:lnTo>
                    <a:pt x="746" y="560"/>
                  </a:lnTo>
                  <a:lnTo>
                    <a:pt x="699" y="700"/>
                  </a:lnTo>
                  <a:lnTo>
                    <a:pt x="653" y="839"/>
                  </a:lnTo>
                  <a:lnTo>
                    <a:pt x="699" y="1212"/>
                  </a:lnTo>
                  <a:lnTo>
                    <a:pt x="93" y="1959"/>
                  </a:lnTo>
                  <a:lnTo>
                    <a:pt x="0" y="2098"/>
                  </a:lnTo>
                  <a:lnTo>
                    <a:pt x="0" y="2285"/>
                  </a:lnTo>
                  <a:lnTo>
                    <a:pt x="47" y="2425"/>
                  </a:lnTo>
                  <a:lnTo>
                    <a:pt x="140" y="2518"/>
                  </a:lnTo>
                  <a:lnTo>
                    <a:pt x="280" y="2611"/>
                  </a:lnTo>
                  <a:lnTo>
                    <a:pt x="420" y="2611"/>
                  </a:lnTo>
                  <a:lnTo>
                    <a:pt x="560" y="2565"/>
                  </a:lnTo>
                  <a:lnTo>
                    <a:pt x="699" y="2471"/>
                  </a:lnTo>
                  <a:lnTo>
                    <a:pt x="1306" y="1725"/>
                  </a:lnTo>
                  <a:lnTo>
                    <a:pt x="1725" y="1725"/>
                  </a:lnTo>
                  <a:lnTo>
                    <a:pt x="1865" y="1679"/>
                  </a:lnTo>
                  <a:lnTo>
                    <a:pt x="1958" y="1586"/>
                  </a:lnTo>
                  <a:lnTo>
                    <a:pt x="2425" y="1026"/>
                  </a:lnTo>
                  <a:lnTo>
                    <a:pt x="12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7046125" y="2693675"/>
              <a:ext cx="242500" cy="335775"/>
            </a:xfrm>
            <a:custGeom>
              <a:rect b="b" l="l" r="r" t="t"/>
              <a:pathLst>
                <a:path extrusionOk="0" h="13431" w="9700">
                  <a:moveTo>
                    <a:pt x="8021" y="3405"/>
                  </a:moveTo>
                  <a:lnTo>
                    <a:pt x="8161" y="3452"/>
                  </a:lnTo>
                  <a:lnTo>
                    <a:pt x="8301" y="3545"/>
                  </a:lnTo>
                  <a:lnTo>
                    <a:pt x="8347" y="3638"/>
                  </a:lnTo>
                  <a:lnTo>
                    <a:pt x="8394" y="3825"/>
                  </a:lnTo>
                  <a:lnTo>
                    <a:pt x="8347" y="3965"/>
                  </a:lnTo>
                  <a:lnTo>
                    <a:pt x="8301" y="4104"/>
                  </a:lnTo>
                  <a:lnTo>
                    <a:pt x="8161" y="4151"/>
                  </a:lnTo>
                  <a:lnTo>
                    <a:pt x="8021" y="4198"/>
                  </a:lnTo>
                  <a:lnTo>
                    <a:pt x="6948" y="4198"/>
                  </a:lnTo>
                  <a:lnTo>
                    <a:pt x="6809" y="4151"/>
                  </a:lnTo>
                  <a:lnTo>
                    <a:pt x="6669" y="4104"/>
                  </a:lnTo>
                  <a:lnTo>
                    <a:pt x="6575" y="3965"/>
                  </a:lnTo>
                  <a:lnTo>
                    <a:pt x="6575" y="3825"/>
                  </a:lnTo>
                  <a:lnTo>
                    <a:pt x="6575" y="3638"/>
                  </a:lnTo>
                  <a:lnTo>
                    <a:pt x="6669" y="3545"/>
                  </a:lnTo>
                  <a:lnTo>
                    <a:pt x="6809" y="3452"/>
                  </a:lnTo>
                  <a:lnTo>
                    <a:pt x="6948" y="3405"/>
                  </a:lnTo>
                  <a:close/>
                  <a:moveTo>
                    <a:pt x="8021" y="4990"/>
                  </a:moveTo>
                  <a:lnTo>
                    <a:pt x="8161" y="5037"/>
                  </a:lnTo>
                  <a:lnTo>
                    <a:pt x="8301" y="5084"/>
                  </a:lnTo>
                  <a:lnTo>
                    <a:pt x="8347" y="5224"/>
                  </a:lnTo>
                  <a:lnTo>
                    <a:pt x="8394" y="5363"/>
                  </a:lnTo>
                  <a:lnTo>
                    <a:pt x="8347" y="5550"/>
                  </a:lnTo>
                  <a:lnTo>
                    <a:pt x="8301" y="5643"/>
                  </a:lnTo>
                  <a:lnTo>
                    <a:pt x="8161" y="5736"/>
                  </a:lnTo>
                  <a:lnTo>
                    <a:pt x="8021" y="5783"/>
                  </a:lnTo>
                  <a:lnTo>
                    <a:pt x="6948" y="5783"/>
                  </a:lnTo>
                  <a:lnTo>
                    <a:pt x="6809" y="5736"/>
                  </a:lnTo>
                  <a:lnTo>
                    <a:pt x="6669" y="5643"/>
                  </a:lnTo>
                  <a:lnTo>
                    <a:pt x="6575" y="5550"/>
                  </a:lnTo>
                  <a:lnTo>
                    <a:pt x="6575" y="5363"/>
                  </a:lnTo>
                  <a:lnTo>
                    <a:pt x="6575" y="5224"/>
                  </a:lnTo>
                  <a:lnTo>
                    <a:pt x="6669" y="5084"/>
                  </a:lnTo>
                  <a:lnTo>
                    <a:pt x="6809" y="5037"/>
                  </a:lnTo>
                  <a:lnTo>
                    <a:pt x="6948" y="4990"/>
                  </a:lnTo>
                  <a:close/>
                  <a:moveTo>
                    <a:pt x="3824" y="1586"/>
                  </a:moveTo>
                  <a:lnTo>
                    <a:pt x="4104" y="1633"/>
                  </a:lnTo>
                  <a:lnTo>
                    <a:pt x="4430" y="1726"/>
                  </a:lnTo>
                  <a:lnTo>
                    <a:pt x="4664" y="1866"/>
                  </a:lnTo>
                  <a:lnTo>
                    <a:pt x="4897" y="2053"/>
                  </a:lnTo>
                  <a:lnTo>
                    <a:pt x="5130" y="2286"/>
                  </a:lnTo>
                  <a:lnTo>
                    <a:pt x="5270" y="2566"/>
                  </a:lnTo>
                  <a:lnTo>
                    <a:pt x="5363" y="2845"/>
                  </a:lnTo>
                  <a:lnTo>
                    <a:pt x="5363" y="3172"/>
                  </a:lnTo>
                  <a:lnTo>
                    <a:pt x="5363" y="3452"/>
                  </a:lnTo>
                  <a:lnTo>
                    <a:pt x="5270" y="3731"/>
                  </a:lnTo>
                  <a:lnTo>
                    <a:pt x="5130" y="4011"/>
                  </a:lnTo>
                  <a:lnTo>
                    <a:pt x="4943" y="4244"/>
                  </a:lnTo>
                  <a:lnTo>
                    <a:pt x="5223" y="4384"/>
                  </a:lnTo>
                  <a:lnTo>
                    <a:pt x="5503" y="4617"/>
                  </a:lnTo>
                  <a:lnTo>
                    <a:pt x="5736" y="4851"/>
                  </a:lnTo>
                  <a:lnTo>
                    <a:pt x="5923" y="5130"/>
                  </a:lnTo>
                  <a:lnTo>
                    <a:pt x="6062" y="5410"/>
                  </a:lnTo>
                  <a:lnTo>
                    <a:pt x="6202" y="5736"/>
                  </a:lnTo>
                  <a:lnTo>
                    <a:pt x="6249" y="6063"/>
                  </a:lnTo>
                  <a:lnTo>
                    <a:pt x="6296" y="6436"/>
                  </a:lnTo>
                  <a:lnTo>
                    <a:pt x="6296" y="6716"/>
                  </a:lnTo>
                  <a:lnTo>
                    <a:pt x="6249" y="6856"/>
                  </a:lnTo>
                  <a:lnTo>
                    <a:pt x="6202" y="6995"/>
                  </a:lnTo>
                  <a:lnTo>
                    <a:pt x="6062" y="7042"/>
                  </a:lnTo>
                  <a:lnTo>
                    <a:pt x="5923" y="7089"/>
                  </a:lnTo>
                  <a:lnTo>
                    <a:pt x="1726" y="7089"/>
                  </a:lnTo>
                  <a:lnTo>
                    <a:pt x="1539" y="7042"/>
                  </a:lnTo>
                  <a:lnTo>
                    <a:pt x="1446" y="6995"/>
                  </a:lnTo>
                  <a:lnTo>
                    <a:pt x="1353" y="6856"/>
                  </a:lnTo>
                  <a:lnTo>
                    <a:pt x="1306" y="6716"/>
                  </a:lnTo>
                  <a:lnTo>
                    <a:pt x="1306" y="6436"/>
                  </a:lnTo>
                  <a:lnTo>
                    <a:pt x="1353" y="6063"/>
                  </a:lnTo>
                  <a:lnTo>
                    <a:pt x="1399" y="5736"/>
                  </a:lnTo>
                  <a:lnTo>
                    <a:pt x="1539" y="5410"/>
                  </a:lnTo>
                  <a:lnTo>
                    <a:pt x="1679" y="5130"/>
                  </a:lnTo>
                  <a:lnTo>
                    <a:pt x="1866" y="4851"/>
                  </a:lnTo>
                  <a:lnTo>
                    <a:pt x="2099" y="4617"/>
                  </a:lnTo>
                  <a:lnTo>
                    <a:pt x="2379" y="4384"/>
                  </a:lnTo>
                  <a:lnTo>
                    <a:pt x="2658" y="4244"/>
                  </a:lnTo>
                  <a:lnTo>
                    <a:pt x="2472" y="4011"/>
                  </a:lnTo>
                  <a:lnTo>
                    <a:pt x="2332" y="3731"/>
                  </a:lnTo>
                  <a:lnTo>
                    <a:pt x="2239" y="3452"/>
                  </a:lnTo>
                  <a:lnTo>
                    <a:pt x="2239" y="3172"/>
                  </a:lnTo>
                  <a:lnTo>
                    <a:pt x="2239" y="2845"/>
                  </a:lnTo>
                  <a:lnTo>
                    <a:pt x="2332" y="2566"/>
                  </a:lnTo>
                  <a:lnTo>
                    <a:pt x="2519" y="2286"/>
                  </a:lnTo>
                  <a:lnTo>
                    <a:pt x="2705" y="2053"/>
                  </a:lnTo>
                  <a:lnTo>
                    <a:pt x="2938" y="1866"/>
                  </a:lnTo>
                  <a:lnTo>
                    <a:pt x="3171" y="1726"/>
                  </a:lnTo>
                  <a:lnTo>
                    <a:pt x="3498" y="1633"/>
                  </a:lnTo>
                  <a:lnTo>
                    <a:pt x="3824" y="1586"/>
                  </a:lnTo>
                  <a:close/>
                  <a:moveTo>
                    <a:pt x="4850" y="7881"/>
                  </a:moveTo>
                  <a:lnTo>
                    <a:pt x="4990" y="7928"/>
                  </a:lnTo>
                  <a:lnTo>
                    <a:pt x="5130" y="7975"/>
                  </a:lnTo>
                  <a:lnTo>
                    <a:pt x="5223" y="8115"/>
                  </a:lnTo>
                  <a:lnTo>
                    <a:pt x="5223" y="8255"/>
                  </a:lnTo>
                  <a:lnTo>
                    <a:pt x="5223" y="8441"/>
                  </a:lnTo>
                  <a:lnTo>
                    <a:pt x="5130" y="8534"/>
                  </a:lnTo>
                  <a:lnTo>
                    <a:pt x="4990" y="8628"/>
                  </a:lnTo>
                  <a:lnTo>
                    <a:pt x="4850" y="8674"/>
                  </a:lnTo>
                  <a:lnTo>
                    <a:pt x="1726" y="8674"/>
                  </a:lnTo>
                  <a:lnTo>
                    <a:pt x="1539" y="8628"/>
                  </a:lnTo>
                  <a:lnTo>
                    <a:pt x="1446" y="8534"/>
                  </a:lnTo>
                  <a:lnTo>
                    <a:pt x="1353" y="8441"/>
                  </a:lnTo>
                  <a:lnTo>
                    <a:pt x="1306" y="8255"/>
                  </a:lnTo>
                  <a:lnTo>
                    <a:pt x="1353" y="8115"/>
                  </a:lnTo>
                  <a:lnTo>
                    <a:pt x="1446" y="7975"/>
                  </a:lnTo>
                  <a:lnTo>
                    <a:pt x="1539" y="7928"/>
                  </a:lnTo>
                  <a:lnTo>
                    <a:pt x="1726" y="7881"/>
                  </a:lnTo>
                  <a:close/>
                  <a:moveTo>
                    <a:pt x="4990" y="9467"/>
                  </a:moveTo>
                  <a:lnTo>
                    <a:pt x="5130" y="9560"/>
                  </a:lnTo>
                  <a:lnTo>
                    <a:pt x="5223" y="9700"/>
                  </a:lnTo>
                  <a:lnTo>
                    <a:pt x="5223" y="9840"/>
                  </a:lnTo>
                  <a:lnTo>
                    <a:pt x="5223" y="9980"/>
                  </a:lnTo>
                  <a:lnTo>
                    <a:pt x="5130" y="10120"/>
                  </a:lnTo>
                  <a:lnTo>
                    <a:pt x="4990" y="10213"/>
                  </a:lnTo>
                  <a:lnTo>
                    <a:pt x="4850" y="10260"/>
                  </a:lnTo>
                  <a:lnTo>
                    <a:pt x="1726" y="10260"/>
                  </a:lnTo>
                  <a:lnTo>
                    <a:pt x="1539" y="10213"/>
                  </a:lnTo>
                  <a:lnTo>
                    <a:pt x="1446" y="10120"/>
                  </a:lnTo>
                  <a:lnTo>
                    <a:pt x="1353" y="9980"/>
                  </a:lnTo>
                  <a:lnTo>
                    <a:pt x="1306" y="9840"/>
                  </a:lnTo>
                  <a:lnTo>
                    <a:pt x="1353" y="9700"/>
                  </a:lnTo>
                  <a:lnTo>
                    <a:pt x="1446" y="9560"/>
                  </a:lnTo>
                  <a:lnTo>
                    <a:pt x="1539" y="9467"/>
                  </a:lnTo>
                  <a:close/>
                  <a:moveTo>
                    <a:pt x="234" y="1"/>
                  </a:moveTo>
                  <a:lnTo>
                    <a:pt x="94" y="94"/>
                  </a:lnTo>
                  <a:lnTo>
                    <a:pt x="47" y="234"/>
                  </a:lnTo>
                  <a:lnTo>
                    <a:pt x="1" y="374"/>
                  </a:lnTo>
                  <a:lnTo>
                    <a:pt x="1" y="13011"/>
                  </a:lnTo>
                  <a:lnTo>
                    <a:pt x="47" y="13151"/>
                  </a:lnTo>
                  <a:lnTo>
                    <a:pt x="94" y="13291"/>
                  </a:lnTo>
                  <a:lnTo>
                    <a:pt x="234" y="13384"/>
                  </a:lnTo>
                  <a:lnTo>
                    <a:pt x="374" y="13430"/>
                  </a:lnTo>
                  <a:lnTo>
                    <a:pt x="9327" y="13430"/>
                  </a:lnTo>
                  <a:lnTo>
                    <a:pt x="9466" y="13384"/>
                  </a:lnTo>
                  <a:lnTo>
                    <a:pt x="9606" y="13291"/>
                  </a:lnTo>
                  <a:lnTo>
                    <a:pt x="9653" y="13151"/>
                  </a:lnTo>
                  <a:lnTo>
                    <a:pt x="9700" y="13011"/>
                  </a:lnTo>
                  <a:lnTo>
                    <a:pt x="9700" y="9607"/>
                  </a:lnTo>
                  <a:lnTo>
                    <a:pt x="8301" y="11239"/>
                  </a:lnTo>
                  <a:lnTo>
                    <a:pt x="8161" y="11425"/>
                  </a:lnTo>
                  <a:lnTo>
                    <a:pt x="7974" y="11565"/>
                  </a:lnTo>
                  <a:lnTo>
                    <a:pt x="7741" y="11612"/>
                  </a:lnTo>
                  <a:lnTo>
                    <a:pt x="7508" y="11658"/>
                  </a:lnTo>
                  <a:lnTo>
                    <a:pt x="7461" y="11705"/>
                  </a:lnTo>
                  <a:lnTo>
                    <a:pt x="7042" y="12171"/>
                  </a:lnTo>
                  <a:lnTo>
                    <a:pt x="6855" y="12358"/>
                  </a:lnTo>
                  <a:lnTo>
                    <a:pt x="6622" y="12498"/>
                  </a:lnTo>
                  <a:lnTo>
                    <a:pt x="6389" y="12591"/>
                  </a:lnTo>
                  <a:lnTo>
                    <a:pt x="5923" y="12591"/>
                  </a:lnTo>
                  <a:lnTo>
                    <a:pt x="5736" y="12544"/>
                  </a:lnTo>
                  <a:lnTo>
                    <a:pt x="5550" y="12451"/>
                  </a:lnTo>
                  <a:lnTo>
                    <a:pt x="5363" y="12311"/>
                  </a:lnTo>
                  <a:lnTo>
                    <a:pt x="5130" y="12078"/>
                  </a:lnTo>
                  <a:lnTo>
                    <a:pt x="4990" y="11798"/>
                  </a:lnTo>
                  <a:lnTo>
                    <a:pt x="3638" y="11798"/>
                  </a:lnTo>
                  <a:lnTo>
                    <a:pt x="3544" y="11705"/>
                  </a:lnTo>
                  <a:lnTo>
                    <a:pt x="3451" y="11565"/>
                  </a:lnTo>
                  <a:lnTo>
                    <a:pt x="3405" y="11425"/>
                  </a:lnTo>
                  <a:lnTo>
                    <a:pt x="3451" y="11285"/>
                  </a:lnTo>
                  <a:lnTo>
                    <a:pt x="3544" y="11146"/>
                  </a:lnTo>
                  <a:lnTo>
                    <a:pt x="3638" y="11052"/>
                  </a:lnTo>
                  <a:lnTo>
                    <a:pt x="3824" y="11006"/>
                  </a:lnTo>
                  <a:lnTo>
                    <a:pt x="4990" y="11006"/>
                  </a:lnTo>
                  <a:lnTo>
                    <a:pt x="5083" y="10819"/>
                  </a:lnTo>
                  <a:lnTo>
                    <a:pt x="5223" y="10679"/>
                  </a:lnTo>
                  <a:lnTo>
                    <a:pt x="5643" y="10166"/>
                  </a:lnTo>
                  <a:lnTo>
                    <a:pt x="5643" y="10120"/>
                  </a:lnTo>
                  <a:lnTo>
                    <a:pt x="5643" y="9887"/>
                  </a:lnTo>
                  <a:lnTo>
                    <a:pt x="5689" y="9653"/>
                  </a:lnTo>
                  <a:lnTo>
                    <a:pt x="5783" y="9420"/>
                  </a:lnTo>
                  <a:lnTo>
                    <a:pt x="5876" y="9234"/>
                  </a:lnTo>
                  <a:lnTo>
                    <a:pt x="9700" y="4711"/>
                  </a:lnTo>
                  <a:lnTo>
                    <a:pt x="9700" y="2332"/>
                  </a:lnTo>
                  <a:lnTo>
                    <a:pt x="7601" y="2332"/>
                  </a:lnTo>
                  <a:lnTo>
                    <a:pt x="7461" y="2239"/>
                  </a:lnTo>
                  <a:lnTo>
                    <a:pt x="7368" y="2099"/>
                  </a:lnTo>
                  <a:lnTo>
                    <a:pt x="7321" y="1959"/>
                  </a:lnTo>
                  <a:lnTo>
                    <a:pt x="73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6"/>
            <p:cNvSpPr/>
            <p:nvPr/>
          </p:nvSpPr>
          <p:spPr>
            <a:xfrm>
              <a:off x="7258300" y="2813750"/>
              <a:ext cx="85125" cy="89800"/>
            </a:xfrm>
            <a:custGeom>
              <a:rect b="b" l="l" r="r" t="t"/>
              <a:pathLst>
                <a:path extrusionOk="0" h="3592" w="3405">
                  <a:moveTo>
                    <a:pt x="2192" y="1"/>
                  </a:moveTo>
                  <a:lnTo>
                    <a:pt x="0" y="2612"/>
                  </a:lnTo>
                  <a:lnTo>
                    <a:pt x="1213" y="3591"/>
                  </a:lnTo>
                  <a:lnTo>
                    <a:pt x="3404" y="980"/>
                  </a:lnTo>
                  <a:lnTo>
                    <a:pt x="2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 name="Google Shape;1109;p46"/>
          <p:cNvGrpSpPr/>
          <p:nvPr/>
        </p:nvGrpSpPr>
        <p:grpSpPr>
          <a:xfrm>
            <a:off x="1242655" y="3163790"/>
            <a:ext cx="312953" cy="286877"/>
            <a:chOff x="238125" y="3397800"/>
            <a:chExt cx="335750" cy="307775"/>
          </a:xfrm>
        </p:grpSpPr>
        <p:sp>
          <p:nvSpPr>
            <p:cNvPr id="1110" name="Google Shape;1110;p46"/>
            <p:cNvSpPr/>
            <p:nvPr/>
          </p:nvSpPr>
          <p:spPr>
            <a:xfrm>
              <a:off x="492250" y="3467750"/>
              <a:ext cx="29175" cy="114275"/>
            </a:xfrm>
            <a:custGeom>
              <a:rect b="b" l="l" r="r" t="t"/>
              <a:pathLst>
                <a:path extrusionOk="0" h="4571" w="1167">
                  <a:moveTo>
                    <a:pt x="0" y="0"/>
                  </a:moveTo>
                  <a:lnTo>
                    <a:pt x="0" y="4570"/>
                  </a:lnTo>
                  <a:lnTo>
                    <a:pt x="327" y="4337"/>
                  </a:lnTo>
                  <a:lnTo>
                    <a:pt x="607" y="4011"/>
                  </a:lnTo>
                  <a:lnTo>
                    <a:pt x="840" y="3638"/>
                  </a:lnTo>
                  <a:lnTo>
                    <a:pt x="1026" y="3218"/>
                  </a:lnTo>
                  <a:lnTo>
                    <a:pt x="1120" y="2798"/>
                  </a:lnTo>
                  <a:lnTo>
                    <a:pt x="1166" y="2285"/>
                  </a:lnTo>
                  <a:lnTo>
                    <a:pt x="1120" y="1819"/>
                  </a:lnTo>
                  <a:lnTo>
                    <a:pt x="1026" y="1353"/>
                  </a:lnTo>
                  <a:lnTo>
                    <a:pt x="840" y="933"/>
                  </a:lnTo>
                  <a:lnTo>
                    <a:pt x="607" y="560"/>
                  </a:lnTo>
                  <a:lnTo>
                    <a:pt x="327" y="23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304550" y="3607625"/>
              <a:ext cx="66475" cy="97950"/>
            </a:xfrm>
            <a:custGeom>
              <a:rect b="b" l="l" r="r" t="t"/>
              <a:pathLst>
                <a:path extrusionOk="0" h="3918" w="2659">
                  <a:moveTo>
                    <a:pt x="1" y="1"/>
                  </a:moveTo>
                  <a:lnTo>
                    <a:pt x="1" y="3265"/>
                  </a:lnTo>
                  <a:lnTo>
                    <a:pt x="94" y="3498"/>
                  </a:lnTo>
                  <a:lnTo>
                    <a:pt x="234" y="3731"/>
                  </a:lnTo>
                  <a:lnTo>
                    <a:pt x="421" y="3871"/>
                  </a:lnTo>
                  <a:lnTo>
                    <a:pt x="654" y="3918"/>
                  </a:lnTo>
                  <a:lnTo>
                    <a:pt x="2006" y="3918"/>
                  </a:lnTo>
                  <a:lnTo>
                    <a:pt x="2146" y="3871"/>
                  </a:lnTo>
                  <a:lnTo>
                    <a:pt x="2286" y="3778"/>
                  </a:lnTo>
                  <a:lnTo>
                    <a:pt x="2426" y="3685"/>
                  </a:lnTo>
                  <a:lnTo>
                    <a:pt x="2519" y="3545"/>
                  </a:lnTo>
                  <a:lnTo>
                    <a:pt x="2566" y="3405"/>
                  </a:lnTo>
                  <a:lnTo>
                    <a:pt x="2612" y="3265"/>
                  </a:lnTo>
                  <a:lnTo>
                    <a:pt x="2659" y="3125"/>
                  </a:lnTo>
                  <a:lnTo>
                    <a:pt x="2612" y="2892"/>
                  </a:lnTo>
                  <a:lnTo>
                    <a:pt x="2566" y="2706"/>
                  </a:lnTo>
                  <a:lnTo>
                    <a:pt x="2426" y="2566"/>
                  </a:lnTo>
                  <a:lnTo>
                    <a:pt x="2286" y="2426"/>
                  </a:lnTo>
                  <a:lnTo>
                    <a:pt x="1866" y="2146"/>
                  </a:lnTo>
                  <a:lnTo>
                    <a:pt x="1866" y="281"/>
                  </a:lnTo>
                  <a:lnTo>
                    <a:pt x="10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534225" y="3515550"/>
              <a:ext cx="39650" cy="19825"/>
            </a:xfrm>
            <a:custGeom>
              <a:rect b="b" l="l" r="r" t="t"/>
              <a:pathLst>
                <a:path extrusionOk="0" h="793" w="1586">
                  <a:moveTo>
                    <a:pt x="420" y="0"/>
                  </a:moveTo>
                  <a:lnTo>
                    <a:pt x="233" y="47"/>
                  </a:lnTo>
                  <a:lnTo>
                    <a:pt x="140" y="93"/>
                  </a:lnTo>
                  <a:lnTo>
                    <a:pt x="47" y="233"/>
                  </a:lnTo>
                  <a:lnTo>
                    <a:pt x="0" y="373"/>
                  </a:lnTo>
                  <a:lnTo>
                    <a:pt x="47" y="560"/>
                  </a:lnTo>
                  <a:lnTo>
                    <a:pt x="140" y="653"/>
                  </a:lnTo>
                  <a:lnTo>
                    <a:pt x="233" y="746"/>
                  </a:lnTo>
                  <a:lnTo>
                    <a:pt x="420" y="793"/>
                  </a:lnTo>
                  <a:lnTo>
                    <a:pt x="1212" y="793"/>
                  </a:lnTo>
                  <a:lnTo>
                    <a:pt x="1352" y="746"/>
                  </a:lnTo>
                  <a:lnTo>
                    <a:pt x="1492" y="653"/>
                  </a:lnTo>
                  <a:lnTo>
                    <a:pt x="1539" y="560"/>
                  </a:lnTo>
                  <a:lnTo>
                    <a:pt x="1586" y="373"/>
                  </a:lnTo>
                  <a:lnTo>
                    <a:pt x="1539" y="233"/>
                  </a:lnTo>
                  <a:lnTo>
                    <a:pt x="1492" y="93"/>
                  </a:lnTo>
                  <a:lnTo>
                    <a:pt x="1352" y="47"/>
                  </a:lnTo>
                  <a:lnTo>
                    <a:pt x="12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528375" y="3456100"/>
              <a:ext cx="36175" cy="30325"/>
            </a:xfrm>
            <a:custGeom>
              <a:rect b="b" l="l" r="r" t="t"/>
              <a:pathLst>
                <a:path extrusionOk="0" h="1213" w="1447">
                  <a:moveTo>
                    <a:pt x="1027" y="0"/>
                  </a:moveTo>
                  <a:lnTo>
                    <a:pt x="887" y="47"/>
                  </a:lnTo>
                  <a:lnTo>
                    <a:pt x="187" y="466"/>
                  </a:lnTo>
                  <a:lnTo>
                    <a:pt x="48" y="560"/>
                  </a:lnTo>
                  <a:lnTo>
                    <a:pt x="1" y="700"/>
                  </a:lnTo>
                  <a:lnTo>
                    <a:pt x="1" y="839"/>
                  </a:lnTo>
                  <a:lnTo>
                    <a:pt x="48" y="979"/>
                  </a:lnTo>
                  <a:lnTo>
                    <a:pt x="94" y="1073"/>
                  </a:lnTo>
                  <a:lnTo>
                    <a:pt x="187" y="1166"/>
                  </a:lnTo>
                  <a:lnTo>
                    <a:pt x="374" y="1212"/>
                  </a:lnTo>
                  <a:lnTo>
                    <a:pt x="560" y="1119"/>
                  </a:lnTo>
                  <a:lnTo>
                    <a:pt x="1260" y="746"/>
                  </a:lnTo>
                  <a:lnTo>
                    <a:pt x="1353" y="653"/>
                  </a:lnTo>
                  <a:lnTo>
                    <a:pt x="1446" y="513"/>
                  </a:lnTo>
                  <a:lnTo>
                    <a:pt x="1446" y="373"/>
                  </a:lnTo>
                  <a:lnTo>
                    <a:pt x="1400" y="233"/>
                  </a:lnTo>
                  <a:lnTo>
                    <a:pt x="1307" y="93"/>
                  </a:lnTo>
                  <a:lnTo>
                    <a:pt x="1167" y="47"/>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528375" y="3564500"/>
              <a:ext cx="36175" cy="29175"/>
            </a:xfrm>
            <a:custGeom>
              <a:rect b="b" l="l" r="r" t="t"/>
              <a:pathLst>
                <a:path extrusionOk="0" h="1167" w="1447">
                  <a:moveTo>
                    <a:pt x="281" y="1"/>
                  </a:moveTo>
                  <a:lnTo>
                    <a:pt x="141" y="94"/>
                  </a:lnTo>
                  <a:lnTo>
                    <a:pt x="48" y="187"/>
                  </a:lnTo>
                  <a:lnTo>
                    <a:pt x="1" y="327"/>
                  </a:lnTo>
                  <a:lnTo>
                    <a:pt x="1" y="514"/>
                  </a:lnTo>
                  <a:lnTo>
                    <a:pt x="48" y="653"/>
                  </a:lnTo>
                  <a:lnTo>
                    <a:pt x="187" y="747"/>
                  </a:lnTo>
                  <a:lnTo>
                    <a:pt x="887" y="1120"/>
                  </a:lnTo>
                  <a:lnTo>
                    <a:pt x="1073" y="1166"/>
                  </a:lnTo>
                  <a:lnTo>
                    <a:pt x="1260" y="1120"/>
                  </a:lnTo>
                  <a:lnTo>
                    <a:pt x="1353" y="1073"/>
                  </a:lnTo>
                  <a:lnTo>
                    <a:pt x="1400" y="980"/>
                  </a:lnTo>
                  <a:lnTo>
                    <a:pt x="1446" y="840"/>
                  </a:lnTo>
                  <a:lnTo>
                    <a:pt x="1446" y="700"/>
                  </a:lnTo>
                  <a:lnTo>
                    <a:pt x="1353" y="560"/>
                  </a:lnTo>
                  <a:lnTo>
                    <a:pt x="1260" y="467"/>
                  </a:lnTo>
                  <a:lnTo>
                    <a:pt x="560" y="47"/>
                  </a:lnTo>
                  <a:lnTo>
                    <a:pt x="4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6"/>
            <p:cNvSpPr/>
            <p:nvPr/>
          </p:nvSpPr>
          <p:spPr>
            <a:xfrm>
              <a:off x="443275" y="3397800"/>
              <a:ext cx="29175" cy="255325"/>
            </a:xfrm>
            <a:custGeom>
              <a:rect b="b" l="l" r="r" t="t"/>
              <a:pathLst>
                <a:path extrusionOk="0" h="10213" w="1167">
                  <a:moveTo>
                    <a:pt x="607" y="1"/>
                  </a:moveTo>
                  <a:lnTo>
                    <a:pt x="467" y="94"/>
                  </a:lnTo>
                  <a:lnTo>
                    <a:pt x="421" y="234"/>
                  </a:lnTo>
                  <a:lnTo>
                    <a:pt x="374" y="374"/>
                  </a:lnTo>
                  <a:lnTo>
                    <a:pt x="374" y="1026"/>
                  </a:lnTo>
                  <a:lnTo>
                    <a:pt x="1" y="1166"/>
                  </a:lnTo>
                  <a:lnTo>
                    <a:pt x="1" y="9047"/>
                  </a:lnTo>
                  <a:lnTo>
                    <a:pt x="374" y="9187"/>
                  </a:lnTo>
                  <a:lnTo>
                    <a:pt x="374" y="9840"/>
                  </a:lnTo>
                  <a:lnTo>
                    <a:pt x="421" y="9979"/>
                  </a:lnTo>
                  <a:lnTo>
                    <a:pt x="467" y="10119"/>
                  </a:lnTo>
                  <a:lnTo>
                    <a:pt x="607" y="10166"/>
                  </a:lnTo>
                  <a:lnTo>
                    <a:pt x="747" y="10213"/>
                  </a:lnTo>
                  <a:lnTo>
                    <a:pt x="934" y="10166"/>
                  </a:lnTo>
                  <a:lnTo>
                    <a:pt x="1027" y="10119"/>
                  </a:lnTo>
                  <a:lnTo>
                    <a:pt x="1120" y="9979"/>
                  </a:lnTo>
                  <a:lnTo>
                    <a:pt x="1167" y="9840"/>
                  </a:lnTo>
                  <a:lnTo>
                    <a:pt x="1167" y="374"/>
                  </a:lnTo>
                  <a:lnTo>
                    <a:pt x="1120" y="234"/>
                  </a:lnTo>
                  <a:lnTo>
                    <a:pt x="1027" y="94"/>
                  </a:lnTo>
                  <a:lnTo>
                    <a:pt x="9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p:nvPr/>
          </p:nvSpPr>
          <p:spPr>
            <a:xfrm>
              <a:off x="344200" y="3432775"/>
              <a:ext cx="79300" cy="185375"/>
            </a:xfrm>
            <a:custGeom>
              <a:rect b="b" l="l" r="r" t="t"/>
              <a:pathLst>
                <a:path extrusionOk="0" h="7415" w="3172">
                  <a:moveTo>
                    <a:pt x="3171" y="0"/>
                  </a:moveTo>
                  <a:lnTo>
                    <a:pt x="0" y="1073"/>
                  </a:lnTo>
                  <a:lnTo>
                    <a:pt x="0" y="6342"/>
                  </a:lnTo>
                  <a:lnTo>
                    <a:pt x="3171" y="7415"/>
                  </a:lnTo>
                  <a:lnTo>
                    <a:pt x="31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278925" y="3463075"/>
              <a:ext cx="45475" cy="124775"/>
            </a:xfrm>
            <a:custGeom>
              <a:rect b="b" l="l" r="r" t="t"/>
              <a:pathLst>
                <a:path extrusionOk="0" h="4991" w="1819">
                  <a:moveTo>
                    <a:pt x="746" y="1"/>
                  </a:moveTo>
                  <a:lnTo>
                    <a:pt x="560" y="47"/>
                  </a:lnTo>
                  <a:lnTo>
                    <a:pt x="420" y="141"/>
                  </a:lnTo>
                  <a:lnTo>
                    <a:pt x="280" y="281"/>
                  </a:lnTo>
                  <a:lnTo>
                    <a:pt x="140" y="421"/>
                  </a:lnTo>
                  <a:lnTo>
                    <a:pt x="47" y="560"/>
                  </a:lnTo>
                  <a:lnTo>
                    <a:pt x="0" y="747"/>
                  </a:lnTo>
                  <a:lnTo>
                    <a:pt x="0" y="933"/>
                  </a:lnTo>
                  <a:lnTo>
                    <a:pt x="0" y="1120"/>
                  </a:lnTo>
                  <a:lnTo>
                    <a:pt x="933" y="1120"/>
                  </a:lnTo>
                  <a:lnTo>
                    <a:pt x="1073" y="1167"/>
                  </a:lnTo>
                  <a:lnTo>
                    <a:pt x="1212" y="1260"/>
                  </a:lnTo>
                  <a:lnTo>
                    <a:pt x="1259" y="1353"/>
                  </a:lnTo>
                  <a:lnTo>
                    <a:pt x="1306" y="1540"/>
                  </a:lnTo>
                  <a:lnTo>
                    <a:pt x="1259" y="1680"/>
                  </a:lnTo>
                  <a:lnTo>
                    <a:pt x="1212" y="1819"/>
                  </a:lnTo>
                  <a:lnTo>
                    <a:pt x="1073" y="1913"/>
                  </a:lnTo>
                  <a:lnTo>
                    <a:pt x="0" y="1913"/>
                  </a:lnTo>
                  <a:lnTo>
                    <a:pt x="0" y="3078"/>
                  </a:lnTo>
                  <a:lnTo>
                    <a:pt x="1073" y="3078"/>
                  </a:lnTo>
                  <a:lnTo>
                    <a:pt x="1212" y="3172"/>
                  </a:lnTo>
                  <a:lnTo>
                    <a:pt x="1259" y="3312"/>
                  </a:lnTo>
                  <a:lnTo>
                    <a:pt x="1306" y="3451"/>
                  </a:lnTo>
                  <a:lnTo>
                    <a:pt x="1259" y="3591"/>
                  </a:lnTo>
                  <a:lnTo>
                    <a:pt x="1212" y="3731"/>
                  </a:lnTo>
                  <a:lnTo>
                    <a:pt x="1073" y="3825"/>
                  </a:lnTo>
                  <a:lnTo>
                    <a:pt x="0" y="3825"/>
                  </a:lnTo>
                  <a:lnTo>
                    <a:pt x="0" y="4058"/>
                  </a:lnTo>
                  <a:lnTo>
                    <a:pt x="0" y="4244"/>
                  </a:lnTo>
                  <a:lnTo>
                    <a:pt x="47" y="4431"/>
                  </a:lnTo>
                  <a:lnTo>
                    <a:pt x="140" y="4571"/>
                  </a:lnTo>
                  <a:lnTo>
                    <a:pt x="280" y="4710"/>
                  </a:lnTo>
                  <a:lnTo>
                    <a:pt x="420" y="4804"/>
                  </a:lnTo>
                  <a:lnTo>
                    <a:pt x="560" y="4897"/>
                  </a:lnTo>
                  <a:lnTo>
                    <a:pt x="746" y="4944"/>
                  </a:lnTo>
                  <a:lnTo>
                    <a:pt x="933" y="4990"/>
                  </a:lnTo>
                  <a:lnTo>
                    <a:pt x="1819" y="4990"/>
                  </a:lnTo>
                  <a:lnTo>
                    <a:pt x="18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238125" y="3486400"/>
              <a:ext cx="21000" cy="78125"/>
            </a:xfrm>
            <a:custGeom>
              <a:rect b="b" l="l" r="r" t="t"/>
              <a:pathLst>
                <a:path extrusionOk="0" h="3125" w="840">
                  <a:moveTo>
                    <a:pt x="653" y="0"/>
                  </a:moveTo>
                  <a:lnTo>
                    <a:pt x="466" y="47"/>
                  </a:lnTo>
                  <a:lnTo>
                    <a:pt x="326" y="94"/>
                  </a:lnTo>
                  <a:lnTo>
                    <a:pt x="233" y="234"/>
                  </a:lnTo>
                  <a:lnTo>
                    <a:pt x="140" y="327"/>
                  </a:lnTo>
                  <a:lnTo>
                    <a:pt x="47" y="467"/>
                  </a:lnTo>
                  <a:lnTo>
                    <a:pt x="0" y="607"/>
                  </a:lnTo>
                  <a:lnTo>
                    <a:pt x="0" y="747"/>
                  </a:lnTo>
                  <a:lnTo>
                    <a:pt x="0" y="2332"/>
                  </a:lnTo>
                  <a:lnTo>
                    <a:pt x="0" y="2518"/>
                  </a:lnTo>
                  <a:lnTo>
                    <a:pt x="47" y="2658"/>
                  </a:lnTo>
                  <a:lnTo>
                    <a:pt x="140" y="2798"/>
                  </a:lnTo>
                  <a:lnTo>
                    <a:pt x="233" y="2892"/>
                  </a:lnTo>
                  <a:lnTo>
                    <a:pt x="326" y="2985"/>
                  </a:lnTo>
                  <a:lnTo>
                    <a:pt x="466" y="3078"/>
                  </a:lnTo>
                  <a:lnTo>
                    <a:pt x="653" y="3125"/>
                  </a:lnTo>
                  <a:lnTo>
                    <a:pt x="839" y="3125"/>
                  </a:lnTo>
                  <a:lnTo>
                    <a:pt x="8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46"/>
          <p:cNvGrpSpPr/>
          <p:nvPr/>
        </p:nvGrpSpPr>
        <p:grpSpPr>
          <a:xfrm>
            <a:off x="1946764" y="3150741"/>
            <a:ext cx="312953" cy="312976"/>
            <a:chOff x="993525" y="3383800"/>
            <a:chExt cx="335750" cy="335775"/>
          </a:xfrm>
        </p:grpSpPr>
        <p:sp>
          <p:nvSpPr>
            <p:cNvPr id="1120" name="Google Shape;1120;p46"/>
            <p:cNvSpPr/>
            <p:nvPr/>
          </p:nvSpPr>
          <p:spPr>
            <a:xfrm>
              <a:off x="1033150" y="3580825"/>
              <a:ext cx="99125" cy="99125"/>
            </a:xfrm>
            <a:custGeom>
              <a:rect b="b" l="l" r="r" t="t"/>
              <a:pathLst>
                <a:path extrusionOk="0" h="3965" w="3965">
                  <a:moveTo>
                    <a:pt x="3405" y="0"/>
                  </a:moveTo>
                  <a:lnTo>
                    <a:pt x="2146" y="1259"/>
                  </a:lnTo>
                  <a:lnTo>
                    <a:pt x="2053" y="1166"/>
                  </a:lnTo>
                  <a:lnTo>
                    <a:pt x="1913" y="1073"/>
                  </a:lnTo>
                  <a:lnTo>
                    <a:pt x="1633" y="1073"/>
                  </a:lnTo>
                  <a:lnTo>
                    <a:pt x="1493" y="1166"/>
                  </a:lnTo>
                  <a:lnTo>
                    <a:pt x="1" y="2658"/>
                  </a:lnTo>
                  <a:lnTo>
                    <a:pt x="1306" y="3964"/>
                  </a:lnTo>
                  <a:lnTo>
                    <a:pt x="2799" y="2472"/>
                  </a:lnTo>
                  <a:lnTo>
                    <a:pt x="2845" y="2332"/>
                  </a:lnTo>
                  <a:lnTo>
                    <a:pt x="2892" y="2192"/>
                  </a:lnTo>
                  <a:lnTo>
                    <a:pt x="2845" y="2052"/>
                  </a:lnTo>
                  <a:lnTo>
                    <a:pt x="2799" y="1912"/>
                  </a:lnTo>
                  <a:lnTo>
                    <a:pt x="2705" y="1819"/>
                  </a:lnTo>
                  <a:lnTo>
                    <a:pt x="3964" y="560"/>
                  </a:lnTo>
                  <a:lnTo>
                    <a:pt x="3685" y="280"/>
                  </a:lnTo>
                  <a:lnTo>
                    <a:pt x="3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993525" y="3661250"/>
              <a:ext cx="58300" cy="58325"/>
            </a:xfrm>
            <a:custGeom>
              <a:rect b="b" l="l" r="r" t="t"/>
              <a:pathLst>
                <a:path extrusionOk="0" h="2333" w="2332">
                  <a:moveTo>
                    <a:pt x="1026" y="1"/>
                  </a:moveTo>
                  <a:lnTo>
                    <a:pt x="280" y="747"/>
                  </a:lnTo>
                  <a:lnTo>
                    <a:pt x="140" y="887"/>
                  </a:lnTo>
                  <a:lnTo>
                    <a:pt x="47" y="1073"/>
                  </a:lnTo>
                  <a:lnTo>
                    <a:pt x="0" y="1213"/>
                  </a:lnTo>
                  <a:lnTo>
                    <a:pt x="0" y="1400"/>
                  </a:lnTo>
                  <a:lnTo>
                    <a:pt x="0" y="1586"/>
                  </a:lnTo>
                  <a:lnTo>
                    <a:pt x="47" y="1773"/>
                  </a:lnTo>
                  <a:lnTo>
                    <a:pt x="140" y="1913"/>
                  </a:lnTo>
                  <a:lnTo>
                    <a:pt x="280" y="2053"/>
                  </a:lnTo>
                  <a:lnTo>
                    <a:pt x="420" y="2193"/>
                  </a:lnTo>
                  <a:lnTo>
                    <a:pt x="560" y="2239"/>
                  </a:lnTo>
                  <a:lnTo>
                    <a:pt x="746" y="2286"/>
                  </a:lnTo>
                  <a:lnTo>
                    <a:pt x="933" y="2332"/>
                  </a:lnTo>
                  <a:lnTo>
                    <a:pt x="1073" y="2286"/>
                  </a:lnTo>
                  <a:lnTo>
                    <a:pt x="1259" y="2239"/>
                  </a:lnTo>
                  <a:lnTo>
                    <a:pt x="1399" y="2193"/>
                  </a:lnTo>
                  <a:lnTo>
                    <a:pt x="1539" y="2053"/>
                  </a:lnTo>
                  <a:lnTo>
                    <a:pt x="2332" y="1307"/>
                  </a:lnTo>
                  <a:lnTo>
                    <a:pt x="10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1161400" y="3461925"/>
              <a:ext cx="111925" cy="19825"/>
            </a:xfrm>
            <a:custGeom>
              <a:rect b="b" l="l" r="r" t="t"/>
              <a:pathLst>
                <a:path extrusionOk="0" h="793" w="4477">
                  <a:moveTo>
                    <a:pt x="140" y="0"/>
                  </a:moveTo>
                  <a:lnTo>
                    <a:pt x="47" y="47"/>
                  </a:lnTo>
                  <a:lnTo>
                    <a:pt x="0" y="140"/>
                  </a:lnTo>
                  <a:lnTo>
                    <a:pt x="0" y="793"/>
                  </a:lnTo>
                  <a:lnTo>
                    <a:pt x="4477" y="793"/>
                  </a:lnTo>
                  <a:lnTo>
                    <a:pt x="4477" y="140"/>
                  </a:lnTo>
                  <a:lnTo>
                    <a:pt x="4430" y="47"/>
                  </a:lnTo>
                  <a:lnTo>
                    <a:pt x="4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1201025" y="3429275"/>
              <a:ext cx="32675" cy="12850"/>
            </a:xfrm>
            <a:custGeom>
              <a:rect b="b" l="l" r="r" t="t"/>
              <a:pathLst>
                <a:path extrusionOk="0" h="514" w="1307">
                  <a:moveTo>
                    <a:pt x="140" y="1"/>
                  </a:moveTo>
                  <a:lnTo>
                    <a:pt x="47" y="47"/>
                  </a:lnTo>
                  <a:lnTo>
                    <a:pt x="1" y="140"/>
                  </a:lnTo>
                  <a:lnTo>
                    <a:pt x="1" y="514"/>
                  </a:lnTo>
                  <a:lnTo>
                    <a:pt x="1306" y="514"/>
                  </a:lnTo>
                  <a:lnTo>
                    <a:pt x="1306" y="140"/>
                  </a:lnTo>
                  <a:lnTo>
                    <a:pt x="1306" y="47"/>
                  </a:lnTo>
                  <a:lnTo>
                    <a:pt x="1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1161400" y="3501550"/>
              <a:ext cx="111925" cy="32675"/>
            </a:xfrm>
            <a:custGeom>
              <a:rect b="b" l="l" r="r" t="t"/>
              <a:pathLst>
                <a:path extrusionOk="0" h="1307" w="4477">
                  <a:moveTo>
                    <a:pt x="0" y="1"/>
                  </a:moveTo>
                  <a:lnTo>
                    <a:pt x="0" y="1166"/>
                  </a:lnTo>
                  <a:lnTo>
                    <a:pt x="47" y="1260"/>
                  </a:lnTo>
                  <a:lnTo>
                    <a:pt x="140" y="1306"/>
                  </a:lnTo>
                  <a:lnTo>
                    <a:pt x="4337" y="1306"/>
                  </a:lnTo>
                  <a:lnTo>
                    <a:pt x="4430" y="1260"/>
                  </a:lnTo>
                  <a:lnTo>
                    <a:pt x="4477" y="1166"/>
                  </a:lnTo>
                  <a:lnTo>
                    <a:pt x="4477" y="1"/>
                  </a:lnTo>
                  <a:lnTo>
                    <a:pt x="3824" y="1"/>
                  </a:lnTo>
                  <a:lnTo>
                    <a:pt x="3824" y="141"/>
                  </a:lnTo>
                  <a:lnTo>
                    <a:pt x="3777" y="280"/>
                  </a:lnTo>
                  <a:lnTo>
                    <a:pt x="3731" y="420"/>
                  </a:lnTo>
                  <a:lnTo>
                    <a:pt x="3591" y="514"/>
                  </a:lnTo>
                  <a:lnTo>
                    <a:pt x="3264" y="514"/>
                  </a:lnTo>
                  <a:lnTo>
                    <a:pt x="3171" y="420"/>
                  </a:lnTo>
                  <a:lnTo>
                    <a:pt x="3078" y="280"/>
                  </a:lnTo>
                  <a:lnTo>
                    <a:pt x="3031" y="141"/>
                  </a:lnTo>
                  <a:lnTo>
                    <a:pt x="3031" y="1"/>
                  </a:lnTo>
                  <a:lnTo>
                    <a:pt x="1446" y="1"/>
                  </a:lnTo>
                  <a:lnTo>
                    <a:pt x="1446" y="141"/>
                  </a:lnTo>
                  <a:lnTo>
                    <a:pt x="1446" y="280"/>
                  </a:lnTo>
                  <a:lnTo>
                    <a:pt x="1352" y="420"/>
                  </a:lnTo>
                  <a:lnTo>
                    <a:pt x="1213" y="514"/>
                  </a:lnTo>
                  <a:lnTo>
                    <a:pt x="933" y="514"/>
                  </a:lnTo>
                  <a:lnTo>
                    <a:pt x="793" y="420"/>
                  </a:lnTo>
                  <a:lnTo>
                    <a:pt x="700" y="280"/>
                  </a:lnTo>
                  <a:lnTo>
                    <a:pt x="700" y="141"/>
                  </a:lnTo>
                  <a:lnTo>
                    <a:pt x="7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6"/>
            <p:cNvSpPr/>
            <p:nvPr/>
          </p:nvSpPr>
          <p:spPr>
            <a:xfrm>
              <a:off x="1106600" y="3383800"/>
              <a:ext cx="222675" cy="222700"/>
            </a:xfrm>
            <a:custGeom>
              <a:rect b="b" l="l" r="r" t="t"/>
              <a:pathLst>
                <a:path extrusionOk="0" h="8908" w="8907">
                  <a:moveTo>
                    <a:pt x="4990" y="1027"/>
                  </a:moveTo>
                  <a:lnTo>
                    <a:pt x="5130" y="1073"/>
                  </a:lnTo>
                  <a:lnTo>
                    <a:pt x="5316" y="1120"/>
                  </a:lnTo>
                  <a:lnTo>
                    <a:pt x="5503" y="1213"/>
                  </a:lnTo>
                  <a:lnTo>
                    <a:pt x="5596" y="1307"/>
                  </a:lnTo>
                  <a:lnTo>
                    <a:pt x="5736" y="1447"/>
                  </a:lnTo>
                  <a:lnTo>
                    <a:pt x="5829" y="1586"/>
                  </a:lnTo>
                  <a:lnTo>
                    <a:pt x="5876" y="1773"/>
                  </a:lnTo>
                  <a:lnTo>
                    <a:pt x="5876" y="1959"/>
                  </a:lnTo>
                  <a:lnTo>
                    <a:pt x="5876" y="2333"/>
                  </a:lnTo>
                  <a:lnTo>
                    <a:pt x="6529" y="2333"/>
                  </a:lnTo>
                  <a:lnTo>
                    <a:pt x="6715" y="2379"/>
                  </a:lnTo>
                  <a:lnTo>
                    <a:pt x="6902" y="2426"/>
                  </a:lnTo>
                  <a:lnTo>
                    <a:pt x="7042" y="2519"/>
                  </a:lnTo>
                  <a:lnTo>
                    <a:pt x="7182" y="2612"/>
                  </a:lnTo>
                  <a:lnTo>
                    <a:pt x="7321" y="2752"/>
                  </a:lnTo>
                  <a:lnTo>
                    <a:pt x="7368" y="2939"/>
                  </a:lnTo>
                  <a:lnTo>
                    <a:pt x="7461" y="3079"/>
                  </a:lnTo>
                  <a:lnTo>
                    <a:pt x="7461" y="3265"/>
                  </a:lnTo>
                  <a:lnTo>
                    <a:pt x="7461" y="5876"/>
                  </a:lnTo>
                  <a:lnTo>
                    <a:pt x="7461" y="6063"/>
                  </a:lnTo>
                  <a:lnTo>
                    <a:pt x="7368" y="6249"/>
                  </a:lnTo>
                  <a:lnTo>
                    <a:pt x="7321" y="6389"/>
                  </a:lnTo>
                  <a:lnTo>
                    <a:pt x="7182" y="6529"/>
                  </a:lnTo>
                  <a:lnTo>
                    <a:pt x="7042" y="6669"/>
                  </a:lnTo>
                  <a:lnTo>
                    <a:pt x="6902" y="6762"/>
                  </a:lnTo>
                  <a:lnTo>
                    <a:pt x="6715" y="6809"/>
                  </a:lnTo>
                  <a:lnTo>
                    <a:pt x="2146" y="6809"/>
                  </a:lnTo>
                  <a:lnTo>
                    <a:pt x="2006" y="6762"/>
                  </a:lnTo>
                  <a:lnTo>
                    <a:pt x="1819" y="6669"/>
                  </a:lnTo>
                  <a:lnTo>
                    <a:pt x="1679" y="6529"/>
                  </a:lnTo>
                  <a:lnTo>
                    <a:pt x="1586" y="6389"/>
                  </a:lnTo>
                  <a:lnTo>
                    <a:pt x="1493" y="6249"/>
                  </a:lnTo>
                  <a:lnTo>
                    <a:pt x="1446" y="6063"/>
                  </a:lnTo>
                  <a:lnTo>
                    <a:pt x="1446" y="5876"/>
                  </a:lnTo>
                  <a:lnTo>
                    <a:pt x="1446" y="3265"/>
                  </a:lnTo>
                  <a:lnTo>
                    <a:pt x="1446" y="3079"/>
                  </a:lnTo>
                  <a:lnTo>
                    <a:pt x="1493" y="2939"/>
                  </a:lnTo>
                  <a:lnTo>
                    <a:pt x="1586" y="2752"/>
                  </a:lnTo>
                  <a:lnTo>
                    <a:pt x="1679" y="2612"/>
                  </a:lnTo>
                  <a:lnTo>
                    <a:pt x="1819" y="2519"/>
                  </a:lnTo>
                  <a:lnTo>
                    <a:pt x="2006" y="2426"/>
                  </a:lnTo>
                  <a:lnTo>
                    <a:pt x="2146" y="2379"/>
                  </a:lnTo>
                  <a:lnTo>
                    <a:pt x="2332" y="2333"/>
                  </a:lnTo>
                  <a:lnTo>
                    <a:pt x="2985" y="2333"/>
                  </a:lnTo>
                  <a:lnTo>
                    <a:pt x="2985" y="1959"/>
                  </a:lnTo>
                  <a:lnTo>
                    <a:pt x="3031" y="1773"/>
                  </a:lnTo>
                  <a:lnTo>
                    <a:pt x="3078" y="1586"/>
                  </a:lnTo>
                  <a:lnTo>
                    <a:pt x="3171" y="1447"/>
                  </a:lnTo>
                  <a:lnTo>
                    <a:pt x="3265" y="1307"/>
                  </a:lnTo>
                  <a:lnTo>
                    <a:pt x="3405" y="1213"/>
                  </a:lnTo>
                  <a:lnTo>
                    <a:pt x="3544" y="1120"/>
                  </a:lnTo>
                  <a:lnTo>
                    <a:pt x="3731" y="1073"/>
                  </a:lnTo>
                  <a:lnTo>
                    <a:pt x="3917" y="1027"/>
                  </a:lnTo>
                  <a:close/>
                  <a:moveTo>
                    <a:pt x="3964" y="1"/>
                  </a:moveTo>
                  <a:lnTo>
                    <a:pt x="3544" y="94"/>
                  </a:lnTo>
                  <a:lnTo>
                    <a:pt x="3125" y="188"/>
                  </a:lnTo>
                  <a:lnTo>
                    <a:pt x="2705" y="327"/>
                  </a:lnTo>
                  <a:lnTo>
                    <a:pt x="2332" y="514"/>
                  </a:lnTo>
                  <a:lnTo>
                    <a:pt x="1959" y="747"/>
                  </a:lnTo>
                  <a:lnTo>
                    <a:pt x="1586" y="1027"/>
                  </a:lnTo>
                  <a:lnTo>
                    <a:pt x="1306" y="1307"/>
                  </a:lnTo>
                  <a:lnTo>
                    <a:pt x="980" y="1633"/>
                  </a:lnTo>
                  <a:lnTo>
                    <a:pt x="747" y="1959"/>
                  </a:lnTo>
                  <a:lnTo>
                    <a:pt x="513" y="2333"/>
                  </a:lnTo>
                  <a:lnTo>
                    <a:pt x="327" y="2706"/>
                  </a:lnTo>
                  <a:lnTo>
                    <a:pt x="187" y="3125"/>
                  </a:lnTo>
                  <a:lnTo>
                    <a:pt x="94" y="3545"/>
                  </a:lnTo>
                  <a:lnTo>
                    <a:pt x="1" y="4011"/>
                  </a:lnTo>
                  <a:lnTo>
                    <a:pt x="1" y="4431"/>
                  </a:lnTo>
                  <a:lnTo>
                    <a:pt x="1" y="4897"/>
                  </a:lnTo>
                  <a:lnTo>
                    <a:pt x="94" y="5363"/>
                  </a:lnTo>
                  <a:lnTo>
                    <a:pt x="187" y="5783"/>
                  </a:lnTo>
                  <a:lnTo>
                    <a:pt x="327" y="6203"/>
                  </a:lnTo>
                  <a:lnTo>
                    <a:pt x="513" y="6576"/>
                  </a:lnTo>
                  <a:lnTo>
                    <a:pt x="747" y="6949"/>
                  </a:lnTo>
                  <a:lnTo>
                    <a:pt x="980" y="7275"/>
                  </a:lnTo>
                  <a:lnTo>
                    <a:pt x="1306" y="7602"/>
                  </a:lnTo>
                  <a:lnTo>
                    <a:pt x="1586" y="7881"/>
                  </a:lnTo>
                  <a:lnTo>
                    <a:pt x="1959" y="8161"/>
                  </a:lnTo>
                  <a:lnTo>
                    <a:pt x="2332" y="8394"/>
                  </a:lnTo>
                  <a:lnTo>
                    <a:pt x="2705" y="8581"/>
                  </a:lnTo>
                  <a:lnTo>
                    <a:pt x="3125" y="8721"/>
                  </a:lnTo>
                  <a:lnTo>
                    <a:pt x="3544" y="8814"/>
                  </a:lnTo>
                  <a:lnTo>
                    <a:pt x="3964" y="8907"/>
                  </a:lnTo>
                  <a:lnTo>
                    <a:pt x="4897" y="8907"/>
                  </a:lnTo>
                  <a:lnTo>
                    <a:pt x="5363" y="8814"/>
                  </a:lnTo>
                  <a:lnTo>
                    <a:pt x="5783" y="8721"/>
                  </a:lnTo>
                  <a:lnTo>
                    <a:pt x="6156" y="8581"/>
                  </a:lnTo>
                  <a:lnTo>
                    <a:pt x="6575" y="8394"/>
                  </a:lnTo>
                  <a:lnTo>
                    <a:pt x="6948" y="8161"/>
                  </a:lnTo>
                  <a:lnTo>
                    <a:pt x="7275" y="7881"/>
                  </a:lnTo>
                  <a:lnTo>
                    <a:pt x="7601" y="7602"/>
                  </a:lnTo>
                  <a:lnTo>
                    <a:pt x="7881" y="7275"/>
                  </a:lnTo>
                  <a:lnTo>
                    <a:pt x="8161" y="6949"/>
                  </a:lnTo>
                  <a:lnTo>
                    <a:pt x="8347" y="6576"/>
                  </a:lnTo>
                  <a:lnTo>
                    <a:pt x="8534" y="6203"/>
                  </a:lnTo>
                  <a:lnTo>
                    <a:pt x="8720" y="5783"/>
                  </a:lnTo>
                  <a:lnTo>
                    <a:pt x="8814" y="5363"/>
                  </a:lnTo>
                  <a:lnTo>
                    <a:pt x="8860" y="4897"/>
                  </a:lnTo>
                  <a:lnTo>
                    <a:pt x="8907" y="4431"/>
                  </a:lnTo>
                  <a:lnTo>
                    <a:pt x="8860" y="4011"/>
                  </a:lnTo>
                  <a:lnTo>
                    <a:pt x="8814" y="3545"/>
                  </a:lnTo>
                  <a:lnTo>
                    <a:pt x="8720" y="3125"/>
                  </a:lnTo>
                  <a:lnTo>
                    <a:pt x="8534" y="2706"/>
                  </a:lnTo>
                  <a:lnTo>
                    <a:pt x="8347" y="2333"/>
                  </a:lnTo>
                  <a:lnTo>
                    <a:pt x="8161" y="1959"/>
                  </a:lnTo>
                  <a:lnTo>
                    <a:pt x="7881" y="1633"/>
                  </a:lnTo>
                  <a:lnTo>
                    <a:pt x="7601" y="1307"/>
                  </a:lnTo>
                  <a:lnTo>
                    <a:pt x="7275" y="1027"/>
                  </a:lnTo>
                  <a:lnTo>
                    <a:pt x="6948" y="747"/>
                  </a:lnTo>
                  <a:lnTo>
                    <a:pt x="6575" y="514"/>
                  </a:lnTo>
                  <a:lnTo>
                    <a:pt x="6156" y="327"/>
                  </a:lnTo>
                  <a:lnTo>
                    <a:pt x="5783" y="188"/>
                  </a:lnTo>
                  <a:lnTo>
                    <a:pt x="5363" y="94"/>
                  </a:lnTo>
                  <a:lnTo>
                    <a:pt x="48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46"/>
          <p:cNvGrpSpPr/>
          <p:nvPr/>
        </p:nvGrpSpPr>
        <p:grpSpPr>
          <a:xfrm>
            <a:off x="2656301" y="3150741"/>
            <a:ext cx="312976" cy="312976"/>
            <a:chOff x="1754750" y="3383800"/>
            <a:chExt cx="335775" cy="335775"/>
          </a:xfrm>
        </p:grpSpPr>
        <p:sp>
          <p:nvSpPr>
            <p:cNvPr id="1127" name="Google Shape;1127;p46"/>
            <p:cNvSpPr/>
            <p:nvPr/>
          </p:nvSpPr>
          <p:spPr>
            <a:xfrm>
              <a:off x="1991400" y="3383800"/>
              <a:ext cx="72300" cy="72325"/>
            </a:xfrm>
            <a:custGeom>
              <a:rect b="b" l="l" r="r" t="t"/>
              <a:pathLst>
                <a:path extrusionOk="0" h="2893" w="2892">
                  <a:moveTo>
                    <a:pt x="1167" y="1"/>
                  </a:moveTo>
                  <a:lnTo>
                    <a:pt x="887" y="94"/>
                  </a:lnTo>
                  <a:lnTo>
                    <a:pt x="654" y="234"/>
                  </a:lnTo>
                  <a:lnTo>
                    <a:pt x="421" y="421"/>
                  </a:lnTo>
                  <a:lnTo>
                    <a:pt x="234" y="607"/>
                  </a:lnTo>
                  <a:lnTo>
                    <a:pt x="141" y="887"/>
                  </a:lnTo>
                  <a:lnTo>
                    <a:pt x="47" y="1167"/>
                  </a:lnTo>
                  <a:lnTo>
                    <a:pt x="1" y="1447"/>
                  </a:lnTo>
                  <a:lnTo>
                    <a:pt x="47" y="1726"/>
                  </a:lnTo>
                  <a:lnTo>
                    <a:pt x="141" y="2006"/>
                  </a:lnTo>
                  <a:lnTo>
                    <a:pt x="234" y="2239"/>
                  </a:lnTo>
                  <a:lnTo>
                    <a:pt x="421" y="2472"/>
                  </a:lnTo>
                  <a:lnTo>
                    <a:pt x="654" y="2612"/>
                  </a:lnTo>
                  <a:lnTo>
                    <a:pt x="887" y="2752"/>
                  </a:lnTo>
                  <a:lnTo>
                    <a:pt x="1167" y="2845"/>
                  </a:lnTo>
                  <a:lnTo>
                    <a:pt x="1446" y="2892"/>
                  </a:lnTo>
                  <a:lnTo>
                    <a:pt x="1726" y="2845"/>
                  </a:lnTo>
                  <a:lnTo>
                    <a:pt x="2006" y="2752"/>
                  </a:lnTo>
                  <a:lnTo>
                    <a:pt x="2239" y="2612"/>
                  </a:lnTo>
                  <a:lnTo>
                    <a:pt x="2472" y="2472"/>
                  </a:lnTo>
                  <a:lnTo>
                    <a:pt x="2659" y="2239"/>
                  </a:lnTo>
                  <a:lnTo>
                    <a:pt x="2799" y="2006"/>
                  </a:lnTo>
                  <a:lnTo>
                    <a:pt x="2845" y="1726"/>
                  </a:lnTo>
                  <a:lnTo>
                    <a:pt x="2892" y="1447"/>
                  </a:lnTo>
                  <a:lnTo>
                    <a:pt x="2845" y="1167"/>
                  </a:lnTo>
                  <a:lnTo>
                    <a:pt x="2799" y="887"/>
                  </a:lnTo>
                  <a:lnTo>
                    <a:pt x="2659" y="607"/>
                  </a:lnTo>
                  <a:lnTo>
                    <a:pt x="2472" y="421"/>
                  </a:lnTo>
                  <a:lnTo>
                    <a:pt x="2239" y="234"/>
                  </a:lnTo>
                  <a:lnTo>
                    <a:pt x="2006" y="94"/>
                  </a:lnTo>
                  <a:lnTo>
                    <a:pt x="17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1754750" y="3626300"/>
              <a:ext cx="26850" cy="53650"/>
            </a:xfrm>
            <a:custGeom>
              <a:rect b="b" l="l" r="r" t="t"/>
              <a:pathLst>
                <a:path extrusionOk="0" h="2146" w="1074">
                  <a:moveTo>
                    <a:pt x="374" y="0"/>
                  </a:moveTo>
                  <a:lnTo>
                    <a:pt x="234" y="47"/>
                  </a:lnTo>
                  <a:lnTo>
                    <a:pt x="94" y="93"/>
                  </a:lnTo>
                  <a:lnTo>
                    <a:pt x="1" y="233"/>
                  </a:lnTo>
                  <a:lnTo>
                    <a:pt x="1" y="373"/>
                  </a:lnTo>
                  <a:lnTo>
                    <a:pt x="1" y="2145"/>
                  </a:lnTo>
                  <a:lnTo>
                    <a:pt x="1073" y="2145"/>
                  </a:lnTo>
                  <a:lnTo>
                    <a:pt x="10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6"/>
            <p:cNvSpPr/>
            <p:nvPr/>
          </p:nvSpPr>
          <p:spPr>
            <a:xfrm>
              <a:off x="1801400" y="3573825"/>
              <a:ext cx="28000" cy="106125"/>
            </a:xfrm>
            <a:custGeom>
              <a:rect b="b" l="l" r="r" t="t"/>
              <a:pathLst>
                <a:path extrusionOk="0" h="4245" w="1120">
                  <a:moveTo>
                    <a:pt x="420" y="1"/>
                  </a:moveTo>
                  <a:lnTo>
                    <a:pt x="280" y="47"/>
                  </a:lnTo>
                  <a:lnTo>
                    <a:pt x="140" y="94"/>
                  </a:lnTo>
                  <a:lnTo>
                    <a:pt x="47" y="234"/>
                  </a:lnTo>
                  <a:lnTo>
                    <a:pt x="0" y="374"/>
                  </a:lnTo>
                  <a:lnTo>
                    <a:pt x="0" y="4244"/>
                  </a:lnTo>
                  <a:lnTo>
                    <a:pt x="1119" y="4244"/>
                  </a:lnTo>
                  <a:lnTo>
                    <a:pt x="11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6"/>
            <p:cNvSpPr/>
            <p:nvPr/>
          </p:nvSpPr>
          <p:spPr>
            <a:xfrm>
              <a:off x="1849175" y="3521375"/>
              <a:ext cx="28025" cy="158575"/>
            </a:xfrm>
            <a:custGeom>
              <a:rect b="b" l="l" r="r" t="t"/>
              <a:pathLst>
                <a:path extrusionOk="0" h="6343" w="1121">
                  <a:moveTo>
                    <a:pt x="421" y="0"/>
                  </a:moveTo>
                  <a:lnTo>
                    <a:pt x="234" y="47"/>
                  </a:lnTo>
                  <a:lnTo>
                    <a:pt x="141" y="94"/>
                  </a:lnTo>
                  <a:lnTo>
                    <a:pt x="48" y="234"/>
                  </a:lnTo>
                  <a:lnTo>
                    <a:pt x="1" y="373"/>
                  </a:lnTo>
                  <a:lnTo>
                    <a:pt x="1" y="6342"/>
                  </a:lnTo>
                  <a:lnTo>
                    <a:pt x="1120" y="6342"/>
                  </a:lnTo>
                  <a:lnTo>
                    <a:pt x="11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1880650" y="3423450"/>
              <a:ext cx="76975" cy="256500"/>
            </a:xfrm>
            <a:custGeom>
              <a:rect b="b" l="l" r="r" t="t"/>
              <a:pathLst>
                <a:path extrusionOk="0" h="10260" w="3079">
                  <a:moveTo>
                    <a:pt x="1353" y="0"/>
                  </a:moveTo>
                  <a:lnTo>
                    <a:pt x="1260" y="140"/>
                  </a:lnTo>
                  <a:lnTo>
                    <a:pt x="94" y="1446"/>
                  </a:lnTo>
                  <a:lnTo>
                    <a:pt x="48" y="1539"/>
                  </a:lnTo>
                  <a:lnTo>
                    <a:pt x="1" y="1679"/>
                  </a:lnTo>
                  <a:lnTo>
                    <a:pt x="1" y="1772"/>
                  </a:lnTo>
                  <a:lnTo>
                    <a:pt x="48" y="1866"/>
                  </a:lnTo>
                  <a:lnTo>
                    <a:pt x="94" y="1959"/>
                  </a:lnTo>
                  <a:lnTo>
                    <a:pt x="188" y="2052"/>
                  </a:lnTo>
                  <a:lnTo>
                    <a:pt x="281" y="2099"/>
                  </a:lnTo>
                  <a:lnTo>
                    <a:pt x="654" y="2099"/>
                  </a:lnTo>
                  <a:lnTo>
                    <a:pt x="654" y="10259"/>
                  </a:lnTo>
                  <a:lnTo>
                    <a:pt x="2426" y="10259"/>
                  </a:lnTo>
                  <a:lnTo>
                    <a:pt x="2426" y="2099"/>
                  </a:lnTo>
                  <a:lnTo>
                    <a:pt x="2799" y="2099"/>
                  </a:lnTo>
                  <a:lnTo>
                    <a:pt x="2892" y="2052"/>
                  </a:lnTo>
                  <a:lnTo>
                    <a:pt x="2985" y="1959"/>
                  </a:lnTo>
                  <a:lnTo>
                    <a:pt x="3032" y="1866"/>
                  </a:lnTo>
                  <a:lnTo>
                    <a:pt x="3079" y="1772"/>
                  </a:lnTo>
                  <a:lnTo>
                    <a:pt x="3079" y="1679"/>
                  </a:lnTo>
                  <a:lnTo>
                    <a:pt x="3032" y="1539"/>
                  </a:lnTo>
                  <a:lnTo>
                    <a:pt x="2985" y="1446"/>
                  </a:lnTo>
                  <a:lnTo>
                    <a:pt x="1820" y="140"/>
                  </a:lnTo>
                  <a:lnTo>
                    <a:pt x="16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6"/>
            <p:cNvSpPr/>
            <p:nvPr/>
          </p:nvSpPr>
          <p:spPr>
            <a:xfrm>
              <a:off x="1965750" y="3457250"/>
              <a:ext cx="124775" cy="222700"/>
            </a:xfrm>
            <a:custGeom>
              <a:rect b="b" l="l" r="r" t="t"/>
              <a:pathLst>
                <a:path extrusionOk="0" h="8908" w="4991">
                  <a:moveTo>
                    <a:pt x="840" y="1"/>
                  </a:moveTo>
                  <a:lnTo>
                    <a:pt x="514" y="420"/>
                  </a:lnTo>
                  <a:lnTo>
                    <a:pt x="327" y="607"/>
                  </a:lnTo>
                  <a:lnTo>
                    <a:pt x="234" y="840"/>
                  </a:lnTo>
                  <a:lnTo>
                    <a:pt x="141" y="1120"/>
                  </a:lnTo>
                  <a:lnTo>
                    <a:pt x="48" y="1353"/>
                  </a:lnTo>
                  <a:lnTo>
                    <a:pt x="1" y="1633"/>
                  </a:lnTo>
                  <a:lnTo>
                    <a:pt x="1" y="1913"/>
                  </a:lnTo>
                  <a:lnTo>
                    <a:pt x="1" y="4291"/>
                  </a:lnTo>
                  <a:lnTo>
                    <a:pt x="1" y="4431"/>
                  </a:lnTo>
                  <a:lnTo>
                    <a:pt x="94" y="4570"/>
                  </a:lnTo>
                  <a:lnTo>
                    <a:pt x="234" y="4617"/>
                  </a:lnTo>
                  <a:lnTo>
                    <a:pt x="374" y="4664"/>
                  </a:lnTo>
                  <a:lnTo>
                    <a:pt x="1027" y="4664"/>
                  </a:lnTo>
                  <a:lnTo>
                    <a:pt x="1027" y="8907"/>
                  </a:lnTo>
                  <a:lnTo>
                    <a:pt x="3918" y="8907"/>
                  </a:lnTo>
                  <a:lnTo>
                    <a:pt x="3918" y="4664"/>
                  </a:lnTo>
                  <a:lnTo>
                    <a:pt x="4571" y="4664"/>
                  </a:lnTo>
                  <a:lnTo>
                    <a:pt x="4711" y="4617"/>
                  </a:lnTo>
                  <a:lnTo>
                    <a:pt x="4851" y="4570"/>
                  </a:lnTo>
                  <a:lnTo>
                    <a:pt x="4944" y="4431"/>
                  </a:lnTo>
                  <a:lnTo>
                    <a:pt x="4990" y="4291"/>
                  </a:lnTo>
                  <a:lnTo>
                    <a:pt x="4990" y="1913"/>
                  </a:lnTo>
                  <a:lnTo>
                    <a:pt x="4944" y="1633"/>
                  </a:lnTo>
                  <a:lnTo>
                    <a:pt x="4897" y="1353"/>
                  </a:lnTo>
                  <a:lnTo>
                    <a:pt x="4851" y="1120"/>
                  </a:lnTo>
                  <a:lnTo>
                    <a:pt x="4757" y="840"/>
                  </a:lnTo>
                  <a:lnTo>
                    <a:pt x="4617" y="607"/>
                  </a:lnTo>
                  <a:lnTo>
                    <a:pt x="4477" y="420"/>
                  </a:lnTo>
                  <a:lnTo>
                    <a:pt x="4104" y="1"/>
                  </a:lnTo>
                  <a:lnTo>
                    <a:pt x="3778" y="327"/>
                  </a:lnTo>
                  <a:lnTo>
                    <a:pt x="3358" y="560"/>
                  </a:lnTo>
                  <a:lnTo>
                    <a:pt x="2939" y="700"/>
                  </a:lnTo>
                  <a:lnTo>
                    <a:pt x="2472" y="747"/>
                  </a:lnTo>
                  <a:lnTo>
                    <a:pt x="2006" y="700"/>
                  </a:lnTo>
                  <a:lnTo>
                    <a:pt x="1586" y="560"/>
                  </a:lnTo>
                  <a:lnTo>
                    <a:pt x="1167" y="327"/>
                  </a:lnTo>
                  <a:lnTo>
                    <a:pt x="8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6"/>
            <p:cNvSpPr/>
            <p:nvPr/>
          </p:nvSpPr>
          <p:spPr>
            <a:xfrm>
              <a:off x="1754750" y="3699725"/>
              <a:ext cx="335775" cy="19850"/>
            </a:xfrm>
            <a:custGeom>
              <a:rect b="b" l="l" r="r" t="t"/>
              <a:pathLst>
                <a:path extrusionOk="0" h="794" w="13431">
                  <a:moveTo>
                    <a:pt x="1" y="1"/>
                  </a:moveTo>
                  <a:lnTo>
                    <a:pt x="1" y="374"/>
                  </a:lnTo>
                  <a:lnTo>
                    <a:pt x="1" y="560"/>
                  </a:lnTo>
                  <a:lnTo>
                    <a:pt x="94" y="654"/>
                  </a:lnTo>
                  <a:lnTo>
                    <a:pt x="234" y="747"/>
                  </a:lnTo>
                  <a:lnTo>
                    <a:pt x="374" y="793"/>
                  </a:lnTo>
                  <a:lnTo>
                    <a:pt x="13011" y="793"/>
                  </a:lnTo>
                  <a:lnTo>
                    <a:pt x="13151" y="747"/>
                  </a:lnTo>
                  <a:lnTo>
                    <a:pt x="13291" y="654"/>
                  </a:lnTo>
                  <a:lnTo>
                    <a:pt x="13384" y="560"/>
                  </a:lnTo>
                  <a:lnTo>
                    <a:pt x="13430" y="374"/>
                  </a:lnTo>
                  <a:lnTo>
                    <a:pt x="13384" y="234"/>
                  </a:lnTo>
                  <a:lnTo>
                    <a:pt x="13291" y="94"/>
                  </a:lnTo>
                  <a:lnTo>
                    <a:pt x="13151" y="47"/>
                  </a:lnTo>
                  <a:lnTo>
                    <a:pt x="130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46"/>
          <p:cNvGrpSpPr/>
          <p:nvPr/>
        </p:nvGrpSpPr>
        <p:grpSpPr>
          <a:xfrm>
            <a:off x="3356076" y="3150741"/>
            <a:ext cx="312976" cy="312976"/>
            <a:chOff x="2505500" y="3383800"/>
            <a:chExt cx="335775" cy="335775"/>
          </a:xfrm>
        </p:grpSpPr>
        <p:sp>
          <p:nvSpPr>
            <p:cNvPr id="1135" name="Google Shape;1135;p46"/>
            <p:cNvSpPr/>
            <p:nvPr/>
          </p:nvSpPr>
          <p:spPr>
            <a:xfrm>
              <a:off x="2627900" y="3439775"/>
              <a:ext cx="38500" cy="38500"/>
            </a:xfrm>
            <a:custGeom>
              <a:rect b="b" l="l" r="r" t="t"/>
              <a:pathLst>
                <a:path extrusionOk="0" h="1540" w="1540">
                  <a:moveTo>
                    <a:pt x="607" y="0"/>
                  </a:moveTo>
                  <a:lnTo>
                    <a:pt x="467" y="47"/>
                  </a:lnTo>
                  <a:lnTo>
                    <a:pt x="327" y="140"/>
                  </a:lnTo>
                  <a:lnTo>
                    <a:pt x="234" y="233"/>
                  </a:lnTo>
                  <a:lnTo>
                    <a:pt x="141" y="327"/>
                  </a:lnTo>
                  <a:lnTo>
                    <a:pt x="48" y="467"/>
                  </a:lnTo>
                  <a:lnTo>
                    <a:pt x="1" y="606"/>
                  </a:lnTo>
                  <a:lnTo>
                    <a:pt x="1" y="793"/>
                  </a:lnTo>
                  <a:lnTo>
                    <a:pt x="1" y="933"/>
                  </a:lnTo>
                  <a:lnTo>
                    <a:pt x="48" y="1073"/>
                  </a:lnTo>
                  <a:lnTo>
                    <a:pt x="141" y="1213"/>
                  </a:lnTo>
                  <a:lnTo>
                    <a:pt x="234" y="1306"/>
                  </a:lnTo>
                  <a:lnTo>
                    <a:pt x="327" y="1446"/>
                  </a:lnTo>
                  <a:lnTo>
                    <a:pt x="467" y="1492"/>
                  </a:lnTo>
                  <a:lnTo>
                    <a:pt x="607" y="1539"/>
                  </a:lnTo>
                  <a:lnTo>
                    <a:pt x="934" y="1539"/>
                  </a:lnTo>
                  <a:lnTo>
                    <a:pt x="1073" y="1492"/>
                  </a:lnTo>
                  <a:lnTo>
                    <a:pt x="1213" y="1446"/>
                  </a:lnTo>
                  <a:lnTo>
                    <a:pt x="1307" y="1306"/>
                  </a:lnTo>
                  <a:lnTo>
                    <a:pt x="1446" y="1213"/>
                  </a:lnTo>
                  <a:lnTo>
                    <a:pt x="1493" y="1073"/>
                  </a:lnTo>
                  <a:lnTo>
                    <a:pt x="1540" y="933"/>
                  </a:lnTo>
                  <a:lnTo>
                    <a:pt x="1540" y="793"/>
                  </a:lnTo>
                  <a:lnTo>
                    <a:pt x="1540" y="606"/>
                  </a:lnTo>
                  <a:lnTo>
                    <a:pt x="1493" y="467"/>
                  </a:lnTo>
                  <a:lnTo>
                    <a:pt x="1446" y="327"/>
                  </a:lnTo>
                  <a:lnTo>
                    <a:pt x="1307" y="233"/>
                  </a:lnTo>
                  <a:lnTo>
                    <a:pt x="1213" y="140"/>
                  </a:lnTo>
                  <a:lnTo>
                    <a:pt x="1073" y="47"/>
                  </a:lnTo>
                  <a:lnTo>
                    <a:pt x="9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6"/>
            <p:cNvSpPr/>
            <p:nvPr/>
          </p:nvSpPr>
          <p:spPr>
            <a:xfrm>
              <a:off x="2605750" y="3498050"/>
              <a:ext cx="82800" cy="32675"/>
            </a:xfrm>
            <a:custGeom>
              <a:rect b="b" l="l" r="r" t="t"/>
              <a:pathLst>
                <a:path extrusionOk="0" h="1307" w="3312">
                  <a:moveTo>
                    <a:pt x="1680" y="1"/>
                  </a:moveTo>
                  <a:lnTo>
                    <a:pt x="1353" y="47"/>
                  </a:lnTo>
                  <a:lnTo>
                    <a:pt x="1073" y="94"/>
                  </a:lnTo>
                  <a:lnTo>
                    <a:pt x="840" y="234"/>
                  </a:lnTo>
                  <a:lnTo>
                    <a:pt x="607" y="374"/>
                  </a:lnTo>
                  <a:lnTo>
                    <a:pt x="374" y="560"/>
                  </a:lnTo>
                  <a:lnTo>
                    <a:pt x="234" y="793"/>
                  </a:lnTo>
                  <a:lnTo>
                    <a:pt x="94" y="1073"/>
                  </a:lnTo>
                  <a:lnTo>
                    <a:pt x="1" y="1306"/>
                  </a:lnTo>
                  <a:lnTo>
                    <a:pt x="3312" y="1306"/>
                  </a:lnTo>
                  <a:lnTo>
                    <a:pt x="3218" y="1073"/>
                  </a:lnTo>
                  <a:lnTo>
                    <a:pt x="3079" y="793"/>
                  </a:lnTo>
                  <a:lnTo>
                    <a:pt x="2939" y="560"/>
                  </a:lnTo>
                  <a:lnTo>
                    <a:pt x="2706" y="374"/>
                  </a:lnTo>
                  <a:lnTo>
                    <a:pt x="2472" y="234"/>
                  </a:lnTo>
                  <a:lnTo>
                    <a:pt x="2239" y="94"/>
                  </a:lnTo>
                  <a:lnTo>
                    <a:pt x="1959" y="47"/>
                  </a:lnTo>
                  <a:lnTo>
                    <a:pt x="16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6"/>
            <p:cNvSpPr/>
            <p:nvPr/>
          </p:nvSpPr>
          <p:spPr>
            <a:xfrm>
              <a:off x="2814425" y="3436275"/>
              <a:ext cx="26850" cy="170225"/>
            </a:xfrm>
            <a:custGeom>
              <a:rect b="b" l="l" r="r" t="t"/>
              <a:pathLst>
                <a:path extrusionOk="0" h="6809" w="1074">
                  <a:moveTo>
                    <a:pt x="1" y="0"/>
                  </a:moveTo>
                  <a:lnTo>
                    <a:pt x="1" y="6808"/>
                  </a:lnTo>
                  <a:lnTo>
                    <a:pt x="1073" y="6808"/>
                  </a:lnTo>
                  <a:lnTo>
                    <a:pt x="1073" y="373"/>
                  </a:lnTo>
                  <a:lnTo>
                    <a:pt x="1027" y="234"/>
                  </a:lnTo>
                  <a:lnTo>
                    <a:pt x="980" y="94"/>
                  </a:lnTo>
                  <a:lnTo>
                    <a:pt x="840" y="47"/>
                  </a:lnTo>
                  <a:lnTo>
                    <a:pt x="7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2552125" y="3383800"/>
              <a:ext cx="242525" cy="222700"/>
            </a:xfrm>
            <a:custGeom>
              <a:rect b="b" l="l" r="r" t="t"/>
              <a:pathLst>
                <a:path extrusionOk="0" h="8908" w="9701">
                  <a:moveTo>
                    <a:pt x="8394" y="3032"/>
                  </a:moveTo>
                  <a:lnTo>
                    <a:pt x="8534" y="3125"/>
                  </a:lnTo>
                  <a:lnTo>
                    <a:pt x="8628" y="3265"/>
                  </a:lnTo>
                  <a:lnTo>
                    <a:pt x="8674" y="3405"/>
                  </a:lnTo>
                  <a:lnTo>
                    <a:pt x="8628" y="3545"/>
                  </a:lnTo>
                  <a:lnTo>
                    <a:pt x="8534" y="3685"/>
                  </a:lnTo>
                  <a:lnTo>
                    <a:pt x="8394" y="3778"/>
                  </a:lnTo>
                  <a:lnTo>
                    <a:pt x="7042" y="3778"/>
                  </a:lnTo>
                  <a:lnTo>
                    <a:pt x="6949" y="3685"/>
                  </a:lnTo>
                  <a:lnTo>
                    <a:pt x="6856" y="3545"/>
                  </a:lnTo>
                  <a:lnTo>
                    <a:pt x="6809" y="3405"/>
                  </a:lnTo>
                  <a:lnTo>
                    <a:pt x="6856" y="3265"/>
                  </a:lnTo>
                  <a:lnTo>
                    <a:pt x="6949" y="3125"/>
                  </a:lnTo>
                  <a:lnTo>
                    <a:pt x="7042" y="3032"/>
                  </a:lnTo>
                  <a:close/>
                  <a:moveTo>
                    <a:pt x="8255" y="4431"/>
                  </a:moveTo>
                  <a:lnTo>
                    <a:pt x="8394" y="4477"/>
                  </a:lnTo>
                  <a:lnTo>
                    <a:pt x="8534" y="4571"/>
                  </a:lnTo>
                  <a:lnTo>
                    <a:pt x="8628" y="4711"/>
                  </a:lnTo>
                  <a:lnTo>
                    <a:pt x="8674" y="4851"/>
                  </a:lnTo>
                  <a:lnTo>
                    <a:pt x="8628" y="4990"/>
                  </a:lnTo>
                  <a:lnTo>
                    <a:pt x="8534" y="5130"/>
                  </a:lnTo>
                  <a:lnTo>
                    <a:pt x="8394" y="5224"/>
                  </a:lnTo>
                  <a:lnTo>
                    <a:pt x="7042" y="5224"/>
                  </a:lnTo>
                  <a:lnTo>
                    <a:pt x="6949" y="5130"/>
                  </a:lnTo>
                  <a:lnTo>
                    <a:pt x="6856" y="4990"/>
                  </a:lnTo>
                  <a:lnTo>
                    <a:pt x="6809" y="4851"/>
                  </a:lnTo>
                  <a:lnTo>
                    <a:pt x="6856" y="4711"/>
                  </a:lnTo>
                  <a:lnTo>
                    <a:pt x="6949" y="4571"/>
                  </a:lnTo>
                  <a:lnTo>
                    <a:pt x="7042" y="4477"/>
                  </a:lnTo>
                  <a:lnTo>
                    <a:pt x="7229" y="4431"/>
                  </a:lnTo>
                  <a:close/>
                  <a:moveTo>
                    <a:pt x="4104" y="1447"/>
                  </a:moveTo>
                  <a:lnTo>
                    <a:pt x="4431" y="1540"/>
                  </a:lnTo>
                  <a:lnTo>
                    <a:pt x="4664" y="1726"/>
                  </a:lnTo>
                  <a:lnTo>
                    <a:pt x="4897" y="1913"/>
                  </a:lnTo>
                  <a:lnTo>
                    <a:pt x="5084" y="2146"/>
                  </a:lnTo>
                  <a:lnTo>
                    <a:pt x="5270" y="2379"/>
                  </a:lnTo>
                  <a:lnTo>
                    <a:pt x="5363" y="2706"/>
                  </a:lnTo>
                  <a:lnTo>
                    <a:pt x="5363" y="3032"/>
                  </a:lnTo>
                  <a:lnTo>
                    <a:pt x="5363" y="3312"/>
                  </a:lnTo>
                  <a:lnTo>
                    <a:pt x="5270" y="3592"/>
                  </a:lnTo>
                  <a:lnTo>
                    <a:pt x="5130" y="3871"/>
                  </a:lnTo>
                  <a:lnTo>
                    <a:pt x="4944" y="4058"/>
                  </a:lnTo>
                  <a:lnTo>
                    <a:pt x="5224" y="4244"/>
                  </a:lnTo>
                  <a:lnTo>
                    <a:pt x="5503" y="4477"/>
                  </a:lnTo>
                  <a:lnTo>
                    <a:pt x="5737" y="4711"/>
                  </a:lnTo>
                  <a:lnTo>
                    <a:pt x="5923" y="4990"/>
                  </a:lnTo>
                  <a:lnTo>
                    <a:pt x="6063" y="5270"/>
                  </a:lnTo>
                  <a:lnTo>
                    <a:pt x="6203" y="5597"/>
                  </a:lnTo>
                  <a:lnTo>
                    <a:pt x="6249" y="5923"/>
                  </a:lnTo>
                  <a:lnTo>
                    <a:pt x="6296" y="6296"/>
                  </a:lnTo>
                  <a:lnTo>
                    <a:pt x="6249" y="6436"/>
                  </a:lnTo>
                  <a:lnTo>
                    <a:pt x="6156" y="6576"/>
                  </a:lnTo>
                  <a:lnTo>
                    <a:pt x="6063" y="6669"/>
                  </a:lnTo>
                  <a:lnTo>
                    <a:pt x="1540" y="6669"/>
                  </a:lnTo>
                  <a:lnTo>
                    <a:pt x="1447" y="6576"/>
                  </a:lnTo>
                  <a:lnTo>
                    <a:pt x="1353" y="6436"/>
                  </a:lnTo>
                  <a:lnTo>
                    <a:pt x="1307" y="6296"/>
                  </a:lnTo>
                  <a:lnTo>
                    <a:pt x="1353" y="5923"/>
                  </a:lnTo>
                  <a:lnTo>
                    <a:pt x="1400" y="5597"/>
                  </a:lnTo>
                  <a:lnTo>
                    <a:pt x="1540" y="5270"/>
                  </a:lnTo>
                  <a:lnTo>
                    <a:pt x="1680" y="4990"/>
                  </a:lnTo>
                  <a:lnTo>
                    <a:pt x="1866" y="4711"/>
                  </a:lnTo>
                  <a:lnTo>
                    <a:pt x="2099" y="4477"/>
                  </a:lnTo>
                  <a:lnTo>
                    <a:pt x="2379" y="4244"/>
                  </a:lnTo>
                  <a:lnTo>
                    <a:pt x="2659" y="4058"/>
                  </a:lnTo>
                  <a:lnTo>
                    <a:pt x="2472" y="3871"/>
                  </a:lnTo>
                  <a:lnTo>
                    <a:pt x="2333" y="3592"/>
                  </a:lnTo>
                  <a:lnTo>
                    <a:pt x="2239" y="3312"/>
                  </a:lnTo>
                  <a:lnTo>
                    <a:pt x="2239" y="3032"/>
                  </a:lnTo>
                  <a:lnTo>
                    <a:pt x="2239" y="2706"/>
                  </a:lnTo>
                  <a:lnTo>
                    <a:pt x="2333" y="2379"/>
                  </a:lnTo>
                  <a:lnTo>
                    <a:pt x="2519" y="2146"/>
                  </a:lnTo>
                  <a:lnTo>
                    <a:pt x="2706" y="1913"/>
                  </a:lnTo>
                  <a:lnTo>
                    <a:pt x="2939" y="1726"/>
                  </a:lnTo>
                  <a:lnTo>
                    <a:pt x="3172" y="1540"/>
                  </a:lnTo>
                  <a:lnTo>
                    <a:pt x="3498" y="1447"/>
                  </a:lnTo>
                  <a:close/>
                  <a:moveTo>
                    <a:pt x="8255" y="5876"/>
                  </a:moveTo>
                  <a:lnTo>
                    <a:pt x="8394" y="5923"/>
                  </a:lnTo>
                  <a:lnTo>
                    <a:pt x="8534" y="6016"/>
                  </a:lnTo>
                  <a:lnTo>
                    <a:pt x="8628" y="6156"/>
                  </a:lnTo>
                  <a:lnTo>
                    <a:pt x="8674" y="6296"/>
                  </a:lnTo>
                  <a:lnTo>
                    <a:pt x="8628" y="6436"/>
                  </a:lnTo>
                  <a:lnTo>
                    <a:pt x="8534" y="6576"/>
                  </a:lnTo>
                  <a:lnTo>
                    <a:pt x="8394" y="6669"/>
                  </a:lnTo>
                  <a:lnTo>
                    <a:pt x="7042" y="6669"/>
                  </a:lnTo>
                  <a:lnTo>
                    <a:pt x="6949" y="6576"/>
                  </a:lnTo>
                  <a:lnTo>
                    <a:pt x="6856" y="6436"/>
                  </a:lnTo>
                  <a:lnTo>
                    <a:pt x="6809" y="6296"/>
                  </a:lnTo>
                  <a:lnTo>
                    <a:pt x="6856" y="6156"/>
                  </a:lnTo>
                  <a:lnTo>
                    <a:pt x="6949" y="6016"/>
                  </a:lnTo>
                  <a:lnTo>
                    <a:pt x="7042" y="5923"/>
                  </a:lnTo>
                  <a:lnTo>
                    <a:pt x="7229" y="5876"/>
                  </a:lnTo>
                  <a:close/>
                  <a:moveTo>
                    <a:pt x="8255" y="7322"/>
                  </a:moveTo>
                  <a:lnTo>
                    <a:pt x="8394" y="7369"/>
                  </a:lnTo>
                  <a:lnTo>
                    <a:pt x="8534" y="7462"/>
                  </a:lnTo>
                  <a:lnTo>
                    <a:pt x="8628" y="7602"/>
                  </a:lnTo>
                  <a:lnTo>
                    <a:pt x="8674" y="7742"/>
                  </a:lnTo>
                  <a:lnTo>
                    <a:pt x="8628" y="7881"/>
                  </a:lnTo>
                  <a:lnTo>
                    <a:pt x="8534" y="8021"/>
                  </a:lnTo>
                  <a:lnTo>
                    <a:pt x="8394" y="8115"/>
                  </a:lnTo>
                  <a:lnTo>
                    <a:pt x="1307" y="8115"/>
                  </a:lnTo>
                  <a:lnTo>
                    <a:pt x="1167" y="8021"/>
                  </a:lnTo>
                  <a:lnTo>
                    <a:pt x="1073" y="7881"/>
                  </a:lnTo>
                  <a:lnTo>
                    <a:pt x="1027" y="7742"/>
                  </a:lnTo>
                  <a:lnTo>
                    <a:pt x="1073" y="7602"/>
                  </a:lnTo>
                  <a:lnTo>
                    <a:pt x="1167" y="7462"/>
                  </a:lnTo>
                  <a:lnTo>
                    <a:pt x="1307" y="7369"/>
                  </a:lnTo>
                  <a:lnTo>
                    <a:pt x="1447" y="7322"/>
                  </a:lnTo>
                  <a:close/>
                  <a:moveTo>
                    <a:pt x="374" y="1"/>
                  </a:moveTo>
                  <a:lnTo>
                    <a:pt x="234" y="48"/>
                  </a:lnTo>
                  <a:lnTo>
                    <a:pt x="94" y="94"/>
                  </a:lnTo>
                  <a:lnTo>
                    <a:pt x="48" y="234"/>
                  </a:lnTo>
                  <a:lnTo>
                    <a:pt x="1" y="374"/>
                  </a:lnTo>
                  <a:lnTo>
                    <a:pt x="1" y="8907"/>
                  </a:lnTo>
                  <a:lnTo>
                    <a:pt x="9700" y="8907"/>
                  </a:lnTo>
                  <a:lnTo>
                    <a:pt x="9700" y="2333"/>
                  </a:lnTo>
                  <a:lnTo>
                    <a:pt x="7602" y="2333"/>
                  </a:lnTo>
                  <a:lnTo>
                    <a:pt x="7462" y="2239"/>
                  </a:lnTo>
                  <a:lnTo>
                    <a:pt x="7369" y="2099"/>
                  </a:lnTo>
                  <a:lnTo>
                    <a:pt x="7322" y="1959"/>
                  </a:lnTo>
                  <a:lnTo>
                    <a:pt x="73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2505500" y="3436275"/>
              <a:ext cx="26850" cy="170225"/>
            </a:xfrm>
            <a:custGeom>
              <a:rect b="b" l="l" r="r" t="t"/>
              <a:pathLst>
                <a:path extrusionOk="0" h="6809" w="1074">
                  <a:moveTo>
                    <a:pt x="374" y="0"/>
                  </a:moveTo>
                  <a:lnTo>
                    <a:pt x="234" y="47"/>
                  </a:lnTo>
                  <a:lnTo>
                    <a:pt x="94" y="94"/>
                  </a:lnTo>
                  <a:lnTo>
                    <a:pt x="47" y="234"/>
                  </a:lnTo>
                  <a:lnTo>
                    <a:pt x="1" y="373"/>
                  </a:lnTo>
                  <a:lnTo>
                    <a:pt x="1" y="6808"/>
                  </a:lnTo>
                  <a:lnTo>
                    <a:pt x="1073" y="6808"/>
                  </a:lnTo>
                  <a:lnTo>
                    <a:pt x="10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2754975" y="3384975"/>
              <a:ext cx="38500" cy="38500"/>
            </a:xfrm>
            <a:custGeom>
              <a:rect b="b" l="l" r="r" t="t"/>
              <a:pathLst>
                <a:path extrusionOk="0" h="1540" w="1540">
                  <a:moveTo>
                    <a:pt x="1" y="1"/>
                  </a:moveTo>
                  <a:lnTo>
                    <a:pt x="1" y="1539"/>
                  </a:lnTo>
                  <a:lnTo>
                    <a:pt x="1539" y="1539"/>
                  </a:lnTo>
                  <a:lnTo>
                    <a:pt x="1493" y="1260"/>
                  </a:lnTo>
                  <a:lnTo>
                    <a:pt x="1353" y="980"/>
                  </a:lnTo>
                  <a:lnTo>
                    <a:pt x="1213" y="747"/>
                  </a:lnTo>
                  <a:lnTo>
                    <a:pt x="1027" y="514"/>
                  </a:lnTo>
                  <a:lnTo>
                    <a:pt x="793" y="327"/>
                  </a:lnTo>
                  <a:lnTo>
                    <a:pt x="560" y="187"/>
                  </a:lnTo>
                  <a:lnTo>
                    <a:pt x="280" y="4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6"/>
            <p:cNvSpPr/>
            <p:nvPr/>
          </p:nvSpPr>
          <p:spPr>
            <a:xfrm>
              <a:off x="2505500" y="3626300"/>
              <a:ext cx="335775" cy="39650"/>
            </a:xfrm>
            <a:custGeom>
              <a:rect b="b" l="l" r="r" t="t"/>
              <a:pathLst>
                <a:path extrusionOk="0" h="1586" w="13431">
                  <a:moveTo>
                    <a:pt x="1" y="0"/>
                  </a:moveTo>
                  <a:lnTo>
                    <a:pt x="1" y="1166"/>
                  </a:lnTo>
                  <a:lnTo>
                    <a:pt x="47" y="1352"/>
                  </a:lnTo>
                  <a:lnTo>
                    <a:pt x="94" y="1446"/>
                  </a:lnTo>
                  <a:lnTo>
                    <a:pt x="234" y="1539"/>
                  </a:lnTo>
                  <a:lnTo>
                    <a:pt x="374" y="1585"/>
                  </a:lnTo>
                  <a:lnTo>
                    <a:pt x="13057" y="1585"/>
                  </a:lnTo>
                  <a:lnTo>
                    <a:pt x="13197" y="1539"/>
                  </a:lnTo>
                  <a:lnTo>
                    <a:pt x="13337" y="1446"/>
                  </a:lnTo>
                  <a:lnTo>
                    <a:pt x="13384" y="1352"/>
                  </a:lnTo>
                  <a:lnTo>
                    <a:pt x="13430" y="1166"/>
                  </a:lnTo>
                  <a:lnTo>
                    <a:pt x="13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6"/>
            <p:cNvSpPr/>
            <p:nvPr/>
          </p:nvSpPr>
          <p:spPr>
            <a:xfrm>
              <a:off x="2591775" y="3685750"/>
              <a:ext cx="163225" cy="33825"/>
            </a:xfrm>
            <a:custGeom>
              <a:rect b="b" l="l" r="r" t="t"/>
              <a:pathLst>
                <a:path extrusionOk="0" h="1353" w="6529">
                  <a:moveTo>
                    <a:pt x="980" y="0"/>
                  </a:moveTo>
                  <a:lnTo>
                    <a:pt x="840" y="560"/>
                  </a:lnTo>
                  <a:lnTo>
                    <a:pt x="373" y="560"/>
                  </a:lnTo>
                  <a:lnTo>
                    <a:pt x="234" y="606"/>
                  </a:lnTo>
                  <a:lnTo>
                    <a:pt x="94" y="653"/>
                  </a:lnTo>
                  <a:lnTo>
                    <a:pt x="0" y="793"/>
                  </a:lnTo>
                  <a:lnTo>
                    <a:pt x="0" y="933"/>
                  </a:lnTo>
                  <a:lnTo>
                    <a:pt x="0" y="1119"/>
                  </a:lnTo>
                  <a:lnTo>
                    <a:pt x="94" y="1213"/>
                  </a:lnTo>
                  <a:lnTo>
                    <a:pt x="234" y="1306"/>
                  </a:lnTo>
                  <a:lnTo>
                    <a:pt x="373" y="1352"/>
                  </a:lnTo>
                  <a:lnTo>
                    <a:pt x="6156" y="1352"/>
                  </a:lnTo>
                  <a:lnTo>
                    <a:pt x="6296" y="1306"/>
                  </a:lnTo>
                  <a:lnTo>
                    <a:pt x="6435" y="1213"/>
                  </a:lnTo>
                  <a:lnTo>
                    <a:pt x="6529" y="1119"/>
                  </a:lnTo>
                  <a:lnTo>
                    <a:pt x="6529" y="933"/>
                  </a:lnTo>
                  <a:lnTo>
                    <a:pt x="6529" y="793"/>
                  </a:lnTo>
                  <a:lnTo>
                    <a:pt x="6435" y="653"/>
                  </a:lnTo>
                  <a:lnTo>
                    <a:pt x="6296" y="606"/>
                  </a:lnTo>
                  <a:lnTo>
                    <a:pt x="6156" y="560"/>
                  </a:lnTo>
                  <a:lnTo>
                    <a:pt x="5689" y="560"/>
                  </a:lnTo>
                  <a:lnTo>
                    <a:pt x="55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46"/>
          <p:cNvGrpSpPr/>
          <p:nvPr/>
        </p:nvGrpSpPr>
        <p:grpSpPr>
          <a:xfrm>
            <a:off x="4061279" y="3150741"/>
            <a:ext cx="312976" cy="312976"/>
            <a:chOff x="3262075" y="3383800"/>
            <a:chExt cx="335775" cy="335775"/>
          </a:xfrm>
        </p:grpSpPr>
        <p:sp>
          <p:nvSpPr>
            <p:cNvPr id="1144" name="Google Shape;1144;p46"/>
            <p:cNvSpPr/>
            <p:nvPr/>
          </p:nvSpPr>
          <p:spPr>
            <a:xfrm>
              <a:off x="3334350" y="3647275"/>
              <a:ext cx="190050" cy="72300"/>
            </a:xfrm>
            <a:custGeom>
              <a:rect b="b" l="l" r="r" t="t"/>
              <a:pathLst>
                <a:path extrusionOk="0" h="2892" w="7602">
                  <a:moveTo>
                    <a:pt x="2239" y="0"/>
                  </a:moveTo>
                  <a:lnTo>
                    <a:pt x="1400" y="187"/>
                  </a:lnTo>
                  <a:lnTo>
                    <a:pt x="1073" y="280"/>
                  </a:lnTo>
                  <a:lnTo>
                    <a:pt x="840" y="420"/>
                  </a:lnTo>
                  <a:lnTo>
                    <a:pt x="607" y="560"/>
                  </a:lnTo>
                  <a:lnTo>
                    <a:pt x="374" y="793"/>
                  </a:lnTo>
                  <a:lnTo>
                    <a:pt x="234" y="1026"/>
                  </a:lnTo>
                  <a:lnTo>
                    <a:pt x="94" y="1259"/>
                  </a:lnTo>
                  <a:lnTo>
                    <a:pt x="48" y="1586"/>
                  </a:lnTo>
                  <a:lnTo>
                    <a:pt x="1" y="1866"/>
                  </a:lnTo>
                  <a:lnTo>
                    <a:pt x="1" y="2472"/>
                  </a:lnTo>
                  <a:lnTo>
                    <a:pt x="48" y="2658"/>
                  </a:lnTo>
                  <a:lnTo>
                    <a:pt x="141" y="2752"/>
                  </a:lnTo>
                  <a:lnTo>
                    <a:pt x="234" y="2845"/>
                  </a:lnTo>
                  <a:lnTo>
                    <a:pt x="421" y="2891"/>
                  </a:lnTo>
                  <a:lnTo>
                    <a:pt x="7229" y="2891"/>
                  </a:lnTo>
                  <a:lnTo>
                    <a:pt x="7368" y="2845"/>
                  </a:lnTo>
                  <a:lnTo>
                    <a:pt x="7508" y="2752"/>
                  </a:lnTo>
                  <a:lnTo>
                    <a:pt x="7602" y="2658"/>
                  </a:lnTo>
                  <a:lnTo>
                    <a:pt x="7602" y="2472"/>
                  </a:lnTo>
                  <a:lnTo>
                    <a:pt x="7602" y="1866"/>
                  </a:lnTo>
                  <a:lnTo>
                    <a:pt x="7602" y="1586"/>
                  </a:lnTo>
                  <a:lnTo>
                    <a:pt x="7508" y="1259"/>
                  </a:lnTo>
                  <a:lnTo>
                    <a:pt x="7368" y="1026"/>
                  </a:lnTo>
                  <a:lnTo>
                    <a:pt x="7229" y="793"/>
                  </a:lnTo>
                  <a:lnTo>
                    <a:pt x="7042" y="560"/>
                  </a:lnTo>
                  <a:lnTo>
                    <a:pt x="6809" y="420"/>
                  </a:lnTo>
                  <a:lnTo>
                    <a:pt x="6529" y="280"/>
                  </a:lnTo>
                  <a:lnTo>
                    <a:pt x="6249" y="187"/>
                  </a:lnTo>
                  <a:lnTo>
                    <a:pt x="5363" y="0"/>
                  </a:lnTo>
                  <a:lnTo>
                    <a:pt x="5363" y="280"/>
                  </a:lnTo>
                  <a:lnTo>
                    <a:pt x="5363" y="560"/>
                  </a:lnTo>
                  <a:lnTo>
                    <a:pt x="5270" y="886"/>
                  </a:lnTo>
                  <a:lnTo>
                    <a:pt x="5130" y="1120"/>
                  </a:lnTo>
                  <a:lnTo>
                    <a:pt x="4944" y="1353"/>
                  </a:lnTo>
                  <a:lnTo>
                    <a:pt x="4711" y="1586"/>
                  </a:lnTo>
                  <a:lnTo>
                    <a:pt x="4431" y="1726"/>
                  </a:lnTo>
                  <a:lnTo>
                    <a:pt x="4104" y="1819"/>
                  </a:lnTo>
                  <a:lnTo>
                    <a:pt x="3498" y="1819"/>
                  </a:lnTo>
                  <a:lnTo>
                    <a:pt x="3218" y="1726"/>
                  </a:lnTo>
                  <a:lnTo>
                    <a:pt x="2939" y="1586"/>
                  </a:lnTo>
                  <a:lnTo>
                    <a:pt x="2705" y="1353"/>
                  </a:lnTo>
                  <a:lnTo>
                    <a:pt x="2519" y="1120"/>
                  </a:lnTo>
                  <a:lnTo>
                    <a:pt x="2379" y="886"/>
                  </a:lnTo>
                  <a:lnTo>
                    <a:pt x="2286" y="560"/>
                  </a:lnTo>
                  <a:lnTo>
                    <a:pt x="2239" y="280"/>
                  </a:lnTo>
                  <a:lnTo>
                    <a:pt x="22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6"/>
            <p:cNvSpPr/>
            <p:nvPr/>
          </p:nvSpPr>
          <p:spPr>
            <a:xfrm>
              <a:off x="3361175" y="3496900"/>
              <a:ext cx="117775" cy="65300"/>
            </a:xfrm>
            <a:custGeom>
              <a:rect b="b" l="l" r="r" t="t"/>
              <a:pathLst>
                <a:path extrusionOk="0" h="2612" w="4711">
                  <a:moveTo>
                    <a:pt x="1026" y="0"/>
                  </a:moveTo>
                  <a:lnTo>
                    <a:pt x="746" y="93"/>
                  </a:lnTo>
                  <a:lnTo>
                    <a:pt x="560" y="233"/>
                  </a:lnTo>
                  <a:lnTo>
                    <a:pt x="327" y="373"/>
                  </a:lnTo>
                  <a:lnTo>
                    <a:pt x="187" y="606"/>
                  </a:lnTo>
                  <a:lnTo>
                    <a:pt x="47" y="839"/>
                  </a:lnTo>
                  <a:lnTo>
                    <a:pt x="0" y="1073"/>
                  </a:lnTo>
                  <a:lnTo>
                    <a:pt x="0" y="1352"/>
                  </a:lnTo>
                  <a:lnTo>
                    <a:pt x="47" y="1632"/>
                  </a:lnTo>
                  <a:lnTo>
                    <a:pt x="94" y="1865"/>
                  </a:lnTo>
                  <a:lnTo>
                    <a:pt x="234" y="2052"/>
                  </a:lnTo>
                  <a:lnTo>
                    <a:pt x="420" y="2238"/>
                  </a:lnTo>
                  <a:lnTo>
                    <a:pt x="607" y="2378"/>
                  </a:lnTo>
                  <a:lnTo>
                    <a:pt x="840" y="2518"/>
                  </a:lnTo>
                  <a:lnTo>
                    <a:pt x="1073" y="2565"/>
                  </a:lnTo>
                  <a:lnTo>
                    <a:pt x="1306" y="2611"/>
                  </a:lnTo>
                  <a:lnTo>
                    <a:pt x="1399" y="2565"/>
                  </a:lnTo>
                  <a:lnTo>
                    <a:pt x="1493" y="2518"/>
                  </a:lnTo>
                  <a:lnTo>
                    <a:pt x="1539" y="2472"/>
                  </a:lnTo>
                  <a:lnTo>
                    <a:pt x="1539" y="2378"/>
                  </a:lnTo>
                  <a:lnTo>
                    <a:pt x="1539" y="1819"/>
                  </a:lnTo>
                  <a:lnTo>
                    <a:pt x="4710" y="1819"/>
                  </a:lnTo>
                  <a:lnTo>
                    <a:pt x="4710" y="886"/>
                  </a:lnTo>
                  <a:lnTo>
                    <a:pt x="4663" y="700"/>
                  </a:lnTo>
                  <a:lnTo>
                    <a:pt x="4617" y="560"/>
                  </a:lnTo>
                  <a:lnTo>
                    <a:pt x="4570" y="373"/>
                  </a:lnTo>
                  <a:lnTo>
                    <a:pt x="4430" y="233"/>
                  </a:lnTo>
                  <a:lnTo>
                    <a:pt x="4290" y="140"/>
                  </a:lnTo>
                  <a:lnTo>
                    <a:pt x="4150" y="47"/>
                  </a:lnTo>
                  <a:lnTo>
                    <a:pt x="39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6"/>
            <p:cNvSpPr/>
            <p:nvPr/>
          </p:nvSpPr>
          <p:spPr>
            <a:xfrm>
              <a:off x="3381000" y="3562175"/>
              <a:ext cx="97950" cy="65300"/>
            </a:xfrm>
            <a:custGeom>
              <a:rect b="b" l="l" r="r" t="t"/>
              <a:pathLst>
                <a:path extrusionOk="0" h="2612" w="3918">
                  <a:moveTo>
                    <a:pt x="1539" y="0"/>
                  </a:moveTo>
                  <a:lnTo>
                    <a:pt x="1446" y="140"/>
                  </a:lnTo>
                  <a:lnTo>
                    <a:pt x="1399" y="327"/>
                  </a:lnTo>
                  <a:lnTo>
                    <a:pt x="1166" y="560"/>
                  </a:lnTo>
                  <a:lnTo>
                    <a:pt x="1026" y="653"/>
                  </a:lnTo>
                  <a:lnTo>
                    <a:pt x="886" y="700"/>
                  </a:lnTo>
                  <a:lnTo>
                    <a:pt x="700" y="746"/>
                  </a:lnTo>
                  <a:lnTo>
                    <a:pt x="513" y="793"/>
                  </a:lnTo>
                  <a:lnTo>
                    <a:pt x="233" y="746"/>
                  </a:lnTo>
                  <a:lnTo>
                    <a:pt x="0" y="700"/>
                  </a:lnTo>
                  <a:lnTo>
                    <a:pt x="47" y="1073"/>
                  </a:lnTo>
                  <a:lnTo>
                    <a:pt x="140" y="1446"/>
                  </a:lnTo>
                  <a:lnTo>
                    <a:pt x="326" y="1772"/>
                  </a:lnTo>
                  <a:lnTo>
                    <a:pt x="560" y="2052"/>
                  </a:lnTo>
                  <a:lnTo>
                    <a:pt x="839" y="2285"/>
                  </a:lnTo>
                  <a:lnTo>
                    <a:pt x="1212" y="2472"/>
                  </a:lnTo>
                  <a:lnTo>
                    <a:pt x="1539" y="2565"/>
                  </a:lnTo>
                  <a:lnTo>
                    <a:pt x="1959" y="2612"/>
                  </a:lnTo>
                  <a:lnTo>
                    <a:pt x="2332" y="2565"/>
                  </a:lnTo>
                  <a:lnTo>
                    <a:pt x="2705" y="2472"/>
                  </a:lnTo>
                  <a:lnTo>
                    <a:pt x="3031" y="2285"/>
                  </a:lnTo>
                  <a:lnTo>
                    <a:pt x="3357" y="2052"/>
                  </a:lnTo>
                  <a:lnTo>
                    <a:pt x="3591" y="1772"/>
                  </a:lnTo>
                  <a:lnTo>
                    <a:pt x="3777" y="1399"/>
                  </a:lnTo>
                  <a:lnTo>
                    <a:pt x="3870" y="1026"/>
                  </a:lnTo>
                  <a:lnTo>
                    <a:pt x="3917" y="653"/>
                  </a:lnTo>
                  <a:lnTo>
                    <a:pt x="39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6"/>
            <p:cNvSpPr/>
            <p:nvPr/>
          </p:nvSpPr>
          <p:spPr>
            <a:xfrm>
              <a:off x="3410125" y="3644950"/>
              <a:ext cx="39675" cy="28000"/>
            </a:xfrm>
            <a:custGeom>
              <a:rect b="b" l="l" r="r" t="t"/>
              <a:pathLst>
                <a:path extrusionOk="0" h="1120" w="1587">
                  <a:moveTo>
                    <a:pt x="1" y="0"/>
                  </a:moveTo>
                  <a:lnTo>
                    <a:pt x="1" y="373"/>
                  </a:lnTo>
                  <a:lnTo>
                    <a:pt x="1" y="513"/>
                  </a:lnTo>
                  <a:lnTo>
                    <a:pt x="47" y="653"/>
                  </a:lnTo>
                  <a:lnTo>
                    <a:pt x="141" y="793"/>
                  </a:lnTo>
                  <a:lnTo>
                    <a:pt x="234" y="933"/>
                  </a:lnTo>
                  <a:lnTo>
                    <a:pt x="327" y="1026"/>
                  </a:lnTo>
                  <a:lnTo>
                    <a:pt x="467" y="1073"/>
                  </a:lnTo>
                  <a:lnTo>
                    <a:pt x="607" y="1119"/>
                  </a:lnTo>
                  <a:lnTo>
                    <a:pt x="933" y="1119"/>
                  </a:lnTo>
                  <a:lnTo>
                    <a:pt x="1073" y="1073"/>
                  </a:lnTo>
                  <a:lnTo>
                    <a:pt x="1213" y="1026"/>
                  </a:lnTo>
                  <a:lnTo>
                    <a:pt x="1353" y="933"/>
                  </a:lnTo>
                  <a:lnTo>
                    <a:pt x="1446" y="793"/>
                  </a:lnTo>
                  <a:lnTo>
                    <a:pt x="1493" y="653"/>
                  </a:lnTo>
                  <a:lnTo>
                    <a:pt x="1540" y="513"/>
                  </a:lnTo>
                  <a:lnTo>
                    <a:pt x="1586" y="373"/>
                  </a:lnTo>
                  <a:lnTo>
                    <a:pt x="1586" y="0"/>
                  </a:lnTo>
                  <a:lnTo>
                    <a:pt x="1167" y="47"/>
                  </a:lnTo>
                  <a:lnTo>
                    <a:pt x="794" y="93"/>
                  </a:lnTo>
                  <a:lnTo>
                    <a:pt x="374" y="4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6"/>
            <p:cNvSpPr/>
            <p:nvPr/>
          </p:nvSpPr>
          <p:spPr>
            <a:xfrm>
              <a:off x="3378650" y="3383800"/>
              <a:ext cx="102625" cy="97950"/>
            </a:xfrm>
            <a:custGeom>
              <a:rect b="b" l="l" r="r" t="t"/>
              <a:pathLst>
                <a:path extrusionOk="0" h="3918" w="4105">
                  <a:moveTo>
                    <a:pt x="1913" y="1"/>
                  </a:moveTo>
                  <a:lnTo>
                    <a:pt x="1819" y="48"/>
                  </a:lnTo>
                  <a:lnTo>
                    <a:pt x="1773" y="94"/>
                  </a:lnTo>
                  <a:lnTo>
                    <a:pt x="1680" y="234"/>
                  </a:lnTo>
                  <a:lnTo>
                    <a:pt x="1260" y="1073"/>
                  </a:lnTo>
                  <a:lnTo>
                    <a:pt x="327" y="1213"/>
                  </a:lnTo>
                  <a:lnTo>
                    <a:pt x="234" y="1213"/>
                  </a:lnTo>
                  <a:lnTo>
                    <a:pt x="141" y="1307"/>
                  </a:lnTo>
                  <a:lnTo>
                    <a:pt x="47" y="1353"/>
                  </a:lnTo>
                  <a:lnTo>
                    <a:pt x="1" y="1447"/>
                  </a:lnTo>
                  <a:lnTo>
                    <a:pt x="1" y="1586"/>
                  </a:lnTo>
                  <a:lnTo>
                    <a:pt x="1" y="1680"/>
                  </a:lnTo>
                  <a:lnTo>
                    <a:pt x="47" y="1773"/>
                  </a:lnTo>
                  <a:lnTo>
                    <a:pt x="94" y="1866"/>
                  </a:lnTo>
                  <a:lnTo>
                    <a:pt x="794" y="2519"/>
                  </a:lnTo>
                  <a:lnTo>
                    <a:pt x="607" y="3452"/>
                  </a:lnTo>
                  <a:lnTo>
                    <a:pt x="607" y="3592"/>
                  </a:lnTo>
                  <a:lnTo>
                    <a:pt x="654" y="3685"/>
                  </a:lnTo>
                  <a:lnTo>
                    <a:pt x="700" y="3778"/>
                  </a:lnTo>
                  <a:lnTo>
                    <a:pt x="794" y="3871"/>
                  </a:lnTo>
                  <a:lnTo>
                    <a:pt x="887" y="3918"/>
                  </a:lnTo>
                  <a:lnTo>
                    <a:pt x="1073" y="3918"/>
                  </a:lnTo>
                  <a:lnTo>
                    <a:pt x="1213" y="3871"/>
                  </a:lnTo>
                  <a:lnTo>
                    <a:pt x="2053" y="3452"/>
                  </a:lnTo>
                  <a:lnTo>
                    <a:pt x="2892" y="3871"/>
                  </a:lnTo>
                  <a:lnTo>
                    <a:pt x="2985" y="3918"/>
                  </a:lnTo>
                  <a:lnTo>
                    <a:pt x="3218" y="3918"/>
                  </a:lnTo>
                  <a:lnTo>
                    <a:pt x="3312" y="3871"/>
                  </a:lnTo>
                  <a:lnTo>
                    <a:pt x="3358" y="3778"/>
                  </a:lnTo>
                  <a:lnTo>
                    <a:pt x="3405" y="3685"/>
                  </a:lnTo>
                  <a:lnTo>
                    <a:pt x="3451" y="3592"/>
                  </a:lnTo>
                  <a:lnTo>
                    <a:pt x="3451" y="3452"/>
                  </a:lnTo>
                  <a:lnTo>
                    <a:pt x="3265" y="2519"/>
                  </a:lnTo>
                  <a:lnTo>
                    <a:pt x="3964" y="1866"/>
                  </a:lnTo>
                  <a:lnTo>
                    <a:pt x="4058" y="1773"/>
                  </a:lnTo>
                  <a:lnTo>
                    <a:pt x="4058" y="1680"/>
                  </a:lnTo>
                  <a:lnTo>
                    <a:pt x="4104" y="1586"/>
                  </a:lnTo>
                  <a:lnTo>
                    <a:pt x="4058" y="1447"/>
                  </a:lnTo>
                  <a:lnTo>
                    <a:pt x="4011" y="1353"/>
                  </a:lnTo>
                  <a:lnTo>
                    <a:pt x="3964" y="1307"/>
                  </a:lnTo>
                  <a:lnTo>
                    <a:pt x="3871" y="1213"/>
                  </a:lnTo>
                  <a:lnTo>
                    <a:pt x="3731" y="1213"/>
                  </a:lnTo>
                  <a:lnTo>
                    <a:pt x="2799" y="1073"/>
                  </a:lnTo>
                  <a:lnTo>
                    <a:pt x="2379" y="234"/>
                  </a:lnTo>
                  <a:lnTo>
                    <a:pt x="2332" y="94"/>
                  </a:lnTo>
                  <a:lnTo>
                    <a:pt x="2239" y="48"/>
                  </a:lnTo>
                  <a:lnTo>
                    <a:pt x="2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6"/>
            <p:cNvSpPr/>
            <p:nvPr/>
          </p:nvSpPr>
          <p:spPr>
            <a:xfrm>
              <a:off x="3495225" y="3423450"/>
              <a:ext cx="102625" cy="97950"/>
            </a:xfrm>
            <a:custGeom>
              <a:rect b="b" l="l" r="r" t="t"/>
              <a:pathLst>
                <a:path extrusionOk="0" h="3918" w="4105">
                  <a:moveTo>
                    <a:pt x="1959" y="0"/>
                  </a:moveTo>
                  <a:lnTo>
                    <a:pt x="1819" y="47"/>
                  </a:lnTo>
                  <a:lnTo>
                    <a:pt x="1773" y="94"/>
                  </a:lnTo>
                  <a:lnTo>
                    <a:pt x="1680" y="187"/>
                  </a:lnTo>
                  <a:lnTo>
                    <a:pt x="1260" y="1073"/>
                  </a:lnTo>
                  <a:lnTo>
                    <a:pt x="327" y="1166"/>
                  </a:lnTo>
                  <a:lnTo>
                    <a:pt x="234" y="1213"/>
                  </a:lnTo>
                  <a:lnTo>
                    <a:pt x="141" y="1259"/>
                  </a:lnTo>
                  <a:lnTo>
                    <a:pt x="47" y="1353"/>
                  </a:lnTo>
                  <a:lnTo>
                    <a:pt x="1" y="1446"/>
                  </a:lnTo>
                  <a:lnTo>
                    <a:pt x="1" y="1539"/>
                  </a:lnTo>
                  <a:lnTo>
                    <a:pt x="1" y="1679"/>
                  </a:lnTo>
                  <a:lnTo>
                    <a:pt x="47" y="1772"/>
                  </a:lnTo>
                  <a:lnTo>
                    <a:pt x="94" y="1866"/>
                  </a:lnTo>
                  <a:lnTo>
                    <a:pt x="794" y="2518"/>
                  </a:lnTo>
                  <a:lnTo>
                    <a:pt x="654" y="3451"/>
                  </a:lnTo>
                  <a:lnTo>
                    <a:pt x="607" y="3591"/>
                  </a:lnTo>
                  <a:lnTo>
                    <a:pt x="654" y="3684"/>
                  </a:lnTo>
                  <a:lnTo>
                    <a:pt x="700" y="3777"/>
                  </a:lnTo>
                  <a:lnTo>
                    <a:pt x="794" y="3824"/>
                  </a:lnTo>
                  <a:lnTo>
                    <a:pt x="887" y="3871"/>
                  </a:lnTo>
                  <a:lnTo>
                    <a:pt x="980" y="3917"/>
                  </a:lnTo>
                  <a:lnTo>
                    <a:pt x="1073" y="3917"/>
                  </a:lnTo>
                  <a:lnTo>
                    <a:pt x="1213" y="3871"/>
                  </a:lnTo>
                  <a:lnTo>
                    <a:pt x="2053" y="3451"/>
                  </a:lnTo>
                  <a:lnTo>
                    <a:pt x="2892" y="3871"/>
                  </a:lnTo>
                  <a:lnTo>
                    <a:pt x="2985" y="3917"/>
                  </a:lnTo>
                  <a:lnTo>
                    <a:pt x="3078" y="3917"/>
                  </a:lnTo>
                  <a:lnTo>
                    <a:pt x="3218" y="3871"/>
                  </a:lnTo>
                  <a:lnTo>
                    <a:pt x="3312" y="3824"/>
                  </a:lnTo>
                  <a:lnTo>
                    <a:pt x="3358" y="3777"/>
                  </a:lnTo>
                  <a:lnTo>
                    <a:pt x="3405" y="3684"/>
                  </a:lnTo>
                  <a:lnTo>
                    <a:pt x="3451" y="3591"/>
                  </a:lnTo>
                  <a:lnTo>
                    <a:pt x="3451" y="3451"/>
                  </a:lnTo>
                  <a:lnTo>
                    <a:pt x="3312" y="2518"/>
                  </a:lnTo>
                  <a:lnTo>
                    <a:pt x="3964" y="1866"/>
                  </a:lnTo>
                  <a:lnTo>
                    <a:pt x="4058" y="1772"/>
                  </a:lnTo>
                  <a:lnTo>
                    <a:pt x="4058" y="1679"/>
                  </a:lnTo>
                  <a:lnTo>
                    <a:pt x="4104" y="1539"/>
                  </a:lnTo>
                  <a:lnTo>
                    <a:pt x="4058" y="1446"/>
                  </a:lnTo>
                  <a:lnTo>
                    <a:pt x="4011" y="1353"/>
                  </a:lnTo>
                  <a:lnTo>
                    <a:pt x="3964" y="1259"/>
                  </a:lnTo>
                  <a:lnTo>
                    <a:pt x="3871" y="1213"/>
                  </a:lnTo>
                  <a:lnTo>
                    <a:pt x="3731" y="1166"/>
                  </a:lnTo>
                  <a:lnTo>
                    <a:pt x="2799" y="1073"/>
                  </a:lnTo>
                  <a:lnTo>
                    <a:pt x="2379" y="187"/>
                  </a:lnTo>
                  <a:lnTo>
                    <a:pt x="2332" y="94"/>
                  </a:lnTo>
                  <a:lnTo>
                    <a:pt x="2239" y="47"/>
                  </a:lnTo>
                  <a:lnTo>
                    <a:pt x="2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6"/>
            <p:cNvSpPr/>
            <p:nvPr/>
          </p:nvSpPr>
          <p:spPr>
            <a:xfrm>
              <a:off x="3262075" y="3423450"/>
              <a:ext cx="102625" cy="97950"/>
            </a:xfrm>
            <a:custGeom>
              <a:rect b="b" l="l" r="r" t="t"/>
              <a:pathLst>
                <a:path extrusionOk="0" h="3918" w="4105">
                  <a:moveTo>
                    <a:pt x="1913" y="0"/>
                  </a:moveTo>
                  <a:lnTo>
                    <a:pt x="1819" y="47"/>
                  </a:lnTo>
                  <a:lnTo>
                    <a:pt x="1726" y="94"/>
                  </a:lnTo>
                  <a:lnTo>
                    <a:pt x="1679" y="187"/>
                  </a:lnTo>
                  <a:lnTo>
                    <a:pt x="1260" y="1073"/>
                  </a:lnTo>
                  <a:lnTo>
                    <a:pt x="327" y="1166"/>
                  </a:lnTo>
                  <a:lnTo>
                    <a:pt x="234" y="1213"/>
                  </a:lnTo>
                  <a:lnTo>
                    <a:pt x="141" y="1259"/>
                  </a:lnTo>
                  <a:lnTo>
                    <a:pt x="47" y="1353"/>
                  </a:lnTo>
                  <a:lnTo>
                    <a:pt x="1" y="1446"/>
                  </a:lnTo>
                  <a:lnTo>
                    <a:pt x="1" y="1539"/>
                  </a:lnTo>
                  <a:lnTo>
                    <a:pt x="1" y="1679"/>
                  </a:lnTo>
                  <a:lnTo>
                    <a:pt x="47" y="1772"/>
                  </a:lnTo>
                  <a:lnTo>
                    <a:pt x="94" y="1866"/>
                  </a:lnTo>
                  <a:lnTo>
                    <a:pt x="794" y="2518"/>
                  </a:lnTo>
                  <a:lnTo>
                    <a:pt x="607" y="3451"/>
                  </a:lnTo>
                  <a:lnTo>
                    <a:pt x="607" y="3591"/>
                  </a:lnTo>
                  <a:lnTo>
                    <a:pt x="654" y="3684"/>
                  </a:lnTo>
                  <a:lnTo>
                    <a:pt x="700" y="3777"/>
                  </a:lnTo>
                  <a:lnTo>
                    <a:pt x="794" y="3824"/>
                  </a:lnTo>
                  <a:lnTo>
                    <a:pt x="887" y="3871"/>
                  </a:lnTo>
                  <a:lnTo>
                    <a:pt x="980" y="3917"/>
                  </a:lnTo>
                  <a:lnTo>
                    <a:pt x="1073" y="3917"/>
                  </a:lnTo>
                  <a:lnTo>
                    <a:pt x="1213" y="3871"/>
                  </a:lnTo>
                  <a:lnTo>
                    <a:pt x="2053" y="3451"/>
                  </a:lnTo>
                  <a:lnTo>
                    <a:pt x="2892" y="3871"/>
                  </a:lnTo>
                  <a:lnTo>
                    <a:pt x="2985" y="3917"/>
                  </a:lnTo>
                  <a:lnTo>
                    <a:pt x="3078" y="3917"/>
                  </a:lnTo>
                  <a:lnTo>
                    <a:pt x="3218" y="3871"/>
                  </a:lnTo>
                  <a:lnTo>
                    <a:pt x="3312" y="3824"/>
                  </a:lnTo>
                  <a:lnTo>
                    <a:pt x="3358" y="3777"/>
                  </a:lnTo>
                  <a:lnTo>
                    <a:pt x="3405" y="3684"/>
                  </a:lnTo>
                  <a:lnTo>
                    <a:pt x="3451" y="3591"/>
                  </a:lnTo>
                  <a:lnTo>
                    <a:pt x="3451" y="3451"/>
                  </a:lnTo>
                  <a:lnTo>
                    <a:pt x="3265" y="2518"/>
                  </a:lnTo>
                  <a:lnTo>
                    <a:pt x="3964" y="1866"/>
                  </a:lnTo>
                  <a:lnTo>
                    <a:pt x="4058" y="1772"/>
                  </a:lnTo>
                  <a:lnTo>
                    <a:pt x="4058" y="1679"/>
                  </a:lnTo>
                  <a:lnTo>
                    <a:pt x="4104" y="1539"/>
                  </a:lnTo>
                  <a:lnTo>
                    <a:pt x="4058" y="1446"/>
                  </a:lnTo>
                  <a:lnTo>
                    <a:pt x="4011" y="1353"/>
                  </a:lnTo>
                  <a:lnTo>
                    <a:pt x="3964" y="1259"/>
                  </a:lnTo>
                  <a:lnTo>
                    <a:pt x="3871" y="1213"/>
                  </a:lnTo>
                  <a:lnTo>
                    <a:pt x="3731" y="1166"/>
                  </a:lnTo>
                  <a:lnTo>
                    <a:pt x="2799" y="1073"/>
                  </a:lnTo>
                  <a:lnTo>
                    <a:pt x="2379" y="187"/>
                  </a:lnTo>
                  <a:lnTo>
                    <a:pt x="2332" y="94"/>
                  </a:lnTo>
                  <a:lnTo>
                    <a:pt x="2239" y="47"/>
                  </a:lnTo>
                  <a:lnTo>
                    <a:pt x="2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 name="Google Shape;1151;p46"/>
          <p:cNvGrpSpPr/>
          <p:nvPr/>
        </p:nvGrpSpPr>
        <p:grpSpPr>
          <a:xfrm>
            <a:off x="4769745" y="3174649"/>
            <a:ext cx="312976" cy="264064"/>
            <a:chOff x="4022150" y="3409450"/>
            <a:chExt cx="335775" cy="283300"/>
          </a:xfrm>
        </p:grpSpPr>
        <p:sp>
          <p:nvSpPr>
            <p:cNvPr id="1152" name="Google Shape;1152;p46"/>
            <p:cNvSpPr/>
            <p:nvPr/>
          </p:nvSpPr>
          <p:spPr>
            <a:xfrm>
              <a:off x="4120075" y="3409450"/>
              <a:ext cx="237850" cy="121275"/>
            </a:xfrm>
            <a:custGeom>
              <a:rect b="b" l="l" r="r" t="t"/>
              <a:pathLst>
                <a:path extrusionOk="0" h="4851" w="9514">
                  <a:moveTo>
                    <a:pt x="6715" y="1"/>
                  </a:moveTo>
                  <a:lnTo>
                    <a:pt x="6529" y="47"/>
                  </a:lnTo>
                  <a:lnTo>
                    <a:pt x="5130" y="887"/>
                  </a:lnTo>
                  <a:lnTo>
                    <a:pt x="3824" y="421"/>
                  </a:lnTo>
                  <a:lnTo>
                    <a:pt x="3684" y="374"/>
                  </a:lnTo>
                  <a:lnTo>
                    <a:pt x="3405" y="327"/>
                  </a:lnTo>
                  <a:lnTo>
                    <a:pt x="3125" y="327"/>
                  </a:lnTo>
                  <a:lnTo>
                    <a:pt x="2845" y="421"/>
                  </a:lnTo>
                  <a:lnTo>
                    <a:pt x="2612" y="514"/>
                  </a:lnTo>
                  <a:lnTo>
                    <a:pt x="467" y="1773"/>
                  </a:lnTo>
                  <a:lnTo>
                    <a:pt x="327" y="1866"/>
                  </a:lnTo>
                  <a:lnTo>
                    <a:pt x="187" y="2006"/>
                  </a:lnTo>
                  <a:lnTo>
                    <a:pt x="94" y="2192"/>
                  </a:lnTo>
                  <a:lnTo>
                    <a:pt x="1" y="2332"/>
                  </a:lnTo>
                  <a:lnTo>
                    <a:pt x="1" y="2519"/>
                  </a:lnTo>
                  <a:lnTo>
                    <a:pt x="1" y="2705"/>
                  </a:lnTo>
                  <a:lnTo>
                    <a:pt x="47" y="2939"/>
                  </a:lnTo>
                  <a:lnTo>
                    <a:pt x="141" y="3078"/>
                  </a:lnTo>
                  <a:lnTo>
                    <a:pt x="234" y="3265"/>
                  </a:lnTo>
                  <a:lnTo>
                    <a:pt x="374" y="3405"/>
                  </a:lnTo>
                  <a:lnTo>
                    <a:pt x="560" y="3498"/>
                  </a:lnTo>
                  <a:lnTo>
                    <a:pt x="700" y="3545"/>
                  </a:lnTo>
                  <a:lnTo>
                    <a:pt x="887" y="3591"/>
                  </a:lnTo>
                  <a:lnTo>
                    <a:pt x="1073" y="3591"/>
                  </a:lnTo>
                  <a:lnTo>
                    <a:pt x="1260" y="3545"/>
                  </a:lnTo>
                  <a:lnTo>
                    <a:pt x="1446" y="3451"/>
                  </a:lnTo>
                  <a:lnTo>
                    <a:pt x="3778" y="2099"/>
                  </a:lnTo>
                  <a:lnTo>
                    <a:pt x="4011" y="2053"/>
                  </a:lnTo>
                  <a:lnTo>
                    <a:pt x="4197" y="2006"/>
                  </a:lnTo>
                  <a:lnTo>
                    <a:pt x="4384" y="2053"/>
                  </a:lnTo>
                  <a:lnTo>
                    <a:pt x="4570" y="2099"/>
                  </a:lnTo>
                  <a:lnTo>
                    <a:pt x="9327" y="4850"/>
                  </a:lnTo>
                  <a:lnTo>
                    <a:pt x="9373" y="4757"/>
                  </a:lnTo>
                  <a:lnTo>
                    <a:pt x="9467" y="4664"/>
                  </a:lnTo>
                  <a:lnTo>
                    <a:pt x="9513" y="4524"/>
                  </a:lnTo>
                  <a:lnTo>
                    <a:pt x="9513" y="4431"/>
                  </a:lnTo>
                  <a:lnTo>
                    <a:pt x="9467" y="4291"/>
                  </a:lnTo>
                  <a:lnTo>
                    <a:pt x="7088" y="187"/>
                  </a:lnTo>
                  <a:lnTo>
                    <a:pt x="6995" y="94"/>
                  </a:lnTo>
                  <a:lnTo>
                    <a:pt x="6855" y="47"/>
                  </a:lnTo>
                  <a:lnTo>
                    <a:pt x="6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6"/>
            <p:cNvSpPr/>
            <p:nvPr/>
          </p:nvSpPr>
          <p:spPr>
            <a:xfrm>
              <a:off x="4022150" y="3424625"/>
              <a:ext cx="331100" cy="268125"/>
            </a:xfrm>
            <a:custGeom>
              <a:rect b="b" l="l" r="r" t="t"/>
              <a:pathLst>
                <a:path extrusionOk="0" h="10725" w="13244">
                  <a:moveTo>
                    <a:pt x="2519" y="0"/>
                  </a:moveTo>
                  <a:lnTo>
                    <a:pt x="2379" y="93"/>
                  </a:lnTo>
                  <a:lnTo>
                    <a:pt x="2286" y="187"/>
                  </a:lnTo>
                  <a:lnTo>
                    <a:pt x="47" y="4383"/>
                  </a:lnTo>
                  <a:lnTo>
                    <a:pt x="1" y="4523"/>
                  </a:lnTo>
                  <a:lnTo>
                    <a:pt x="47" y="4663"/>
                  </a:lnTo>
                  <a:lnTo>
                    <a:pt x="94" y="4803"/>
                  </a:lnTo>
                  <a:lnTo>
                    <a:pt x="187" y="4896"/>
                  </a:lnTo>
                  <a:lnTo>
                    <a:pt x="420" y="4989"/>
                  </a:lnTo>
                  <a:lnTo>
                    <a:pt x="793" y="4383"/>
                  </a:lnTo>
                  <a:lnTo>
                    <a:pt x="887" y="4197"/>
                  </a:lnTo>
                  <a:lnTo>
                    <a:pt x="1027" y="4057"/>
                  </a:lnTo>
                  <a:lnTo>
                    <a:pt x="1213" y="3917"/>
                  </a:lnTo>
                  <a:lnTo>
                    <a:pt x="1400" y="3777"/>
                  </a:lnTo>
                  <a:lnTo>
                    <a:pt x="1586" y="3684"/>
                  </a:lnTo>
                  <a:lnTo>
                    <a:pt x="1773" y="3591"/>
                  </a:lnTo>
                  <a:lnTo>
                    <a:pt x="2006" y="3544"/>
                  </a:lnTo>
                  <a:lnTo>
                    <a:pt x="2425" y="3544"/>
                  </a:lnTo>
                  <a:lnTo>
                    <a:pt x="2659" y="3591"/>
                  </a:lnTo>
                  <a:lnTo>
                    <a:pt x="2845" y="3684"/>
                  </a:lnTo>
                  <a:lnTo>
                    <a:pt x="3078" y="3777"/>
                  </a:lnTo>
                  <a:lnTo>
                    <a:pt x="3265" y="3917"/>
                  </a:lnTo>
                  <a:lnTo>
                    <a:pt x="3451" y="4104"/>
                  </a:lnTo>
                  <a:lnTo>
                    <a:pt x="3731" y="4010"/>
                  </a:lnTo>
                  <a:lnTo>
                    <a:pt x="4011" y="3964"/>
                  </a:lnTo>
                  <a:lnTo>
                    <a:pt x="4244" y="4010"/>
                  </a:lnTo>
                  <a:lnTo>
                    <a:pt x="4431" y="4057"/>
                  </a:lnTo>
                  <a:lnTo>
                    <a:pt x="4664" y="4104"/>
                  </a:lnTo>
                  <a:lnTo>
                    <a:pt x="4850" y="4197"/>
                  </a:lnTo>
                  <a:lnTo>
                    <a:pt x="5130" y="4383"/>
                  </a:lnTo>
                  <a:lnTo>
                    <a:pt x="5363" y="4616"/>
                  </a:lnTo>
                  <a:lnTo>
                    <a:pt x="5503" y="4896"/>
                  </a:lnTo>
                  <a:lnTo>
                    <a:pt x="5643" y="5223"/>
                  </a:lnTo>
                  <a:lnTo>
                    <a:pt x="5643" y="5363"/>
                  </a:lnTo>
                  <a:lnTo>
                    <a:pt x="5876" y="5456"/>
                  </a:lnTo>
                  <a:lnTo>
                    <a:pt x="6109" y="5549"/>
                  </a:lnTo>
                  <a:lnTo>
                    <a:pt x="6389" y="5736"/>
                  </a:lnTo>
                  <a:lnTo>
                    <a:pt x="6622" y="5969"/>
                  </a:lnTo>
                  <a:lnTo>
                    <a:pt x="6762" y="6248"/>
                  </a:lnTo>
                  <a:lnTo>
                    <a:pt x="6902" y="6575"/>
                  </a:lnTo>
                  <a:lnTo>
                    <a:pt x="6949" y="6715"/>
                  </a:lnTo>
                  <a:lnTo>
                    <a:pt x="7182" y="6761"/>
                  </a:lnTo>
                  <a:lnTo>
                    <a:pt x="7415" y="6901"/>
                  </a:lnTo>
                  <a:lnTo>
                    <a:pt x="7648" y="7088"/>
                  </a:lnTo>
                  <a:lnTo>
                    <a:pt x="7881" y="7321"/>
                  </a:lnTo>
                  <a:lnTo>
                    <a:pt x="8068" y="7601"/>
                  </a:lnTo>
                  <a:lnTo>
                    <a:pt x="8161" y="7881"/>
                  </a:lnTo>
                  <a:lnTo>
                    <a:pt x="8208" y="8207"/>
                  </a:lnTo>
                  <a:lnTo>
                    <a:pt x="8208" y="8533"/>
                  </a:lnTo>
                  <a:lnTo>
                    <a:pt x="8161" y="8860"/>
                  </a:lnTo>
                  <a:lnTo>
                    <a:pt x="8021" y="9186"/>
                  </a:lnTo>
                  <a:lnTo>
                    <a:pt x="7508" y="10026"/>
                  </a:lnTo>
                  <a:lnTo>
                    <a:pt x="8581" y="10632"/>
                  </a:lnTo>
                  <a:lnTo>
                    <a:pt x="8721" y="10678"/>
                  </a:lnTo>
                  <a:lnTo>
                    <a:pt x="8907" y="10725"/>
                  </a:lnTo>
                  <a:lnTo>
                    <a:pt x="9233" y="10725"/>
                  </a:lnTo>
                  <a:lnTo>
                    <a:pt x="9420" y="10632"/>
                  </a:lnTo>
                  <a:lnTo>
                    <a:pt x="9560" y="10585"/>
                  </a:lnTo>
                  <a:lnTo>
                    <a:pt x="9653" y="10445"/>
                  </a:lnTo>
                  <a:lnTo>
                    <a:pt x="9793" y="10305"/>
                  </a:lnTo>
                  <a:lnTo>
                    <a:pt x="9840" y="10119"/>
                  </a:lnTo>
                  <a:lnTo>
                    <a:pt x="9886" y="9979"/>
                  </a:lnTo>
                  <a:lnTo>
                    <a:pt x="9886" y="9792"/>
                  </a:lnTo>
                  <a:lnTo>
                    <a:pt x="9886" y="9606"/>
                  </a:lnTo>
                  <a:lnTo>
                    <a:pt x="9793" y="9466"/>
                  </a:lnTo>
                  <a:lnTo>
                    <a:pt x="9700" y="9326"/>
                  </a:lnTo>
                  <a:lnTo>
                    <a:pt x="9607" y="9186"/>
                  </a:lnTo>
                  <a:lnTo>
                    <a:pt x="9467" y="9093"/>
                  </a:lnTo>
                  <a:lnTo>
                    <a:pt x="10119" y="9466"/>
                  </a:lnTo>
                  <a:lnTo>
                    <a:pt x="10306" y="9559"/>
                  </a:lnTo>
                  <a:lnTo>
                    <a:pt x="10446" y="9606"/>
                  </a:lnTo>
                  <a:lnTo>
                    <a:pt x="10632" y="9606"/>
                  </a:lnTo>
                  <a:lnTo>
                    <a:pt x="10819" y="9559"/>
                  </a:lnTo>
                  <a:lnTo>
                    <a:pt x="10959" y="9513"/>
                  </a:lnTo>
                  <a:lnTo>
                    <a:pt x="11099" y="9419"/>
                  </a:lnTo>
                  <a:lnTo>
                    <a:pt x="11239" y="9326"/>
                  </a:lnTo>
                  <a:lnTo>
                    <a:pt x="11332" y="9140"/>
                  </a:lnTo>
                  <a:lnTo>
                    <a:pt x="11425" y="9000"/>
                  </a:lnTo>
                  <a:lnTo>
                    <a:pt x="11472" y="8813"/>
                  </a:lnTo>
                  <a:lnTo>
                    <a:pt x="11472" y="8673"/>
                  </a:lnTo>
                  <a:lnTo>
                    <a:pt x="11425" y="8487"/>
                  </a:lnTo>
                  <a:lnTo>
                    <a:pt x="11378" y="8347"/>
                  </a:lnTo>
                  <a:lnTo>
                    <a:pt x="11285" y="8207"/>
                  </a:lnTo>
                  <a:lnTo>
                    <a:pt x="11145" y="8067"/>
                  </a:lnTo>
                  <a:lnTo>
                    <a:pt x="11005" y="7974"/>
                  </a:lnTo>
                  <a:lnTo>
                    <a:pt x="11472" y="8207"/>
                  </a:lnTo>
                  <a:lnTo>
                    <a:pt x="11658" y="8300"/>
                  </a:lnTo>
                  <a:lnTo>
                    <a:pt x="11798" y="8347"/>
                  </a:lnTo>
                  <a:lnTo>
                    <a:pt x="11985" y="8347"/>
                  </a:lnTo>
                  <a:lnTo>
                    <a:pt x="12125" y="8300"/>
                  </a:lnTo>
                  <a:lnTo>
                    <a:pt x="12311" y="8254"/>
                  </a:lnTo>
                  <a:lnTo>
                    <a:pt x="12451" y="8160"/>
                  </a:lnTo>
                  <a:lnTo>
                    <a:pt x="12591" y="8020"/>
                  </a:lnTo>
                  <a:lnTo>
                    <a:pt x="12684" y="7881"/>
                  </a:lnTo>
                  <a:lnTo>
                    <a:pt x="12777" y="7741"/>
                  </a:lnTo>
                  <a:lnTo>
                    <a:pt x="12777" y="7554"/>
                  </a:lnTo>
                  <a:lnTo>
                    <a:pt x="12777" y="7368"/>
                  </a:lnTo>
                  <a:lnTo>
                    <a:pt x="12777" y="7228"/>
                  </a:lnTo>
                  <a:lnTo>
                    <a:pt x="12731" y="7041"/>
                  </a:lnTo>
                  <a:lnTo>
                    <a:pt x="12637" y="6901"/>
                  </a:lnTo>
                  <a:lnTo>
                    <a:pt x="12498" y="6808"/>
                  </a:lnTo>
                  <a:lnTo>
                    <a:pt x="12358" y="6668"/>
                  </a:lnTo>
                  <a:lnTo>
                    <a:pt x="11891" y="6435"/>
                  </a:lnTo>
                  <a:lnTo>
                    <a:pt x="12078" y="6482"/>
                  </a:lnTo>
                  <a:lnTo>
                    <a:pt x="12218" y="6528"/>
                  </a:lnTo>
                  <a:lnTo>
                    <a:pt x="12591" y="6528"/>
                  </a:lnTo>
                  <a:lnTo>
                    <a:pt x="12731" y="6435"/>
                  </a:lnTo>
                  <a:lnTo>
                    <a:pt x="12871" y="6342"/>
                  </a:lnTo>
                  <a:lnTo>
                    <a:pt x="13011" y="6248"/>
                  </a:lnTo>
                  <a:lnTo>
                    <a:pt x="13104" y="6109"/>
                  </a:lnTo>
                  <a:lnTo>
                    <a:pt x="13197" y="5922"/>
                  </a:lnTo>
                  <a:lnTo>
                    <a:pt x="13244" y="5782"/>
                  </a:lnTo>
                  <a:lnTo>
                    <a:pt x="13244" y="5596"/>
                  </a:lnTo>
                  <a:lnTo>
                    <a:pt x="13197" y="5409"/>
                  </a:lnTo>
                  <a:lnTo>
                    <a:pt x="13150" y="5269"/>
                  </a:lnTo>
                  <a:lnTo>
                    <a:pt x="13057" y="5129"/>
                  </a:lnTo>
                  <a:lnTo>
                    <a:pt x="12917" y="4989"/>
                  </a:lnTo>
                  <a:lnTo>
                    <a:pt x="12777" y="4896"/>
                  </a:lnTo>
                  <a:lnTo>
                    <a:pt x="8114" y="2192"/>
                  </a:lnTo>
                  <a:lnTo>
                    <a:pt x="5783" y="3544"/>
                  </a:lnTo>
                  <a:lnTo>
                    <a:pt x="5550" y="3637"/>
                  </a:lnTo>
                  <a:lnTo>
                    <a:pt x="5363" y="3730"/>
                  </a:lnTo>
                  <a:lnTo>
                    <a:pt x="5130" y="3777"/>
                  </a:lnTo>
                  <a:lnTo>
                    <a:pt x="4664" y="3777"/>
                  </a:lnTo>
                  <a:lnTo>
                    <a:pt x="4431" y="3730"/>
                  </a:lnTo>
                  <a:lnTo>
                    <a:pt x="4104" y="3591"/>
                  </a:lnTo>
                  <a:lnTo>
                    <a:pt x="3824" y="3404"/>
                  </a:lnTo>
                  <a:lnTo>
                    <a:pt x="3545" y="3171"/>
                  </a:lnTo>
                  <a:lnTo>
                    <a:pt x="3358" y="2891"/>
                  </a:lnTo>
                  <a:lnTo>
                    <a:pt x="3218" y="2565"/>
                  </a:lnTo>
                  <a:lnTo>
                    <a:pt x="3125" y="2238"/>
                  </a:lnTo>
                  <a:lnTo>
                    <a:pt x="3125" y="1865"/>
                  </a:lnTo>
                  <a:lnTo>
                    <a:pt x="3172" y="1539"/>
                  </a:lnTo>
                  <a:lnTo>
                    <a:pt x="3265" y="1259"/>
                  </a:lnTo>
                  <a:lnTo>
                    <a:pt x="3405" y="1026"/>
                  </a:lnTo>
                  <a:lnTo>
                    <a:pt x="3591" y="793"/>
                  </a:lnTo>
                  <a:lnTo>
                    <a:pt x="3778" y="606"/>
                  </a:lnTo>
                  <a:lnTo>
                    <a:pt x="2845" y="47"/>
                  </a:lnTo>
                  <a:lnTo>
                    <a:pt x="27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6"/>
            <p:cNvSpPr/>
            <p:nvPr/>
          </p:nvSpPr>
          <p:spPr>
            <a:xfrm>
              <a:off x="4031475" y="3533025"/>
              <a:ext cx="177225" cy="151575"/>
            </a:xfrm>
            <a:custGeom>
              <a:rect b="b" l="l" r="r" t="t"/>
              <a:pathLst>
                <a:path extrusionOk="0" h="6063" w="7089">
                  <a:moveTo>
                    <a:pt x="1773" y="1"/>
                  </a:moveTo>
                  <a:lnTo>
                    <a:pt x="1633" y="47"/>
                  </a:lnTo>
                  <a:lnTo>
                    <a:pt x="1446" y="94"/>
                  </a:lnTo>
                  <a:lnTo>
                    <a:pt x="1306" y="187"/>
                  </a:lnTo>
                  <a:lnTo>
                    <a:pt x="1167" y="280"/>
                  </a:lnTo>
                  <a:lnTo>
                    <a:pt x="1073" y="467"/>
                  </a:lnTo>
                  <a:lnTo>
                    <a:pt x="141" y="2099"/>
                  </a:lnTo>
                  <a:lnTo>
                    <a:pt x="47" y="2239"/>
                  </a:lnTo>
                  <a:lnTo>
                    <a:pt x="1" y="2425"/>
                  </a:lnTo>
                  <a:lnTo>
                    <a:pt x="1" y="2612"/>
                  </a:lnTo>
                  <a:lnTo>
                    <a:pt x="47" y="2752"/>
                  </a:lnTo>
                  <a:lnTo>
                    <a:pt x="94" y="2938"/>
                  </a:lnTo>
                  <a:lnTo>
                    <a:pt x="187" y="3078"/>
                  </a:lnTo>
                  <a:lnTo>
                    <a:pt x="327" y="3218"/>
                  </a:lnTo>
                  <a:lnTo>
                    <a:pt x="467" y="3311"/>
                  </a:lnTo>
                  <a:lnTo>
                    <a:pt x="607" y="3358"/>
                  </a:lnTo>
                  <a:lnTo>
                    <a:pt x="793" y="3405"/>
                  </a:lnTo>
                  <a:lnTo>
                    <a:pt x="1120" y="3405"/>
                  </a:lnTo>
                  <a:lnTo>
                    <a:pt x="1306" y="3311"/>
                  </a:lnTo>
                  <a:lnTo>
                    <a:pt x="1446" y="3218"/>
                  </a:lnTo>
                  <a:lnTo>
                    <a:pt x="1540" y="3125"/>
                  </a:lnTo>
                  <a:lnTo>
                    <a:pt x="1679" y="2985"/>
                  </a:lnTo>
                  <a:lnTo>
                    <a:pt x="1586" y="3125"/>
                  </a:lnTo>
                  <a:lnTo>
                    <a:pt x="1540" y="3311"/>
                  </a:lnTo>
                  <a:lnTo>
                    <a:pt x="1540" y="3498"/>
                  </a:lnTo>
                  <a:lnTo>
                    <a:pt x="1586" y="3638"/>
                  </a:lnTo>
                  <a:lnTo>
                    <a:pt x="1633" y="3824"/>
                  </a:lnTo>
                  <a:lnTo>
                    <a:pt x="1726" y="3964"/>
                  </a:lnTo>
                  <a:lnTo>
                    <a:pt x="1819" y="4057"/>
                  </a:lnTo>
                  <a:lnTo>
                    <a:pt x="2006" y="4197"/>
                  </a:lnTo>
                  <a:lnTo>
                    <a:pt x="2146" y="4244"/>
                  </a:lnTo>
                  <a:lnTo>
                    <a:pt x="2332" y="4291"/>
                  </a:lnTo>
                  <a:lnTo>
                    <a:pt x="2659" y="4291"/>
                  </a:lnTo>
                  <a:lnTo>
                    <a:pt x="2799" y="4197"/>
                  </a:lnTo>
                  <a:lnTo>
                    <a:pt x="2985" y="4104"/>
                  </a:lnTo>
                  <a:lnTo>
                    <a:pt x="3078" y="4011"/>
                  </a:lnTo>
                  <a:lnTo>
                    <a:pt x="3218" y="3871"/>
                  </a:lnTo>
                  <a:lnTo>
                    <a:pt x="3125" y="4011"/>
                  </a:lnTo>
                  <a:lnTo>
                    <a:pt x="3078" y="4197"/>
                  </a:lnTo>
                  <a:lnTo>
                    <a:pt x="3078" y="4384"/>
                  </a:lnTo>
                  <a:lnTo>
                    <a:pt x="3125" y="4524"/>
                  </a:lnTo>
                  <a:lnTo>
                    <a:pt x="3172" y="4710"/>
                  </a:lnTo>
                  <a:lnTo>
                    <a:pt x="3265" y="4850"/>
                  </a:lnTo>
                  <a:lnTo>
                    <a:pt x="3358" y="4943"/>
                  </a:lnTo>
                  <a:lnTo>
                    <a:pt x="3498" y="5083"/>
                  </a:lnTo>
                  <a:lnTo>
                    <a:pt x="3685" y="5130"/>
                  </a:lnTo>
                  <a:lnTo>
                    <a:pt x="3871" y="5177"/>
                  </a:lnTo>
                  <a:lnTo>
                    <a:pt x="4197" y="5177"/>
                  </a:lnTo>
                  <a:lnTo>
                    <a:pt x="4337" y="5083"/>
                  </a:lnTo>
                  <a:lnTo>
                    <a:pt x="4477" y="4990"/>
                  </a:lnTo>
                  <a:lnTo>
                    <a:pt x="4617" y="4897"/>
                  </a:lnTo>
                  <a:lnTo>
                    <a:pt x="4710" y="4757"/>
                  </a:lnTo>
                  <a:lnTo>
                    <a:pt x="4664" y="4897"/>
                  </a:lnTo>
                  <a:lnTo>
                    <a:pt x="4617" y="5083"/>
                  </a:lnTo>
                  <a:lnTo>
                    <a:pt x="4617" y="5270"/>
                  </a:lnTo>
                  <a:lnTo>
                    <a:pt x="4664" y="5410"/>
                  </a:lnTo>
                  <a:lnTo>
                    <a:pt x="4710" y="5596"/>
                  </a:lnTo>
                  <a:lnTo>
                    <a:pt x="4804" y="5736"/>
                  </a:lnTo>
                  <a:lnTo>
                    <a:pt x="4897" y="5829"/>
                  </a:lnTo>
                  <a:lnTo>
                    <a:pt x="5037" y="5969"/>
                  </a:lnTo>
                  <a:lnTo>
                    <a:pt x="5223" y="6016"/>
                  </a:lnTo>
                  <a:lnTo>
                    <a:pt x="5363" y="6063"/>
                  </a:lnTo>
                  <a:lnTo>
                    <a:pt x="5736" y="6063"/>
                  </a:lnTo>
                  <a:lnTo>
                    <a:pt x="5876" y="5969"/>
                  </a:lnTo>
                  <a:lnTo>
                    <a:pt x="6016" y="5876"/>
                  </a:lnTo>
                  <a:lnTo>
                    <a:pt x="6156" y="5783"/>
                  </a:lnTo>
                  <a:lnTo>
                    <a:pt x="6249" y="5643"/>
                  </a:lnTo>
                  <a:lnTo>
                    <a:pt x="6949" y="4431"/>
                  </a:lnTo>
                  <a:lnTo>
                    <a:pt x="7042" y="4291"/>
                  </a:lnTo>
                  <a:lnTo>
                    <a:pt x="7042" y="4104"/>
                  </a:lnTo>
                  <a:lnTo>
                    <a:pt x="7089" y="3918"/>
                  </a:lnTo>
                  <a:lnTo>
                    <a:pt x="7042" y="3778"/>
                  </a:lnTo>
                  <a:lnTo>
                    <a:pt x="6995" y="3591"/>
                  </a:lnTo>
                  <a:lnTo>
                    <a:pt x="6902" y="3451"/>
                  </a:lnTo>
                  <a:lnTo>
                    <a:pt x="6762" y="3358"/>
                  </a:lnTo>
                  <a:lnTo>
                    <a:pt x="6622" y="3218"/>
                  </a:lnTo>
                  <a:lnTo>
                    <a:pt x="6482" y="3171"/>
                  </a:lnTo>
                  <a:lnTo>
                    <a:pt x="6296" y="3125"/>
                  </a:lnTo>
                  <a:lnTo>
                    <a:pt x="5969" y="3125"/>
                  </a:lnTo>
                  <a:lnTo>
                    <a:pt x="5783" y="3218"/>
                  </a:lnTo>
                  <a:lnTo>
                    <a:pt x="5643" y="3311"/>
                  </a:lnTo>
                  <a:lnTo>
                    <a:pt x="5503" y="3405"/>
                  </a:lnTo>
                  <a:lnTo>
                    <a:pt x="5410" y="3545"/>
                  </a:lnTo>
                  <a:lnTo>
                    <a:pt x="5690" y="3078"/>
                  </a:lnTo>
                  <a:lnTo>
                    <a:pt x="5736" y="2938"/>
                  </a:lnTo>
                  <a:lnTo>
                    <a:pt x="5783" y="2752"/>
                  </a:lnTo>
                  <a:lnTo>
                    <a:pt x="5783" y="2612"/>
                  </a:lnTo>
                  <a:lnTo>
                    <a:pt x="5783" y="2425"/>
                  </a:lnTo>
                  <a:lnTo>
                    <a:pt x="5690" y="2286"/>
                  </a:lnTo>
                  <a:lnTo>
                    <a:pt x="5596" y="2146"/>
                  </a:lnTo>
                  <a:lnTo>
                    <a:pt x="5503" y="2006"/>
                  </a:lnTo>
                  <a:lnTo>
                    <a:pt x="5363" y="1912"/>
                  </a:lnTo>
                  <a:lnTo>
                    <a:pt x="5177" y="1819"/>
                  </a:lnTo>
                  <a:lnTo>
                    <a:pt x="5037" y="1773"/>
                  </a:lnTo>
                  <a:lnTo>
                    <a:pt x="4850" y="1773"/>
                  </a:lnTo>
                  <a:lnTo>
                    <a:pt x="4664" y="1819"/>
                  </a:lnTo>
                  <a:lnTo>
                    <a:pt x="4524" y="1866"/>
                  </a:lnTo>
                  <a:lnTo>
                    <a:pt x="4384" y="1959"/>
                  </a:lnTo>
                  <a:lnTo>
                    <a:pt x="4244" y="2052"/>
                  </a:lnTo>
                  <a:lnTo>
                    <a:pt x="4152" y="2191"/>
                  </a:lnTo>
                  <a:lnTo>
                    <a:pt x="4431" y="1773"/>
                  </a:lnTo>
                  <a:lnTo>
                    <a:pt x="4477" y="1586"/>
                  </a:lnTo>
                  <a:lnTo>
                    <a:pt x="4524" y="1446"/>
                  </a:lnTo>
                  <a:lnTo>
                    <a:pt x="4524" y="1260"/>
                  </a:lnTo>
                  <a:lnTo>
                    <a:pt x="4477" y="1073"/>
                  </a:lnTo>
                  <a:lnTo>
                    <a:pt x="4431" y="933"/>
                  </a:lnTo>
                  <a:lnTo>
                    <a:pt x="4337" y="793"/>
                  </a:lnTo>
                  <a:lnTo>
                    <a:pt x="4244" y="653"/>
                  </a:lnTo>
                  <a:lnTo>
                    <a:pt x="4104" y="560"/>
                  </a:lnTo>
                  <a:lnTo>
                    <a:pt x="3918" y="467"/>
                  </a:lnTo>
                  <a:lnTo>
                    <a:pt x="3731" y="420"/>
                  </a:lnTo>
                  <a:lnTo>
                    <a:pt x="3591" y="420"/>
                  </a:lnTo>
                  <a:lnTo>
                    <a:pt x="3405" y="467"/>
                  </a:lnTo>
                  <a:lnTo>
                    <a:pt x="3265" y="514"/>
                  </a:lnTo>
                  <a:lnTo>
                    <a:pt x="3125" y="607"/>
                  </a:lnTo>
                  <a:lnTo>
                    <a:pt x="2985" y="747"/>
                  </a:lnTo>
                  <a:lnTo>
                    <a:pt x="2892" y="887"/>
                  </a:lnTo>
                  <a:lnTo>
                    <a:pt x="2612" y="1306"/>
                  </a:lnTo>
                  <a:lnTo>
                    <a:pt x="2705" y="1166"/>
                  </a:lnTo>
                  <a:lnTo>
                    <a:pt x="2705" y="980"/>
                  </a:lnTo>
                  <a:lnTo>
                    <a:pt x="2752" y="840"/>
                  </a:lnTo>
                  <a:lnTo>
                    <a:pt x="2705" y="653"/>
                  </a:lnTo>
                  <a:lnTo>
                    <a:pt x="2659" y="514"/>
                  </a:lnTo>
                  <a:lnTo>
                    <a:pt x="2565" y="374"/>
                  </a:lnTo>
                  <a:lnTo>
                    <a:pt x="2426" y="234"/>
                  </a:lnTo>
                  <a:lnTo>
                    <a:pt x="2286" y="141"/>
                  </a:lnTo>
                  <a:lnTo>
                    <a:pt x="2146" y="47"/>
                  </a:lnTo>
                  <a:lnTo>
                    <a:pt x="19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46"/>
          <p:cNvGrpSpPr/>
          <p:nvPr/>
        </p:nvGrpSpPr>
        <p:grpSpPr>
          <a:xfrm>
            <a:off x="5470614" y="3150741"/>
            <a:ext cx="311881" cy="312976"/>
            <a:chOff x="4774075" y="3383800"/>
            <a:chExt cx="334600" cy="335775"/>
          </a:xfrm>
        </p:grpSpPr>
        <p:sp>
          <p:nvSpPr>
            <p:cNvPr id="1156" name="Google Shape;1156;p46"/>
            <p:cNvSpPr/>
            <p:nvPr/>
          </p:nvSpPr>
          <p:spPr>
            <a:xfrm>
              <a:off x="4774075" y="3550525"/>
              <a:ext cx="334600" cy="40825"/>
            </a:xfrm>
            <a:custGeom>
              <a:rect b="b" l="l" r="r" t="t"/>
              <a:pathLst>
                <a:path extrusionOk="0" h="1633" w="13384">
                  <a:moveTo>
                    <a:pt x="420" y="0"/>
                  </a:moveTo>
                  <a:lnTo>
                    <a:pt x="280" y="47"/>
                  </a:lnTo>
                  <a:lnTo>
                    <a:pt x="140" y="140"/>
                  </a:lnTo>
                  <a:lnTo>
                    <a:pt x="47" y="233"/>
                  </a:lnTo>
                  <a:lnTo>
                    <a:pt x="0" y="420"/>
                  </a:lnTo>
                  <a:lnTo>
                    <a:pt x="0" y="1259"/>
                  </a:lnTo>
                  <a:lnTo>
                    <a:pt x="47" y="1399"/>
                  </a:lnTo>
                  <a:lnTo>
                    <a:pt x="140" y="1539"/>
                  </a:lnTo>
                  <a:lnTo>
                    <a:pt x="280" y="1632"/>
                  </a:lnTo>
                  <a:lnTo>
                    <a:pt x="13150" y="1632"/>
                  </a:lnTo>
                  <a:lnTo>
                    <a:pt x="13290" y="1539"/>
                  </a:lnTo>
                  <a:lnTo>
                    <a:pt x="13383" y="1399"/>
                  </a:lnTo>
                  <a:lnTo>
                    <a:pt x="13383" y="1259"/>
                  </a:lnTo>
                  <a:lnTo>
                    <a:pt x="13383" y="420"/>
                  </a:lnTo>
                  <a:lnTo>
                    <a:pt x="13383" y="233"/>
                  </a:lnTo>
                  <a:lnTo>
                    <a:pt x="13290" y="140"/>
                  </a:lnTo>
                  <a:lnTo>
                    <a:pt x="13150" y="47"/>
                  </a:lnTo>
                  <a:lnTo>
                    <a:pt x="130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6"/>
            <p:cNvSpPr/>
            <p:nvPr/>
          </p:nvSpPr>
          <p:spPr>
            <a:xfrm>
              <a:off x="4899975" y="3494550"/>
              <a:ext cx="83950" cy="36175"/>
            </a:xfrm>
            <a:custGeom>
              <a:rect b="b" l="l" r="r" t="t"/>
              <a:pathLst>
                <a:path extrusionOk="0" h="1447" w="3358">
                  <a:moveTo>
                    <a:pt x="1679" y="1"/>
                  </a:moveTo>
                  <a:lnTo>
                    <a:pt x="1353" y="47"/>
                  </a:lnTo>
                  <a:lnTo>
                    <a:pt x="1073" y="141"/>
                  </a:lnTo>
                  <a:lnTo>
                    <a:pt x="793" y="281"/>
                  </a:lnTo>
                  <a:lnTo>
                    <a:pt x="560" y="421"/>
                  </a:lnTo>
                  <a:lnTo>
                    <a:pt x="327" y="654"/>
                  </a:lnTo>
                  <a:lnTo>
                    <a:pt x="187" y="887"/>
                  </a:lnTo>
                  <a:lnTo>
                    <a:pt x="47" y="1167"/>
                  </a:lnTo>
                  <a:lnTo>
                    <a:pt x="0" y="1446"/>
                  </a:lnTo>
                  <a:lnTo>
                    <a:pt x="3358" y="1446"/>
                  </a:lnTo>
                  <a:lnTo>
                    <a:pt x="3264" y="1167"/>
                  </a:lnTo>
                  <a:lnTo>
                    <a:pt x="3171" y="887"/>
                  </a:lnTo>
                  <a:lnTo>
                    <a:pt x="2985" y="654"/>
                  </a:lnTo>
                  <a:lnTo>
                    <a:pt x="2798" y="421"/>
                  </a:lnTo>
                  <a:lnTo>
                    <a:pt x="2565" y="281"/>
                  </a:lnTo>
                  <a:lnTo>
                    <a:pt x="2285" y="141"/>
                  </a:lnTo>
                  <a:lnTo>
                    <a:pt x="1959" y="47"/>
                  </a:lnTo>
                  <a:lnTo>
                    <a:pt x="16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6"/>
            <p:cNvSpPr/>
            <p:nvPr/>
          </p:nvSpPr>
          <p:spPr>
            <a:xfrm>
              <a:off x="4845175" y="3383800"/>
              <a:ext cx="193550" cy="146925"/>
            </a:xfrm>
            <a:custGeom>
              <a:rect b="b" l="l" r="r" t="t"/>
              <a:pathLst>
                <a:path extrusionOk="0" h="5877" w="7742">
                  <a:moveTo>
                    <a:pt x="2472" y="1"/>
                  </a:moveTo>
                  <a:lnTo>
                    <a:pt x="1959" y="48"/>
                  </a:lnTo>
                  <a:lnTo>
                    <a:pt x="1493" y="188"/>
                  </a:lnTo>
                  <a:lnTo>
                    <a:pt x="1027" y="467"/>
                  </a:lnTo>
                  <a:lnTo>
                    <a:pt x="653" y="794"/>
                  </a:lnTo>
                  <a:lnTo>
                    <a:pt x="327" y="1213"/>
                  </a:lnTo>
                  <a:lnTo>
                    <a:pt x="94" y="1680"/>
                  </a:lnTo>
                  <a:lnTo>
                    <a:pt x="1" y="2193"/>
                  </a:lnTo>
                  <a:lnTo>
                    <a:pt x="1" y="2706"/>
                  </a:lnTo>
                  <a:lnTo>
                    <a:pt x="234" y="5876"/>
                  </a:lnTo>
                  <a:lnTo>
                    <a:pt x="1400" y="5876"/>
                  </a:lnTo>
                  <a:lnTo>
                    <a:pt x="1446" y="5597"/>
                  </a:lnTo>
                  <a:lnTo>
                    <a:pt x="1539" y="5270"/>
                  </a:lnTo>
                  <a:lnTo>
                    <a:pt x="1633" y="4990"/>
                  </a:lnTo>
                  <a:lnTo>
                    <a:pt x="1819" y="4757"/>
                  </a:lnTo>
                  <a:lnTo>
                    <a:pt x="2006" y="4524"/>
                  </a:lnTo>
                  <a:lnTo>
                    <a:pt x="2192" y="4291"/>
                  </a:lnTo>
                  <a:lnTo>
                    <a:pt x="2472" y="4104"/>
                  </a:lnTo>
                  <a:lnTo>
                    <a:pt x="2705" y="3965"/>
                  </a:lnTo>
                  <a:lnTo>
                    <a:pt x="2519" y="3731"/>
                  </a:lnTo>
                  <a:lnTo>
                    <a:pt x="2379" y="3452"/>
                  </a:lnTo>
                  <a:lnTo>
                    <a:pt x="2332" y="3172"/>
                  </a:lnTo>
                  <a:lnTo>
                    <a:pt x="2286" y="2892"/>
                  </a:lnTo>
                  <a:lnTo>
                    <a:pt x="2332" y="2566"/>
                  </a:lnTo>
                  <a:lnTo>
                    <a:pt x="2425" y="2286"/>
                  </a:lnTo>
                  <a:lnTo>
                    <a:pt x="2565" y="2006"/>
                  </a:lnTo>
                  <a:lnTo>
                    <a:pt x="2752" y="1773"/>
                  </a:lnTo>
                  <a:lnTo>
                    <a:pt x="2985" y="1586"/>
                  </a:lnTo>
                  <a:lnTo>
                    <a:pt x="3265" y="1447"/>
                  </a:lnTo>
                  <a:lnTo>
                    <a:pt x="3545" y="1353"/>
                  </a:lnTo>
                  <a:lnTo>
                    <a:pt x="3871" y="1307"/>
                  </a:lnTo>
                  <a:lnTo>
                    <a:pt x="4197" y="1353"/>
                  </a:lnTo>
                  <a:lnTo>
                    <a:pt x="4477" y="1447"/>
                  </a:lnTo>
                  <a:lnTo>
                    <a:pt x="4757" y="1586"/>
                  </a:lnTo>
                  <a:lnTo>
                    <a:pt x="4990" y="1773"/>
                  </a:lnTo>
                  <a:lnTo>
                    <a:pt x="5177" y="2006"/>
                  </a:lnTo>
                  <a:lnTo>
                    <a:pt x="5316" y="2286"/>
                  </a:lnTo>
                  <a:lnTo>
                    <a:pt x="5410" y="2566"/>
                  </a:lnTo>
                  <a:lnTo>
                    <a:pt x="5456" y="2892"/>
                  </a:lnTo>
                  <a:lnTo>
                    <a:pt x="5410" y="3172"/>
                  </a:lnTo>
                  <a:lnTo>
                    <a:pt x="5316" y="3452"/>
                  </a:lnTo>
                  <a:lnTo>
                    <a:pt x="5177" y="3731"/>
                  </a:lnTo>
                  <a:lnTo>
                    <a:pt x="5037" y="3965"/>
                  </a:lnTo>
                  <a:lnTo>
                    <a:pt x="5270" y="4104"/>
                  </a:lnTo>
                  <a:lnTo>
                    <a:pt x="5503" y="4291"/>
                  </a:lnTo>
                  <a:lnTo>
                    <a:pt x="5736" y="4524"/>
                  </a:lnTo>
                  <a:lnTo>
                    <a:pt x="5923" y="4757"/>
                  </a:lnTo>
                  <a:lnTo>
                    <a:pt x="6063" y="4990"/>
                  </a:lnTo>
                  <a:lnTo>
                    <a:pt x="6202" y="5270"/>
                  </a:lnTo>
                  <a:lnTo>
                    <a:pt x="6296" y="5597"/>
                  </a:lnTo>
                  <a:lnTo>
                    <a:pt x="6342" y="5876"/>
                  </a:lnTo>
                  <a:lnTo>
                    <a:pt x="7461" y="5876"/>
                  </a:lnTo>
                  <a:lnTo>
                    <a:pt x="7741" y="2706"/>
                  </a:lnTo>
                  <a:lnTo>
                    <a:pt x="7741" y="2193"/>
                  </a:lnTo>
                  <a:lnTo>
                    <a:pt x="7601" y="1680"/>
                  </a:lnTo>
                  <a:lnTo>
                    <a:pt x="7415" y="1213"/>
                  </a:lnTo>
                  <a:lnTo>
                    <a:pt x="7088" y="794"/>
                  </a:lnTo>
                  <a:lnTo>
                    <a:pt x="6715" y="467"/>
                  </a:lnTo>
                  <a:lnTo>
                    <a:pt x="6249" y="188"/>
                  </a:lnTo>
                  <a:lnTo>
                    <a:pt x="5783" y="48"/>
                  </a:lnTo>
                  <a:lnTo>
                    <a:pt x="52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6"/>
            <p:cNvSpPr/>
            <p:nvPr/>
          </p:nvSpPr>
          <p:spPr>
            <a:xfrm>
              <a:off x="4922125" y="3436275"/>
              <a:ext cx="39650" cy="39650"/>
            </a:xfrm>
            <a:custGeom>
              <a:rect b="b" l="l" r="r" t="t"/>
              <a:pathLst>
                <a:path extrusionOk="0" h="1586" w="1586">
                  <a:moveTo>
                    <a:pt x="606" y="0"/>
                  </a:moveTo>
                  <a:lnTo>
                    <a:pt x="467" y="47"/>
                  </a:lnTo>
                  <a:lnTo>
                    <a:pt x="327" y="140"/>
                  </a:lnTo>
                  <a:lnTo>
                    <a:pt x="233" y="234"/>
                  </a:lnTo>
                  <a:lnTo>
                    <a:pt x="140" y="327"/>
                  </a:lnTo>
                  <a:lnTo>
                    <a:pt x="47" y="467"/>
                  </a:lnTo>
                  <a:lnTo>
                    <a:pt x="0" y="607"/>
                  </a:lnTo>
                  <a:lnTo>
                    <a:pt x="0" y="793"/>
                  </a:lnTo>
                  <a:lnTo>
                    <a:pt x="0" y="933"/>
                  </a:lnTo>
                  <a:lnTo>
                    <a:pt x="47" y="1073"/>
                  </a:lnTo>
                  <a:lnTo>
                    <a:pt x="140" y="1213"/>
                  </a:lnTo>
                  <a:lnTo>
                    <a:pt x="233" y="1353"/>
                  </a:lnTo>
                  <a:lnTo>
                    <a:pt x="327" y="1446"/>
                  </a:lnTo>
                  <a:lnTo>
                    <a:pt x="467" y="1493"/>
                  </a:lnTo>
                  <a:lnTo>
                    <a:pt x="606" y="1539"/>
                  </a:lnTo>
                  <a:lnTo>
                    <a:pt x="793" y="1586"/>
                  </a:lnTo>
                  <a:lnTo>
                    <a:pt x="933" y="1539"/>
                  </a:lnTo>
                  <a:lnTo>
                    <a:pt x="1073" y="1493"/>
                  </a:lnTo>
                  <a:lnTo>
                    <a:pt x="1213" y="1446"/>
                  </a:lnTo>
                  <a:lnTo>
                    <a:pt x="1353" y="1353"/>
                  </a:lnTo>
                  <a:lnTo>
                    <a:pt x="1446" y="1213"/>
                  </a:lnTo>
                  <a:lnTo>
                    <a:pt x="1492" y="1073"/>
                  </a:lnTo>
                  <a:lnTo>
                    <a:pt x="1539" y="933"/>
                  </a:lnTo>
                  <a:lnTo>
                    <a:pt x="1586" y="793"/>
                  </a:lnTo>
                  <a:lnTo>
                    <a:pt x="1539" y="607"/>
                  </a:lnTo>
                  <a:lnTo>
                    <a:pt x="1492" y="467"/>
                  </a:lnTo>
                  <a:lnTo>
                    <a:pt x="1446" y="327"/>
                  </a:lnTo>
                  <a:lnTo>
                    <a:pt x="1353" y="234"/>
                  </a:lnTo>
                  <a:lnTo>
                    <a:pt x="1213" y="140"/>
                  </a:lnTo>
                  <a:lnTo>
                    <a:pt x="1073" y="47"/>
                  </a:lnTo>
                  <a:lnTo>
                    <a:pt x="9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6"/>
            <p:cNvSpPr/>
            <p:nvPr/>
          </p:nvSpPr>
          <p:spPr>
            <a:xfrm>
              <a:off x="4793875" y="3611125"/>
              <a:ext cx="294975" cy="108450"/>
            </a:xfrm>
            <a:custGeom>
              <a:rect b="b" l="l" r="r" t="t"/>
              <a:pathLst>
                <a:path extrusionOk="0" h="4338" w="11799">
                  <a:moveTo>
                    <a:pt x="9840" y="794"/>
                  </a:moveTo>
                  <a:lnTo>
                    <a:pt x="9980" y="840"/>
                  </a:lnTo>
                  <a:lnTo>
                    <a:pt x="10120" y="887"/>
                  </a:lnTo>
                  <a:lnTo>
                    <a:pt x="10213" y="1027"/>
                  </a:lnTo>
                  <a:lnTo>
                    <a:pt x="10260" y="1167"/>
                  </a:lnTo>
                  <a:lnTo>
                    <a:pt x="10213" y="1353"/>
                  </a:lnTo>
                  <a:lnTo>
                    <a:pt x="10120" y="1446"/>
                  </a:lnTo>
                  <a:lnTo>
                    <a:pt x="9980" y="1540"/>
                  </a:lnTo>
                  <a:lnTo>
                    <a:pt x="9840" y="1586"/>
                  </a:lnTo>
                  <a:lnTo>
                    <a:pt x="1959" y="1586"/>
                  </a:lnTo>
                  <a:lnTo>
                    <a:pt x="1819" y="1540"/>
                  </a:lnTo>
                  <a:lnTo>
                    <a:pt x="1680" y="1446"/>
                  </a:lnTo>
                  <a:lnTo>
                    <a:pt x="1633" y="1353"/>
                  </a:lnTo>
                  <a:lnTo>
                    <a:pt x="1586" y="1167"/>
                  </a:lnTo>
                  <a:lnTo>
                    <a:pt x="1633" y="1027"/>
                  </a:lnTo>
                  <a:lnTo>
                    <a:pt x="1680" y="887"/>
                  </a:lnTo>
                  <a:lnTo>
                    <a:pt x="1819" y="840"/>
                  </a:lnTo>
                  <a:lnTo>
                    <a:pt x="1959" y="794"/>
                  </a:lnTo>
                  <a:close/>
                  <a:moveTo>
                    <a:pt x="9980" y="2379"/>
                  </a:moveTo>
                  <a:lnTo>
                    <a:pt x="10120" y="2472"/>
                  </a:lnTo>
                  <a:lnTo>
                    <a:pt x="10213" y="2612"/>
                  </a:lnTo>
                  <a:lnTo>
                    <a:pt x="10260" y="2752"/>
                  </a:lnTo>
                  <a:lnTo>
                    <a:pt x="10213" y="2892"/>
                  </a:lnTo>
                  <a:lnTo>
                    <a:pt x="10120" y="3032"/>
                  </a:lnTo>
                  <a:lnTo>
                    <a:pt x="9980" y="3125"/>
                  </a:lnTo>
                  <a:lnTo>
                    <a:pt x="9840" y="3172"/>
                  </a:lnTo>
                  <a:lnTo>
                    <a:pt x="1959" y="3172"/>
                  </a:lnTo>
                  <a:lnTo>
                    <a:pt x="1819" y="3125"/>
                  </a:lnTo>
                  <a:lnTo>
                    <a:pt x="1680" y="3032"/>
                  </a:lnTo>
                  <a:lnTo>
                    <a:pt x="1633" y="2892"/>
                  </a:lnTo>
                  <a:lnTo>
                    <a:pt x="1586" y="2752"/>
                  </a:lnTo>
                  <a:lnTo>
                    <a:pt x="1633" y="2612"/>
                  </a:lnTo>
                  <a:lnTo>
                    <a:pt x="1680" y="2472"/>
                  </a:lnTo>
                  <a:lnTo>
                    <a:pt x="1819" y="2379"/>
                  </a:lnTo>
                  <a:close/>
                  <a:moveTo>
                    <a:pt x="1" y="1"/>
                  </a:moveTo>
                  <a:lnTo>
                    <a:pt x="1" y="3918"/>
                  </a:lnTo>
                  <a:lnTo>
                    <a:pt x="48" y="4104"/>
                  </a:lnTo>
                  <a:lnTo>
                    <a:pt x="141" y="4198"/>
                  </a:lnTo>
                  <a:lnTo>
                    <a:pt x="234" y="4291"/>
                  </a:lnTo>
                  <a:lnTo>
                    <a:pt x="421" y="4337"/>
                  </a:lnTo>
                  <a:lnTo>
                    <a:pt x="11425" y="4337"/>
                  </a:lnTo>
                  <a:lnTo>
                    <a:pt x="11565" y="4291"/>
                  </a:lnTo>
                  <a:lnTo>
                    <a:pt x="11705" y="4198"/>
                  </a:lnTo>
                  <a:lnTo>
                    <a:pt x="11798" y="4104"/>
                  </a:lnTo>
                  <a:lnTo>
                    <a:pt x="11798" y="3918"/>
                  </a:lnTo>
                  <a:lnTo>
                    <a:pt x="117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46"/>
          <p:cNvGrpSpPr/>
          <p:nvPr/>
        </p:nvGrpSpPr>
        <p:grpSpPr>
          <a:xfrm>
            <a:off x="6176890" y="3150741"/>
            <a:ext cx="312976" cy="312976"/>
            <a:chOff x="5531800" y="3383800"/>
            <a:chExt cx="335775" cy="335775"/>
          </a:xfrm>
        </p:grpSpPr>
        <p:sp>
          <p:nvSpPr>
            <p:cNvPr id="1162" name="Google Shape;1162;p46"/>
            <p:cNvSpPr/>
            <p:nvPr/>
          </p:nvSpPr>
          <p:spPr>
            <a:xfrm>
              <a:off x="5618075" y="3383800"/>
              <a:ext cx="163225" cy="66475"/>
            </a:xfrm>
            <a:custGeom>
              <a:rect b="b" l="l" r="r" t="t"/>
              <a:pathLst>
                <a:path extrusionOk="0" h="2659" w="6529">
                  <a:moveTo>
                    <a:pt x="374" y="1"/>
                  </a:moveTo>
                  <a:lnTo>
                    <a:pt x="234" y="48"/>
                  </a:lnTo>
                  <a:lnTo>
                    <a:pt x="94" y="94"/>
                  </a:lnTo>
                  <a:lnTo>
                    <a:pt x="0" y="234"/>
                  </a:lnTo>
                  <a:lnTo>
                    <a:pt x="0" y="374"/>
                  </a:lnTo>
                  <a:lnTo>
                    <a:pt x="0" y="2659"/>
                  </a:lnTo>
                  <a:lnTo>
                    <a:pt x="6529" y="2659"/>
                  </a:lnTo>
                  <a:lnTo>
                    <a:pt x="6529" y="374"/>
                  </a:lnTo>
                  <a:lnTo>
                    <a:pt x="6529" y="234"/>
                  </a:lnTo>
                  <a:lnTo>
                    <a:pt x="6435" y="94"/>
                  </a:lnTo>
                  <a:lnTo>
                    <a:pt x="6296" y="48"/>
                  </a:lnTo>
                  <a:lnTo>
                    <a:pt x="61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6"/>
            <p:cNvSpPr/>
            <p:nvPr/>
          </p:nvSpPr>
          <p:spPr>
            <a:xfrm>
              <a:off x="5531800" y="3509725"/>
              <a:ext cx="335775" cy="78125"/>
            </a:xfrm>
            <a:custGeom>
              <a:rect b="b" l="l" r="r" t="t"/>
              <a:pathLst>
                <a:path extrusionOk="0" h="3125" w="13431">
                  <a:moveTo>
                    <a:pt x="1" y="0"/>
                  </a:moveTo>
                  <a:lnTo>
                    <a:pt x="1" y="2238"/>
                  </a:lnTo>
                  <a:lnTo>
                    <a:pt x="47" y="2425"/>
                  </a:lnTo>
                  <a:lnTo>
                    <a:pt x="94" y="2565"/>
                  </a:lnTo>
                  <a:lnTo>
                    <a:pt x="141" y="2751"/>
                  </a:lnTo>
                  <a:lnTo>
                    <a:pt x="281" y="2891"/>
                  </a:lnTo>
                  <a:lnTo>
                    <a:pt x="421" y="2984"/>
                  </a:lnTo>
                  <a:lnTo>
                    <a:pt x="560" y="3078"/>
                  </a:lnTo>
                  <a:lnTo>
                    <a:pt x="747" y="3124"/>
                  </a:lnTo>
                  <a:lnTo>
                    <a:pt x="2659" y="3124"/>
                  </a:lnTo>
                  <a:lnTo>
                    <a:pt x="2659" y="1585"/>
                  </a:lnTo>
                  <a:lnTo>
                    <a:pt x="2519" y="1585"/>
                  </a:lnTo>
                  <a:lnTo>
                    <a:pt x="2379" y="1539"/>
                  </a:lnTo>
                  <a:lnTo>
                    <a:pt x="2239" y="1446"/>
                  </a:lnTo>
                  <a:lnTo>
                    <a:pt x="2146" y="1306"/>
                  </a:lnTo>
                  <a:lnTo>
                    <a:pt x="2146" y="1166"/>
                  </a:lnTo>
                  <a:lnTo>
                    <a:pt x="2146" y="1026"/>
                  </a:lnTo>
                  <a:lnTo>
                    <a:pt x="2239" y="886"/>
                  </a:lnTo>
                  <a:lnTo>
                    <a:pt x="2379" y="793"/>
                  </a:lnTo>
                  <a:lnTo>
                    <a:pt x="11052" y="793"/>
                  </a:lnTo>
                  <a:lnTo>
                    <a:pt x="11192" y="886"/>
                  </a:lnTo>
                  <a:lnTo>
                    <a:pt x="11285" y="1026"/>
                  </a:lnTo>
                  <a:lnTo>
                    <a:pt x="11332" y="1166"/>
                  </a:lnTo>
                  <a:lnTo>
                    <a:pt x="11285" y="1306"/>
                  </a:lnTo>
                  <a:lnTo>
                    <a:pt x="11192" y="1446"/>
                  </a:lnTo>
                  <a:lnTo>
                    <a:pt x="11052" y="1539"/>
                  </a:lnTo>
                  <a:lnTo>
                    <a:pt x="10912" y="1585"/>
                  </a:lnTo>
                  <a:lnTo>
                    <a:pt x="10772" y="1585"/>
                  </a:lnTo>
                  <a:lnTo>
                    <a:pt x="10772" y="3124"/>
                  </a:lnTo>
                  <a:lnTo>
                    <a:pt x="12684" y="3124"/>
                  </a:lnTo>
                  <a:lnTo>
                    <a:pt x="12871" y="3078"/>
                  </a:lnTo>
                  <a:lnTo>
                    <a:pt x="13011" y="2984"/>
                  </a:lnTo>
                  <a:lnTo>
                    <a:pt x="13151" y="2891"/>
                  </a:lnTo>
                  <a:lnTo>
                    <a:pt x="13290" y="2751"/>
                  </a:lnTo>
                  <a:lnTo>
                    <a:pt x="13384" y="2565"/>
                  </a:lnTo>
                  <a:lnTo>
                    <a:pt x="13430" y="2425"/>
                  </a:lnTo>
                  <a:lnTo>
                    <a:pt x="13430" y="2238"/>
                  </a:lnTo>
                  <a:lnTo>
                    <a:pt x="13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6"/>
            <p:cNvSpPr/>
            <p:nvPr/>
          </p:nvSpPr>
          <p:spPr>
            <a:xfrm>
              <a:off x="5658875" y="3647275"/>
              <a:ext cx="82800" cy="32675"/>
            </a:xfrm>
            <a:custGeom>
              <a:rect b="b" l="l" r="r" t="t"/>
              <a:pathLst>
                <a:path extrusionOk="0" h="1307" w="3312">
                  <a:moveTo>
                    <a:pt x="1633" y="0"/>
                  </a:moveTo>
                  <a:lnTo>
                    <a:pt x="1353" y="47"/>
                  </a:lnTo>
                  <a:lnTo>
                    <a:pt x="1073" y="94"/>
                  </a:lnTo>
                  <a:lnTo>
                    <a:pt x="793" y="234"/>
                  </a:lnTo>
                  <a:lnTo>
                    <a:pt x="560" y="373"/>
                  </a:lnTo>
                  <a:lnTo>
                    <a:pt x="374" y="560"/>
                  </a:lnTo>
                  <a:lnTo>
                    <a:pt x="187" y="793"/>
                  </a:lnTo>
                  <a:lnTo>
                    <a:pt x="47" y="1026"/>
                  </a:lnTo>
                  <a:lnTo>
                    <a:pt x="1" y="1306"/>
                  </a:lnTo>
                  <a:lnTo>
                    <a:pt x="3311" y="1306"/>
                  </a:lnTo>
                  <a:lnTo>
                    <a:pt x="3218" y="1026"/>
                  </a:lnTo>
                  <a:lnTo>
                    <a:pt x="3078" y="793"/>
                  </a:lnTo>
                  <a:lnTo>
                    <a:pt x="2892" y="560"/>
                  </a:lnTo>
                  <a:lnTo>
                    <a:pt x="2705" y="373"/>
                  </a:lnTo>
                  <a:lnTo>
                    <a:pt x="2472" y="234"/>
                  </a:lnTo>
                  <a:lnTo>
                    <a:pt x="2192" y="94"/>
                  </a:lnTo>
                  <a:lnTo>
                    <a:pt x="1912" y="47"/>
                  </a:lnTo>
                  <a:lnTo>
                    <a:pt x="16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6"/>
            <p:cNvSpPr/>
            <p:nvPr/>
          </p:nvSpPr>
          <p:spPr>
            <a:xfrm>
              <a:off x="5679850" y="3587825"/>
              <a:ext cx="39675" cy="39650"/>
            </a:xfrm>
            <a:custGeom>
              <a:rect b="b" l="l" r="r" t="t"/>
              <a:pathLst>
                <a:path extrusionOk="0" h="1586" w="1587">
                  <a:moveTo>
                    <a:pt x="794" y="0"/>
                  </a:moveTo>
                  <a:lnTo>
                    <a:pt x="654" y="47"/>
                  </a:lnTo>
                  <a:lnTo>
                    <a:pt x="514" y="94"/>
                  </a:lnTo>
                  <a:lnTo>
                    <a:pt x="374" y="140"/>
                  </a:lnTo>
                  <a:lnTo>
                    <a:pt x="234" y="233"/>
                  </a:lnTo>
                  <a:lnTo>
                    <a:pt x="141" y="373"/>
                  </a:lnTo>
                  <a:lnTo>
                    <a:pt x="94" y="513"/>
                  </a:lnTo>
                  <a:lnTo>
                    <a:pt x="48" y="653"/>
                  </a:lnTo>
                  <a:lnTo>
                    <a:pt x="1" y="793"/>
                  </a:lnTo>
                  <a:lnTo>
                    <a:pt x="48" y="979"/>
                  </a:lnTo>
                  <a:lnTo>
                    <a:pt x="94" y="1119"/>
                  </a:lnTo>
                  <a:lnTo>
                    <a:pt x="141" y="1259"/>
                  </a:lnTo>
                  <a:lnTo>
                    <a:pt x="234" y="1353"/>
                  </a:lnTo>
                  <a:lnTo>
                    <a:pt x="374" y="1446"/>
                  </a:lnTo>
                  <a:lnTo>
                    <a:pt x="514" y="1539"/>
                  </a:lnTo>
                  <a:lnTo>
                    <a:pt x="654" y="1586"/>
                  </a:lnTo>
                  <a:lnTo>
                    <a:pt x="980" y="1586"/>
                  </a:lnTo>
                  <a:lnTo>
                    <a:pt x="1120" y="1539"/>
                  </a:lnTo>
                  <a:lnTo>
                    <a:pt x="1260" y="1446"/>
                  </a:lnTo>
                  <a:lnTo>
                    <a:pt x="1353" y="1353"/>
                  </a:lnTo>
                  <a:lnTo>
                    <a:pt x="1446" y="1259"/>
                  </a:lnTo>
                  <a:lnTo>
                    <a:pt x="1540" y="1119"/>
                  </a:lnTo>
                  <a:lnTo>
                    <a:pt x="1586" y="979"/>
                  </a:lnTo>
                  <a:lnTo>
                    <a:pt x="1586" y="793"/>
                  </a:lnTo>
                  <a:lnTo>
                    <a:pt x="1586" y="653"/>
                  </a:lnTo>
                  <a:lnTo>
                    <a:pt x="1540" y="513"/>
                  </a:lnTo>
                  <a:lnTo>
                    <a:pt x="1446" y="373"/>
                  </a:lnTo>
                  <a:lnTo>
                    <a:pt x="1353" y="233"/>
                  </a:lnTo>
                  <a:lnTo>
                    <a:pt x="1260" y="140"/>
                  </a:lnTo>
                  <a:lnTo>
                    <a:pt x="1120" y="94"/>
                  </a:lnTo>
                  <a:lnTo>
                    <a:pt x="980" y="47"/>
                  </a:lnTo>
                  <a:lnTo>
                    <a:pt x="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6"/>
            <p:cNvSpPr/>
            <p:nvPr/>
          </p:nvSpPr>
          <p:spPr>
            <a:xfrm>
              <a:off x="5618075" y="3549350"/>
              <a:ext cx="163225" cy="170225"/>
            </a:xfrm>
            <a:custGeom>
              <a:rect b="b" l="l" r="r" t="t"/>
              <a:pathLst>
                <a:path extrusionOk="0" h="6809" w="6529">
                  <a:moveTo>
                    <a:pt x="3265" y="747"/>
                  </a:moveTo>
                  <a:lnTo>
                    <a:pt x="3591" y="793"/>
                  </a:lnTo>
                  <a:lnTo>
                    <a:pt x="3871" y="886"/>
                  </a:lnTo>
                  <a:lnTo>
                    <a:pt x="4151" y="1026"/>
                  </a:lnTo>
                  <a:lnTo>
                    <a:pt x="4384" y="1213"/>
                  </a:lnTo>
                  <a:lnTo>
                    <a:pt x="4570" y="1446"/>
                  </a:lnTo>
                  <a:lnTo>
                    <a:pt x="4710" y="1726"/>
                  </a:lnTo>
                  <a:lnTo>
                    <a:pt x="4803" y="2006"/>
                  </a:lnTo>
                  <a:lnTo>
                    <a:pt x="4850" y="2332"/>
                  </a:lnTo>
                  <a:lnTo>
                    <a:pt x="4803" y="2658"/>
                  </a:lnTo>
                  <a:lnTo>
                    <a:pt x="4710" y="2938"/>
                  </a:lnTo>
                  <a:lnTo>
                    <a:pt x="4617" y="3171"/>
                  </a:lnTo>
                  <a:lnTo>
                    <a:pt x="4430" y="3404"/>
                  </a:lnTo>
                  <a:lnTo>
                    <a:pt x="4710" y="3591"/>
                  </a:lnTo>
                  <a:lnTo>
                    <a:pt x="4990" y="3778"/>
                  </a:lnTo>
                  <a:lnTo>
                    <a:pt x="5176" y="4057"/>
                  </a:lnTo>
                  <a:lnTo>
                    <a:pt x="5410" y="4337"/>
                  </a:lnTo>
                  <a:lnTo>
                    <a:pt x="5549" y="4617"/>
                  </a:lnTo>
                  <a:lnTo>
                    <a:pt x="5643" y="4943"/>
                  </a:lnTo>
                  <a:lnTo>
                    <a:pt x="5736" y="5270"/>
                  </a:lnTo>
                  <a:lnTo>
                    <a:pt x="5783" y="5643"/>
                  </a:lnTo>
                  <a:lnTo>
                    <a:pt x="5736" y="5783"/>
                  </a:lnTo>
                  <a:lnTo>
                    <a:pt x="5643" y="5922"/>
                  </a:lnTo>
                  <a:lnTo>
                    <a:pt x="5503" y="5969"/>
                  </a:lnTo>
                  <a:lnTo>
                    <a:pt x="5363" y="6016"/>
                  </a:lnTo>
                  <a:lnTo>
                    <a:pt x="1166" y="6016"/>
                  </a:lnTo>
                  <a:lnTo>
                    <a:pt x="1026" y="5969"/>
                  </a:lnTo>
                  <a:lnTo>
                    <a:pt x="886" y="5922"/>
                  </a:lnTo>
                  <a:lnTo>
                    <a:pt x="793" y="5783"/>
                  </a:lnTo>
                  <a:lnTo>
                    <a:pt x="793" y="5643"/>
                  </a:lnTo>
                  <a:lnTo>
                    <a:pt x="793" y="5270"/>
                  </a:lnTo>
                  <a:lnTo>
                    <a:pt x="886" y="4943"/>
                  </a:lnTo>
                  <a:lnTo>
                    <a:pt x="980" y="4617"/>
                  </a:lnTo>
                  <a:lnTo>
                    <a:pt x="1166" y="4337"/>
                  </a:lnTo>
                  <a:lnTo>
                    <a:pt x="1353" y="4057"/>
                  </a:lnTo>
                  <a:lnTo>
                    <a:pt x="1586" y="3778"/>
                  </a:lnTo>
                  <a:lnTo>
                    <a:pt x="1819" y="3591"/>
                  </a:lnTo>
                  <a:lnTo>
                    <a:pt x="2099" y="3404"/>
                  </a:lnTo>
                  <a:lnTo>
                    <a:pt x="1959" y="3171"/>
                  </a:lnTo>
                  <a:lnTo>
                    <a:pt x="1819" y="2938"/>
                  </a:lnTo>
                  <a:lnTo>
                    <a:pt x="1726" y="2658"/>
                  </a:lnTo>
                  <a:lnTo>
                    <a:pt x="1679" y="2332"/>
                  </a:lnTo>
                  <a:lnTo>
                    <a:pt x="1726" y="2006"/>
                  </a:lnTo>
                  <a:lnTo>
                    <a:pt x="1819" y="1726"/>
                  </a:lnTo>
                  <a:lnTo>
                    <a:pt x="1959" y="1446"/>
                  </a:lnTo>
                  <a:lnTo>
                    <a:pt x="2145" y="1213"/>
                  </a:lnTo>
                  <a:lnTo>
                    <a:pt x="2379" y="1026"/>
                  </a:lnTo>
                  <a:lnTo>
                    <a:pt x="2658" y="886"/>
                  </a:lnTo>
                  <a:lnTo>
                    <a:pt x="2938" y="793"/>
                  </a:lnTo>
                  <a:lnTo>
                    <a:pt x="3265" y="747"/>
                  </a:lnTo>
                  <a:close/>
                  <a:moveTo>
                    <a:pt x="0" y="0"/>
                  </a:moveTo>
                  <a:lnTo>
                    <a:pt x="0" y="6389"/>
                  </a:lnTo>
                  <a:lnTo>
                    <a:pt x="0" y="6575"/>
                  </a:lnTo>
                  <a:lnTo>
                    <a:pt x="94" y="6669"/>
                  </a:lnTo>
                  <a:lnTo>
                    <a:pt x="234" y="6762"/>
                  </a:lnTo>
                  <a:lnTo>
                    <a:pt x="374" y="6808"/>
                  </a:lnTo>
                  <a:lnTo>
                    <a:pt x="6156" y="6808"/>
                  </a:lnTo>
                  <a:lnTo>
                    <a:pt x="6296" y="6762"/>
                  </a:lnTo>
                  <a:lnTo>
                    <a:pt x="6435" y="6669"/>
                  </a:lnTo>
                  <a:lnTo>
                    <a:pt x="6529" y="6575"/>
                  </a:lnTo>
                  <a:lnTo>
                    <a:pt x="6529" y="6389"/>
                  </a:lnTo>
                  <a:lnTo>
                    <a:pt x="65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6"/>
            <p:cNvSpPr/>
            <p:nvPr/>
          </p:nvSpPr>
          <p:spPr>
            <a:xfrm>
              <a:off x="5531800" y="3410625"/>
              <a:ext cx="335775" cy="79300"/>
            </a:xfrm>
            <a:custGeom>
              <a:rect b="b" l="l" r="r" t="t"/>
              <a:pathLst>
                <a:path extrusionOk="0" h="3172" w="13431">
                  <a:moveTo>
                    <a:pt x="933" y="0"/>
                  </a:moveTo>
                  <a:lnTo>
                    <a:pt x="747" y="47"/>
                  </a:lnTo>
                  <a:lnTo>
                    <a:pt x="560" y="94"/>
                  </a:lnTo>
                  <a:lnTo>
                    <a:pt x="421" y="187"/>
                  </a:lnTo>
                  <a:lnTo>
                    <a:pt x="281" y="280"/>
                  </a:lnTo>
                  <a:lnTo>
                    <a:pt x="141" y="420"/>
                  </a:lnTo>
                  <a:lnTo>
                    <a:pt x="94" y="607"/>
                  </a:lnTo>
                  <a:lnTo>
                    <a:pt x="47" y="747"/>
                  </a:lnTo>
                  <a:lnTo>
                    <a:pt x="1" y="933"/>
                  </a:lnTo>
                  <a:lnTo>
                    <a:pt x="1" y="3171"/>
                  </a:lnTo>
                  <a:lnTo>
                    <a:pt x="13430" y="3171"/>
                  </a:lnTo>
                  <a:lnTo>
                    <a:pt x="13430" y="933"/>
                  </a:lnTo>
                  <a:lnTo>
                    <a:pt x="13430" y="747"/>
                  </a:lnTo>
                  <a:lnTo>
                    <a:pt x="13384" y="607"/>
                  </a:lnTo>
                  <a:lnTo>
                    <a:pt x="13290" y="420"/>
                  </a:lnTo>
                  <a:lnTo>
                    <a:pt x="13151" y="280"/>
                  </a:lnTo>
                  <a:lnTo>
                    <a:pt x="13011" y="187"/>
                  </a:lnTo>
                  <a:lnTo>
                    <a:pt x="12871" y="94"/>
                  </a:lnTo>
                  <a:lnTo>
                    <a:pt x="12684" y="47"/>
                  </a:lnTo>
                  <a:lnTo>
                    <a:pt x="12498" y="0"/>
                  </a:lnTo>
                  <a:lnTo>
                    <a:pt x="10772" y="0"/>
                  </a:lnTo>
                  <a:lnTo>
                    <a:pt x="10772" y="1586"/>
                  </a:lnTo>
                  <a:lnTo>
                    <a:pt x="10912" y="1586"/>
                  </a:lnTo>
                  <a:lnTo>
                    <a:pt x="11052" y="1633"/>
                  </a:lnTo>
                  <a:lnTo>
                    <a:pt x="11192" y="1726"/>
                  </a:lnTo>
                  <a:lnTo>
                    <a:pt x="11285" y="1819"/>
                  </a:lnTo>
                  <a:lnTo>
                    <a:pt x="11332" y="2006"/>
                  </a:lnTo>
                  <a:lnTo>
                    <a:pt x="11285" y="2145"/>
                  </a:lnTo>
                  <a:lnTo>
                    <a:pt x="11192" y="2285"/>
                  </a:lnTo>
                  <a:lnTo>
                    <a:pt x="11052" y="2332"/>
                  </a:lnTo>
                  <a:lnTo>
                    <a:pt x="10912" y="2379"/>
                  </a:lnTo>
                  <a:lnTo>
                    <a:pt x="2519" y="2379"/>
                  </a:lnTo>
                  <a:lnTo>
                    <a:pt x="2379" y="2332"/>
                  </a:lnTo>
                  <a:lnTo>
                    <a:pt x="2239" y="2285"/>
                  </a:lnTo>
                  <a:lnTo>
                    <a:pt x="2146" y="2145"/>
                  </a:lnTo>
                  <a:lnTo>
                    <a:pt x="2146" y="2006"/>
                  </a:lnTo>
                  <a:lnTo>
                    <a:pt x="2146" y="1819"/>
                  </a:lnTo>
                  <a:lnTo>
                    <a:pt x="2239" y="1726"/>
                  </a:lnTo>
                  <a:lnTo>
                    <a:pt x="2379" y="1633"/>
                  </a:lnTo>
                  <a:lnTo>
                    <a:pt x="2519" y="1586"/>
                  </a:lnTo>
                  <a:lnTo>
                    <a:pt x="2659" y="1586"/>
                  </a:lnTo>
                  <a:lnTo>
                    <a:pt x="2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 name="Google Shape;1168;p46"/>
          <p:cNvGrpSpPr/>
          <p:nvPr/>
        </p:nvGrpSpPr>
        <p:grpSpPr>
          <a:xfrm>
            <a:off x="6882093" y="3150741"/>
            <a:ext cx="311881" cy="312976"/>
            <a:chOff x="6288375" y="3383800"/>
            <a:chExt cx="334600" cy="335775"/>
          </a:xfrm>
        </p:grpSpPr>
        <p:sp>
          <p:nvSpPr>
            <p:cNvPr id="1169" name="Google Shape;1169;p46"/>
            <p:cNvSpPr/>
            <p:nvPr/>
          </p:nvSpPr>
          <p:spPr>
            <a:xfrm>
              <a:off x="6429450" y="3618125"/>
              <a:ext cx="51300" cy="17525"/>
            </a:xfrm>
            <a:custGeom>
              <a:rect b="b" l="l" r="r" t="t"/>
              <a:pathLst>
                <a:path extrusionOk="0" h="701" w="2052">
                  <a:moveTo>
                    <a:pt x="0" y="1"/>
                  </a:moveTo>
                  <a:lnTo>
                    <a:pt x="233" y="700"/>
                  </a:lnTo>
                  <a:lnTo>
                    <a:pt x="1819" y="700"/>
                  </a:lnTo>
                  <a:lnTo>
                    <a:pt x="2052" y="1"/>
                  </a:lnTo>
                  <a:lnTo>
                    <a:pt x="1539" y="141"/>
                  </a:lnTo>
                  <a:lnTo>
                    <a:pt x="1026" y="187"/>
                  </a:lnTo>
                  <a:lnTo>
                    <a:pt x="513" y="14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6"/>
            <p:cNvSpPr/>
            <p:nvPr/>
          </p:nvSpPr>
          <p:spPr>
            <a:xfrm>
              <a:off x="6429450" y="3583150"/>
              <a:ext cx="52475" cy="19850"/>
            </a:xfrm>
            <a:custGeom>
              <a:rect b="b" l="l" r="r" t="t"/>
              <a:pathLst>
                <a:path extrusionOk="0" h="794" w="2099">
                  <a:moveTo>
                    <a:pt x="0" y="1"/>
                  </a:moveTo>
                  <a:lnTo>
                    <a:pt x="0" y="374"/>
                  </a:lnTo>
                  <a:lnTo>
                    <a:pt x="47" y="514"/>
                  </a:lnTo>
                  <a:lnTo>
                    <a:pt x="140" y="607"/>
                  </a:lnTo>
                  <a:lnTo>
                    <a:pt x="606" y="747"/>
                  </a:lnTo>
                  <a:lnTo>
                    <a:pt x="1026" y="793"/>
                  </a:lnTo>
                  <a:lnTo>
                    <a:pt x="1492" y="747"/>
                  </a:lnTo>
                  <a:lnTo>
                    <a:pt x="1912" y="607"/>
                  </a:lnTo>
                  <a:lnTo>
                    <a:pt x="2052" y="514"/>
                  </a:lnTo>
                  <a:lnTo>
                    <a:pt x="2098" y="374"/>
                  </a:lnTo>
                  <a:lnTo>
                    <a:pt x="2098" y="1"/>
                  </a:lnTo>
                  <a:lnTo>
                    <a:pt x="1586" y="94"/>
                  </a:lnTo>
                  <a:lnTo>
                    <a:pt x="1026" y="141"/>
                  </a:lnTo>
                  <a:lnTo>
                    <a:pt x="513" y="9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6"/>
            <p:cNvSpPr/>
            <p:nvPr/>
          </p:nvSpPr>
          <p:spPr>
            <a:xfrm>
              <a:off x="6373475" y="3383800"/>
              <a:ext cx="163250" cy="78150"/>
            </a:xfrm>
            <a:custGeom>
              <a:rect b="b" l="l" r="r" t="t"/>
              <a:pathLst>
                <a:path extrusionOk="0" h="3126" w="6530">
                  <a:moveTo>
                    <a:pt x="2239" y="1"/>
                  </a:moveTo>
                  <a:lnTo>
                    <a:pt x="1773" y="48"/>
                  </a:lnTo>
                  <a:lnTo>
                    <a:pt x="1353" y="188"/>
                  </a:lnTo>
                  <a:lnTo>
                    <a:pt x="980" y="374"/>
                  </a:lnTo>
                  <a:lnTo>
                    <a:pt x="654" y="654"/>
                  </a:lnTo>
                  <a:lnTo>
                    <a:pt x="374" y="980"/>
                  </a:lnTo>
                  <a:lnTo>
                    <a:pt x="187" y="1353"/>
                  </a:lnTo>
                  <a:lnTo>
                    <a:pt x="47" y="1773"/>
                  </a:lnTo>
                  <a:lnTo>
                    <a:pt x="1" y="2239"/>
                  </a:lnTo>
                  <a:lnTo>
                    <a:pt x="1" y="3125"/>
                  </a:lnTo>
                  <a:lnTo>
                    <a:pt x="1633" y="3125"/>
                  </a:lnTo>
                  <a:lnTo>
                    <a:pt x="1913" y="3079"/>
                  </a:lnTo>
                  <a:lnTo>
                    <a:pt x="2192" y="2985"/>
                  </a:lnTo>
                  <a:lnTo>
                    <a:pt x="2426" y="2892"/>
                  </a:lnTo>
                  <a:lnTo>
                    <a:pt x="2659" y="2752"/>
                  </a:lnTo>
                  <a:lnTo>
                    <a:pt x="2892" y="2566"/>
                  </a:lnTo>
                  <a:lnTo>
                    <a:pt x="3078" y="2379"/>
                  </a:lnTo>
                  <a:lnTo>
                    <a:pt x="3265" y="2193"/>
                  </a:lnTo>
                  <a:lnTo>
                    <a:pt x="3452" y="2379"/>
                  </a:lnTo>
                  <a:lnTo>
                    <a:pt x="3638" y="2566"/>
                  </a:lnTo>
                  <a:lnTo>
                    <a:pt x="3871" y="2752"/>
                  </a:lnTo>
                  <a:lnTo>
                    <a:pt x="4104" y="2892"/>
                  </a:lnTo>
                  <a:lnTo>
                    <a:pt x="4384" y="2985"/>
                  </a:lnTo>
                  <a:lnTo>
                    <a:pt x="4617" y="3079"/>
                  </a:lnTo>
                  <a:lnTo>
                    <a:pt x="4897" y="3125"/>
                  </a:lnTo>
                  <a:lnTo>
                    <a:pt x="6529" y="3125"/>
                  </a:lnTo>
                  <a:lnTo>
                    <a:pt x="6529" y="2239"/>
                  </a:lnTo>
                  <a:lnTo>
                    <a:pt x="6529" y="1773"/>
                  </a:lnTo>
                  <a:lnTo>
                    <a:pt x="6389" y="1353"/>
                  </a:lnTo>
                  <a:lnTo>
                    <a:pt x="6156" y="980"/>
                  </a:lnTo>
                  <a:lnTo>
                    <a:pt x="5876" y="654"/>
                  </a:lnTo>
                  <a:lnTo>
                    <a:pt x="5550" y="374"/>
                  </a:lnTo>
                  <a:lnTo>
                    <a:pt x="5177" y="188"/>
                  </a:lnTo>
                  <a:lnTo>
                    <a:pt x="4757" y="48"/>
                  </a:lnTo>
                  <a:lnTo>
                    <a:pt x="43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6"/>
            <p:cNvSpPr/>
            <p:nvPr/>
          </p:nvSpPr>
          <p:spPr>
            <a:xfrm>
              <a:off x="6353675" y="3472400"/>
              <a:ext cx="19825" cy="39675"/>
            </a:xfrm>
            <a:custGeom>
              <a:rect b="b" l="l" r="r" t="t"/>
              <a:pathLst>
                <a:path extrusionOk="0" h="1587" w="793">
                  <a:moveTo>
                    <a:pt x="606" y="1"/>
                  </a:moveTo>
                  <a:lnTo>
                    <a:pt x="466" y="48"/>
                  </a:lnTo>
                  <a:lnTo>
                    <a:pt x="327" y="141"/>
                  </a:lnTo>
                  <a:lnTo>
                    <a:pt x="233" y="234"/>
                  </a:lnTo>
                  <a:lnTo>
                    <a:pt x="140" y="327"/>
                  </a:lnTo>
                  <a:lnTo>
                    <a:pt x="47" y="467"/>
                  </a:lnTo>
                  <a:lnTo>
                    <a:pt x="0" y="607"/>
                  </a:lnTo>
                  <a:lnTo>
                    <a:pt x="0" y="794"/>
                  </a:lnTo>
                  <a:lnTo>
                    <a:pt x="0" y="933"/>
                  </a:lnTo>
                  <a:lnTo>
                    <a:pt x="47" y="1073"/>
                  </a:lnTo>
                  <a:lnTo>
                    <a:pt x="140" y="1213"/>
                  </a:lnTo>
                  <a:lnTo>
                    <a:pt x="233" y="1353"/>
                  </a:lnTo>
                  <a:lnTo>
                    <a:pt x="327" y="1446"/>
                  </a:lnTo>
                  <a:lnTo>
                    <a:pt x="466" y="1493"/>
                  </a:lnTo>
                  <a:lnTo>
                    <a:pt x="606" y="1540"/>
                  </a:lnTo>
                  <a:lnTo>
                    <a:pt x="793" y="1586"/>
                  </a:lnTo>
                  <a:lnTo>
                    <a:pt x="7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6"/>
            <p:cNvSpPr/>
            <p:nvPr/>
          </p:nvSpPr>
          <p:spPr>
            <a:xfrm>
              <a:off x="6536700" y="3472400"/>
              <a:ext cx="19825" cy="39675"/>
            </a:xfrm>
            <a:custGeom>
              <a:rect b="b" l="l" r="r" t="t"/>
              <a:pathLst>
                <a:path extrusionOk="0" h="1587" w="793">
                  <a:moveTo>
                    <a:pt x="0" y="1"/>
                  </a:moveTo>
                  <a:lnTo>
                    <a:pt x="0" y="1586"/>
                  </a:lnTo>
                  <a:lnTo>
                    <a:pt x="187" y="1540"/>
                  </a:lnTo>
                  <a:lnTo>
                    <a:pt x="327" y="1493"/>
                  </a:lnTo>
                  <a:lnTo>
                    <a:pt x="466" y="1446"/>
                  </a:lnTo>
                  <a:lnTo>
                    <a:pt x="560" y="1353"/>
                  </a:lnTo>
                  <a:lnTo>
                    <a:pt x="653" y="1213"/>
                  </a:lnTo>
                  <a:lnTo>
                    <a:pt x="746" y="1073"/>
                  </a:lnTo>
                  <a:lnTo>
                    <a:pt x="793" y="933"/>
                  </a:lnTo>
                  <a:lnTo>
                    <a:pt x="793" y="794"/>
                  </a:lnTo>
                  <a:lnTo>
                    <a:pt x="793" y="607"/>
                  </a:lnTo>
                  <a:lnTo>
                    <a:pt x="746" y="467"/>
                  </a:lnTo>
                  <a:lnTo>
                    <a:pt x="653" y="327"/>
                  </a:lnTo>
                  <a:lnTo>
                    <a:pt x="560" y="234"/>
                  </a:lnTo>
                  <a:lnTo>
                    <a:pt x="466" y="141"/>
                  </a:lnTo>
                  <a:lnTo>
                    <a:pt x="327" y="48"/>
                  </a:lnTo>
                  <a:lnTo>
                    <a:pt x="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6"/>
            <p:cNvSpPr/>
            <p:nvPr/>
          </p:nvSpPr>
          <p:spPr>
            <a:xfrm>
              <a:off x="6393300" y="3465425"/>
              <a:ext cx="124750" cy="101425"/>
            </a:xfrm>
            <a:custGeom>
              <a:rect b="b" l="l" r="r" t="t"/>
              <a:pathLst>
                <a:path extrusionOk="0" h="4057" w="4990">
                  <a:moveTo>
                    <a:pt x="2472" y="0"/>
                  </a:moveTo>
                  <a:lnTo>
                    <a:pt x="2052" y="280"/>
                  </a:lnTo>
                  <a:lnTo>
                    <a:pt x="1586" y="513"/>
                  </a:lnTo>
                  <a:lnTo>
                    <a:pt x="1073" y="606"/>
                  </a:lnTo>
                  <a:lnTo>
                    <a:pt x="560" y="653"/>
                  </a:lnTo>
                  <a:lnTo>
                    <a:pt x="1" y="653"/>
                  </a:lnTo>
                  <a:lnTo>
                    <a:pt x="1" y="1586"/>
                  </a:lnTo>
                  <a:lnTo>
                    <a:pt x="47" y="2098"/>
                  </a:lnTo>
                  <a:lnTo>
                    <a:pt x="187" y="2565"/>
                  </a:lnTo>
                  <a:lnTo>
                    <a:pt x="420" y="2984"/>
                  </a:lnTo>
                  <a:lnTo>
                    <a:pt x="700" y="3357"/>
                  </a:lnTo>
                  <a:lnTo>
                    <a:pt x="1073" y="3637"/>
                  </a:lnTo>
                  <a:lnTo>
                    <a:pt x="1493" y="3870"/>
                  </a:lnTo>
                  <a:lnTo>
                    <a:pt x="1959" y="4010"/>
                  </a:lnTo>
                  <a:lnTo>
                    <a:pt x="2472" y="4057"/>
                  </a:lnTo>
                  <a:lnTo>
                    <a:pt x="2985" y="4010"/>
                  </a:lnTo>
                  <a:lnTo>
                    <a:pt x="3451" y="3870"/>
                  </a:lnTo>
                  <a:lnTo>
                    <a:pt x="3871" y="3637"/>
                  </a:lnTo>
                  <a:lnTo>
                    <a:pt x="4244" y="3357"/>
                  </a:lnTo>
                  <a:lnTo>
                    <a:pt x="4524" y="2984"/>
                  </a:lnTo>
                  <a:lnTo>
                    <a:pt x="4757" y="2565"/>
                  </a:lnTo>
                  <a:lnTo>
                    <a:pt x="4943" y="2098"/>
                  </a:lnTo>
                  <a:lnTo>
                    <a:pt x="4990" y="1586"/>
                  </a:lnTo>
                  <a:lnTo>
                    <a:pt x="4990" y="653"/>
                  </a:lnTo>
                  <a:lnTo>
                    <a:pt x="4384" y="653"/>
                  </a:lnTo>
                  <a:lnTo>
                    <a:pt x="3871" y="606"/>
                  </a:lnTo>
                  <a:lnTo>
                    <a:pt x="3405" y="513"/>
                  </a:lnTo>
                  <a:lnTo>
                    <a:pt x="2892" y="280"/>
                  </a:lnTo>
                  <a:lnTo>
                    <a:pt x="24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6"/>
            <p:cNvSpPr/>
            <p:nvPr/>
          </p:nvSpPr>
          <p:spPr>
            <a:xfrm>
              <a:off x="6288375" y="3699725"/>
              <a:ext cx="334600" cy="19850"/>
            </a:xfrm>
            <a:custGeom>
              <a:rect b="b" l="l" r="r" t="t"/>
              <a:pathLst>
                <a:path extrusionOk="0" h="794" w="13384">
                  <a:moveTo>
                    <a:pt x="374" y="1"/>
                  </a:moveTo>
                  <a:lnTo>
                    <a:pt x="234" y="47"/>
                  </a:lnTo>
                  <a:lnTo>
                    <a:pt x="94" y="94"/>
                  </a:lnTo>
                  <a:lnTo>
                    <a:pt x="1" y="234"/>
                  </a:lnTo>
                  <a:lnTo>
                    <a:pt x="1" y="374"/>
                  </a:lnTo>
                  <a:lnTo>
                    <a:pt x="1" y="560"/>
                  </a:lnTo>
                  <a:lnTo>
                    <a:pt x="94" y="654"/>
                  </a:lnTo>
                  <a:lnTo>
                    <a:pt x="234" y="747"/>
                  </a:lnTo>
                  <a:lnTo>
                    <a:pt x="374" y="793"/>
                  </a:lnTo>
                  <a:lnTo>
                    <a:pt x="12964" y="793"/>
                  </a:lnTo>
                  <a:lnTo>
                    <a:pt x="13104" y="747"/>
                  </a:lnTo>
                  <a:lnTo>
                    <a:pt x="13244" y="654"/>
                  </a:lnTo>
                  <a:lnTo>
                    <a:pt x="13337" y="560"/>
                  </a:lnTo>
                  <a:lnTo>
                    <a:pt x="13384" y="374"/>
                  </a:lnTo>
                  <a:lnTo>
                    <a:pt x="13337" y="234"/>
                  </a:lnTo>
                  <a:lnTo>
                    <a:pt x="13244" y="94"/>
                  </a:lnTo>
                  <a:lnTo>
                    <a:pt x="13104" y="47"/>
                  </a:lnTo>
                  <a:lnTo>
                    <a:pt x="129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6"/>
            <p:cNvSpPr/>
            <p:nvPr/>
          </p:nvSpPr>
          <p:spPr>
            <a:xfrm>
              <a:off x="6326850" y="3595975"/>
              <a:ext cx="92125" cy="83975"/>
            </a:xfrm>
            <a:custGeom>
              <a:rect b="b" l="l" r="r" t="t"/>
              <a:pathLst>
                <a:path extrusionOk="0" h="3359" w="3685">
                  <a:moveTo>
                    <a:pt x="2985" y="1"/>
                  </a:moveTo>
                  <a:lnTo>
                    <a:pt x="2425" y="141"/>
                  </a:lnTo>
                  <a:lnTo>
                    <a:pt x="1912" y="280"/>
                  </a:lnTo>
                  <a:lnTo>
                    <a:pt x="1446" y="514"/>
                  </a:lnTo>
                  <a:lnTo>
                    <a:pt x="1027" y="793"/>
                  </a:lnTo>
                  <a:lnTo>
                    <a:pt x="700" y="1166"/>
                  </a:lnTo>
                  <a:lnTo>
                    <a:pt x="420" y="1586"/>
                  </a:lnTo>
                  <a:lnTo>
                    <a:pt x="187" y="2052"/>
                  </a:lnTo>
                  <a:lnTo>
                    <a:pt x="47" y="2565"/>
                  </a:lnTo>
                  <a:lnTo>
                    <a:pt x="1" y="3078"/>
                  </a:lnTo>
                  <a:lnTo>
                    <a:pt x="1" y="3358"/>
                  </a:lnTo>
                  <a:lnTo>
                    <a:pt x="3451" y="3358"/>
                  </a:lnTo>
                  <a:lnTo>
                    <a:pt x="3684" y="2052"/>
                  </a:lnTo>
                  <a:lnTo>
                    <a:pt x="29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6"/>
            <p:cNvSpPr/>
            <p:nvPr/>
          </p:nvSpPr>
          <p:spPr>
            <a:xfrm>
              <a:off x="6432950" y="3655425"/>
              <a:ext cx="44300" cy="24525"/>
            </a:xfrm>
            <a:custGeom>
              <a:rect b="b" l="l" r="r" t="t"/>
              <a:pathLst>
                <a:path extrusionOk="0" h="981" w="1772">
                  <a:moveTo>
                    <a:pt x="187" y="1"/>
                  </a:moveTo>
                  <a:lnTo>
                    <a:pt x="0" y="980"/>
                  </a:lnTo>
                  <a:lnTo>
                    <a:pt x="1772" y="980"/>
                  </a:lnTo>
                  <a:lnTo>
                    <a:pt x="16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6"/>
            <p:cNvSpPr/>
            <p:nvPr/>
          </p:nvSpPr>
          <p:spPr>
            <a:xfrm>
              <a:off x="6492400" y="3595975"/>
              <a:ext cx="90950" cy="83975"/>
            </a:xfrm>
            <a:custGeom>
              <a:rect b="b" l="l" r="r" t="t"/>
              <a:pathLst>
                <a:path extrusionOk="0" h="3359" w="3638">
                  <a:moveTo>
                    <a:pt x="1772" y="2146"/>
                  </a:moveTo>
                  <a:lnTo>
                    <a:pt x="1959" y="2192"/>
                  </a:lnTo>
                  <a:lnTo>
                    <a:pt x="2052" y="2286"/>
                  </a:lnTo>
                  <a:lnTo>
                    <a:pt x="2145" y="2379"/>
                  </a:lnTo>
                  <a:lnTo>
                    <a:pt x="2192" y="2565"/>
                  </a:lnTo>
                  <a:lnTo>
                    <a:pt x="2145" y="2705"/>
                  </a:lnTo>
                  <a:lnTo>
                    <a:pt x="2052" y="2845"/>
                  </a:lnTo>
                  <a:lnTo>
                    <a:pt x="1959" y="2892"/>
                  </a:lnTo>
                  <a:lnTo>
                    <a:pt x="1772" y="2938"/>
                  </a:lnTo>
                  <a:lnTo>
                    <a:pt x="1026" y="2938"/>
                  </a:lnTo>
                  <a:lnTo>
                    <a:pt x="839" y="2892"/>
                  </a:lnTo>
                  <a:lnTo>
                    <a:pt x="746" y="2845"/>
                  </a:lnTo>
                  <a:lnTo>
                    <a:pt x="653" y="2705"/>
                  </a:lnTo>
                  <a:lnTo>
                    <a:pt x="606" y="2565"/>
                  </a:lnTo>
                  <a:lnTo>
                    <a:pt x="653" y="2379"/>
                  </a:lnTo>
                  <a:lnTo>
                    <a:pt x="746" y="2286"/>
                  </a:lnTo>
                  <a:lnTo>
                    <a:pt x="839" y="2192"/>
                  </a:lnTo>
                  <a:lnTo>
                    <a:pt x="1026" y="2146"/>
                  </a:lnTo>
                  <a:close/>
                  <a:moveTo>
                    <a:pt x="653" y="1"/>
                  </a:moveTo>
                  <a:lnTo>
                    <a:pt x="0" y="2052"/>
                  </a:lnTo>
                  <a:lnTo>
                    <a:pt x="233" y="3358"/>
                  </a:lnTo>
                  <a:lnTo>
                    <a:pt x="3637" y="3358"/>
                  </a:lnTo>
                  <a:lnTo>
                    <a:pt x="3637" y="3078"/>
                  </a:lnTo>
                  <a:lnTo>
                    <a:pt x="3591" y="2565"/>
                  </a:lnTo>
                  <a:lnTo>
                    <a:pt x="3451" y="2052"/>
                  </a:lnTo>
                  <a:lnTo>
                    <a:pt x="3264" y="1586"/>
                  </a:lnTo>
                  <a:lnTo>
                    <a:pt x="2938" y="1166"/>
                  </a:lnTo>
                  <a:lnTo>
                    <a:pt x="2611" y="793"/>
                  </a:lnTo>
                  <a:lnTo>
                    <a:pt x="2192" y="514"/>
                  </a:lnTo>
                  <a:lnTo>
                    <a:pt x="1725" y="280"/>
                  </a:lnTo>
                  <a:lnTo>
                    <a:pt x="1259" y="141"/>
                  </a:lnTo>
                  <a:lnTo>
                    <a:pt x="6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46"/>
          <p:cNvGrpSpPr/>
          <p:nvPr/>
        </p:nvGrpSpPr>
        <p:grpSpPr>
          <a:xfrm>
            <a:off x="7606871" y="3150741"/>
            <a:ext cx="276018" cy="312976"/>
            <a:chOff x="7065950" y="3383800"/>
            <a:chExt cx="296125" cy="335775"/>
          </a:xfrm>
        </p:grpSpPr>
        <p:sp>
          <p:nvSpPr>
            <p:cNvPr id="1180" name="Google Shape;1180;p46"/>
            <p:cNvSpPr/>
            <p:nvPr/>
          </p:nvSpPr>
          <p:spPr>
            <a:xfrm>
              <a:off x="7065950" y="3423450"/>
              <a:ext cx="53650" cy="296125"/>
            </a:xfrm>
            <a:custGeom>
              <a:rect b="b" l="l" r="r" t="t"/>
              <a:pathLst>
                <a:path extrusionOk="0" h="11845" w="2146">
                  <a:moveTo>
                    <a:pt x="280" y="0"/>
                  </a:moveTo>
                  <a:lnTo>
                    <a:pt x="140" y="94"/>
                  </a:lnTo>
                  <a:lnTo>
                    <a:pt x="47" y="234"/>
                  </a:lnTo>
                  <a:lnTo>
                    <a:pt x="0" y="373"/>
                  </a:lnTo>
                  <a:lnTo>
                    <a:pt x="0" y="11425"/>
                  </a:lnTo>
                  <a:lnTo>
                    <a:pt x="47" y="11611"/>
                  </a:lnTo>
                  <a:lnTo>
                    <a:pt x="140" y="11705"/>
                  </a:lnTo>
                  <a:lnTo>
                    <a:pt x="280" y="11798"/>
                  </a:lnTo>
                  <a:lnTo>
                    <a:pt x="420" y="11844"/>
                  </a:lnTo>
                  <a:lnTo>
                    <a:pt x="1353" y="11844"/>
                  </a:lnTo>
                  <a:lnTo>
                    <a:pt x="1353" y="1959"/>
                  </a:lnTo>
                  <a:lnTo>
                    <a:pt x="1353" y="1679"/>
                  </a:lnTo>
                  <a:lnTo>
                    <a:pt x="1399" y="1399"/>
                  </a:lnTo>
                  <a:lnTo>
                    <a:pt x="1539" y="886"/>
                  </a:lnTo>
                  <a:lnTo>
                    <a:pt x="1819" y="373"/>
                  </a:lnTo>
                  <a:lnTo>
                    <a:pt x="21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6"/>
            <p:cNvSpPr/>
            <p:nvPr/>
          </p:nvSpPr>
          <p:spPr>
            <a:xfrm>
              <a:off x="7119575" y="3423450"/>
              <a:ext cx="38475" cy="38500"/>
            </a:xfrm>
            <a:custGeom>
              <a:rect b="b" l="l" r="r" t="t"/>
              <a:pathLst>
                <a:path extrusionOk="0" h="1540" w="1539">
                  <a:moveTo>
                    <a:pt x="1539" y="0"/>
                  </a:moveTo>
                  <a:lnTo>
                    <a:pt x="1259" y="94"/>
                  </a:lnTo>
                  <a:lnTo>
                    <a:pt x="1026" y="234"/>
                  </a:lnTo>
                  <a:lnTo>
                    <a:pt x="746" y="373"/>
                  </a:lnTo>
                  <a:lnTo>
                    <a:pt x="560" y="560"/>
                  </a:lnTo>
                  <a:lnTo>
                    <a:pt x="373" y="793"/>
                  </a:lnTo>
                  <a:lnTo>
                    <a:pt x="233" y="1026"/>
                  </a:lnTo>
                  <a:lnTo>
                    <a:pt x="93" y="1259"/>
                  </a:lnTo>
                  <a:lnTo>
                    <a:pt x="0" y="1539"/>
                  </a:lnTo>
                  <a:lnTo>
                    <a:pt x="1539" y="1539"/>
                  </a:lnTo>
                  <a:lnTo>
                    <a:pt x="15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6"/>
            <p:cNvSpPr/>
            <p:nvPr/>
          </p:nvSpPr>
          <p:spPr>
            <a:xfrm>
              <a:off x="7172025" y="3561000"/>
              <a:ext cx="83950" cy="39675"/>
            </a:xfrm>
            <a:custGeom>
              <a:rect b="b" l="l" r="r" t="t"/>
              <a:pathLst>
                <a:path extrusionOk="0" h="1587" w="3358">
                  <a:moveTo>
                    <a:pt x="1679" y="1"/>
                  </a:moveTo>
                  <a:lnTo>
                    <a:pt x="1353" y="47"/>
                  </a:lnTo>
                  <a:lnTo>
                    <a:pt x="1026" y="141"/>
                  </a:lnTo>
                  <a:lnTo>
                    <a:pt x="747" y="281"/>
                  </a:lnTo>
                  <a:lnTo>
                    <a:pt x="514" y="467"/>
                  </a:lnTo>
                  <a:lnTo>
                    <a:pt x="327" y="700"/>
                  </a:lnTo>
                  <a:lnTo>
                    <a:pt x="140" y="980"/>
                  </a:lnTo>
                  <a:lnTo>
                    <a:pt x="47" y="1260"/>
                  </a:lnTo>
                  <a:lnTo>
                    <a:pt x="1" y="1586"/>
                  </a:lnTo>
                  <a:lnTo>
                    <a:pt x="3358" y="1586"/>
                  </a:lnTo>
                  <a:lnTo>
                    <a:pt x="3311" y="1260"/>
                  </a:lnTo>
                  <a:lnTo>
                    <a:pt x="3218" y="980"/>
                  </a:lnTo>
                  <a:lnTo>
                    <a:pt x="3032" y="700"/>
                  </a:lnTo>
                  <a:lnTo>
                    <a:pt x="2845" y="467"/>
                  </a:lnTo>
                  <a:lnTo>
                    <a:pt x="2612" y="281"/>
                  </a:lnTo>
                  <a:lnTo>
                    <a:pt x="2332" y="141"/>
                  </a:lnTo>
                  <a:lnTo>
                    <a:pt x="2006" y="47"/>
                  </a:lnTo>
                  <a:lnTo>
                    <a:pt x="16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6"/>
            <p:cNvSpPr/>
            <p:nvPr/>
          </p:nvSpPr>
          <p:spPr>
            <a:xfrm>
              <a:off x="7194175" y="3502725"/>
              <a:ext cx="39650" cy="38500"/>
            </a:xfrm>
            <a:custGeom>
              <a:rect b="b" l="l" r="r" t="t"/>
              <a:pathLst>
                <a:path extrusionOk="0" h="1540" w="1586">
                  <a:moveTo>
                    <a:pt x="653" y="0"/>
                  </a:moveTo>
                  <a:lnTo>
                    <a:pt x="467" y="47"/>
                  </a:lnTo>
                  <a:lnTo>
                    <a:pt x="374" y="140"/>
                  </a:lnTo>
                  <a:lnTo>
                    <a:pt x="234" y="233"/>
                  </a:lnTo>
                  <a:lnTo>
                    <a:pt x="140" y="327"/>
                  </a:lnTo>
                  <a:lnTo>
                    <a:pt x="47" y="467"/>
                  </a:lnTo>
                  <a:lnTo>
                    <a:pt x="1" y="606"/>
                  </a:lnTo>
                  <a:lnTo>
                    <a:pt x="1" y="793"/>
                  </a:lnTo>
                  <a:lnTo>
                    <a:pt x="1" y="933"/>
                  </a:lnTo>
                  <a:lnTo>
                    <a:pt x="47" y="1073"/>
                  </a:lnTo>
                  <a:lnTo>
                    <a:pt x="140" y="1213"/>
                  </a:lnTo>
                  <a:lnTo>
                    <a:pt x="234" y="1306"/>
                  </a:lnTo>
                  <a:lnTo>
                    <a:pt x="374" y="1446"/>
                  </a:lnTo>
                  <a:lnTo>
                    <a:pt x="467" y="1492"/>
                  </a:lnTo>
                  <a:lnTo>
                    <a:pt x="653" y="1539"/>
                  </a:lnTo>
                  <a:lnTo>
                    <a:pt x="933" y="1539"/>
                  </a:lnTo>
                  <a:lnTo>
                    <a:pt x="1120" y="1492"/>
                  </a:lnTo>
                  <a:lnTo>
                    <a:pt x="1213" y="1446"/>
                  </a:lnTo>
                  <a:lnTo>
                    <a:pt x="1353" y="1306"/>
                  </a:lnTo>
                  <a:lnTo>
                    <a:pt x="1446" y="1213"/>
                  </a:lnTo>
                  <a:lnTo>
                    <a:pt x="1539" y="1073"/>
                  </a:lnTo>
                  <a:lnTo>
                    <a:pt x="1586" y="933"/>
                  </a:lnTo>
                  <a:lnTo>
                    <a:pt x="1586" y="793"/>
                  </a:lnTo>
                  <a:lnTo>
                    <a:pt x="1586" y="606"/>
                  </a:lnTo>
                  <a:lnTo>
                    <a:pt x="1539" y="467"/>
                  </a:lnTo>
                  <a:lnTo>
                    <a:pt x="1446" y="327"/>
                  </a:lnTo>
                  <a:lnTo>
                    <a:pt x="1353" y="233"/>
                  </a:lnTo>
                  <a:lnTo>
                    <a:pt x="1213" y="140"/>
                  </a:lnTo>
                  <a:lnTo>
                    <a:pt x="1120" y="47"/>
                  </a:lnTo>
                  <a:lnTo>
                    <a:pt x="9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6"/>
            <p:cNvSpPr/>
            <p:nvPr/>
          </p:nvSpPr>
          <p:spPr>
            <a:xfrm>
              <a:off x="7118400" y="3383800"/>
              <a:ext cx="243675" cy="335775"/>
            </a:xfrm>
            <a:custGeom>
              <a:rect b="b" l="l" r="r" t="t"/>
              <a:pathLst>
                <a:path extrusionOk="0" h="13431" w="9747">
                  <a:moveTo>
                    <a:pt x="8021" y="7089"/>
                  </a:moveTo>
                  <a:lnTo>
                    <a:pt x="8161" y="7135"/>
                  </a:lnTo>
                  <a:lnTo>
                    <a:pt x="8301" y="7229"/>
                  </a:lnTo>
                  <a:lnTo>
                    <a:pt x="8394" y="7322"/>
                  </a:lnTo>
                  <a:lnTo>
                    <a:pt x="8394" y="7508"/>
                  </a:lnTo>
                  <a:lnTo>
                    <a:pt x="8394" y="7648"/>
                  </a:lnTo>
                  <a:lnTo>
                    <a:pt x="8301" y="7788"/>
                  </a:lnTo>
                  <a:lnTo>
                    <a:pt x="8161" y="7881"/>
                  </a:lnTo>
                  <a:lnTo>
                    <a:pt x="7088" y="7881"/>
                  </a:lnTo>
                  <a:lnTo>
                    <a:pt x="6948" y="7788"/>
                  </a:lnTo>
                  <a:lnTo>
                    <a:pt x="6855" y="7648"/>
                  </a:lnTo>
                  <a:lnTo>
                    <a:pt x="6855" y="7508"/>
                  </a:lnTo>
                  <a:lnTo>
                    <a:pt x="6855" y="7322"/>
                  </a:lnTo>
                  <a:lnTo>
                    <a:pt x="6948" y="7229"/>
                  </a:lnTo>
                  <a:lnTo>
                    <a:pt x="7088" y="7135"/>
                  </a:lnTo>
                  <a:lnTo>
                    <a:pt x="7228" y="7089"/>
                  </a:lnTo>
                  <a:close/>
                  <a:moveTo>
                    <a:pt x="4151" y="3965"/>
                  </a:moveTo>
                  <a:lnTo>
                    <a:pt x="4430" y="4058"/>
                  </a:lnTo>
                  <a:lnTo>
                    <a:pt x="4710" y="4244"/>
                  </a:lnTo>
                  <a:lnTo>
                    <a:pt x="4943" y="4431"/>
                  </a:lnTo>
                  <a:lnTo>
                    <a:pt x="5130" y="4664"/>
                  </a:lnTo>
                  <a:lnTo>
                    <a:pt x="5270" y="4897"/>
                  </a:lnTo>
                  <a:lnTo>
                    <a:pt x="5363" y="5224"/>
                  </a:lnTo>
                  <a:lnTo>
                    <a:pt x="5410" y="5550"/>
                  </a:lnTo>
                  <a:lnTo>
                    <a:pt x="5363" y="5830"/>
                  </a:lnTo>
                  <a:lnTo>
                    <a:pt x="5270" y="6110"/>
                  </a:lnTo>
                  <a:lnTo>
                    <a:pt x="5130" y="6389"/>
                  </a:lnTo>
                  <a:lnTo>
                    <a:pt x="4990" y="6576"/>
                  </a:lnTo>
                  <a:lnTo>
                    <a:pt x="5270" y="6762"/>
                  </a:lnTo>
                  <a:lnTo>
                    <a:pt x="5503" y="6996"/>
                  </a:lnTo>
                  <a:lnTo>
                    <a:pt x="5736" y="7229"/>
                  </a:lnTo>
                  <a:lnTo>
                    <a:pt x="5923" y="7508"/>
                  </a:lnTo>
                  <a:lnTo>
                    <a:pt x="6109" y="7788"/>
                  </a:lnTo>
                  <a:lnTo>
                    <a:pt x="6202" y="8115"/>
                  </a:lnTo>
                  <a:lnTo>
                    <a:pt x="6296" y="8441"/>
                  </a:lnTo>
                  <a:lnTo>
                    <a:pt x="6296" y="8814"/>
                  </a:lnTo>
                  <a:lnTo>
                    <a:pt x="6296" y="9047"/>
                  </a:lnTo>
                  <a:lnTo>
                    <a:pt x="6296" y="9234"/>
                  </a:lnTo>
                  <a:lnTo>
                    <a:pt x="6202" y="9327"/>
                  </a:lnTo>
                  <a:lnTo>
                    <a:pt x="6063" y="9420"/>
                  </a:lnTo>
                  <a:lnTo>
                    <a:pt x="5923" y="9467"/>
                  </a:lnTo>
                  <a:lnTo>
                    <a:pt x="1726" y="9467"/>
                  </a:lnTo>
                  <a:lnTo>
                    <a:pt x="1586" y="9420"/>
                  </a:lnTo>
                  <a:lnTo>
                    <a:pt x="1446" y="9327"/>
                  </a:lnTo>
                  <a:lnTo>
                    <a:pt x="1353" y="9234"/>
                  </a:lnTo>
                  <a:lnTo>
                    <a:pt x="1353" y="9047"/>
                  </a:lnTo>
                  <a:lnTo>
                    <a:pt x="1353" y="8814"/>
                  </a:lnTo>
                  <a:lnTo>
                    <a:pt x="1353" y="8441"/>
                  </a:lnTo>
                  <a:lnTo>
                    <a:pt x="1446" y="8115"/>
                  </a:lnTo>
                  <a:lnTo>
                    <a:pt x="1539" y="7788"/>
                  </a:lnTo>
                  <a:lnTo>
                    <a:pt x="1726" y="7508"/>
                  </a:lnTo>
                  <a:lnTo>
                    <a:pt x="1912" y="7229"/>
                  </a:lnTo>
                  <a:lnTo>
                    <a:pt x="2146" y="6996"/>
                  </a:lnTo>
                  <a:lnTo>
                    <a:pt x="2379" y="6762"/>
                  </a:lnTo>
                  <a:lnTo>
                    <a:pt x="2659" y="6576"/>
                  </a:lnTo>
                  <a:lnTo>
                    <a:pt x="2472" y="6389"/>
                  </a:lnTo>
                  <a:lnTo>
                    <a:pt x="2379" y="6110"/>
                  </a:lnTo>
                  <a:lnTo>
                    <a:pt x="2285" y="5830"/>
                  </a:lnTo>
                  <a:lnTo>
                    <a:pt x="2239" y="5550"/>
                  </a:lnTo>
                  <a:lnTo>
                    <a:pt x="2285" y="5224"/>
                  </a:lnTo>
                  <a:lnTo>
                    <a:pt x="2379" y="4897"/>
                  </a:lnTo>
                  <a:lnTo>
                    <a:pt x="2519" y="4664"/>
                  </a:lnTo>
                  <a:lnTo>
                    <a:pt x="2705" y="4431"/>
                  </a:lnTo>
                  <a:lnTo>
                    <a:pt x="2938" y="4244"/>
                  </a:lnTo>
                  <a:lnTo>
                    <a:pt x="3218" y="4058"/>
                  </a:lnTo>
                  <a:lnTo>
                    <a:pt x="3498" y="3965"/>
                  </a:lnTo>
                  <a:close/>
                  <a:moveTo>
                    <a:pt x="8021" y="8674"/>
                  </a:moveTo>
                  <a:lnTo>
                    <a:pt x="8161" y="8721"/>
                  </a:lnTo>
                  <a:lnTo>
                    <a:pt x="8301" y="8814"/>
                  </a:lnTo>
                  <a:lnTo>
                    <a:pt x="8394" y="8907"/>
                  </a:lnTo>
                  <a:lnTo>
                    <a:pt x="8394" y="9047"/>
                  </a:lnTo>
                  <a:lnTo>
                    <a:pt x="8394" y="9234"/>
                  </a:lnTo>
                  <a:lnTo>
                    <a:pt x="8301" y="9327"/>
                  </a:lnTo>
                  <a:lnTo>
                    <a:pt x="8161" y="9420"/>
                  </a:lnTo>
                  <a:lnTo>
                    <a:pt x="8021" y="9467"/>
                  </a:lnTo>
                  <a:lnTo>
                    <a:pt x="7228" y="9467"/>
                  </a:lnTo>
                  <a:lnTo>
                    <a:pt x="7088" y="9420"/>
                  </a:lnTo>
                  <a:lnTo>
                    <a:pt x="6948" y="9327"/>
                  </a:lnTo>
                  <a:lnTo>
                    <a:pt x="6855" y="9234"/>
                  </a:lnTo>
                  <a:lnTo>
                    <a:pt x="6855" y="9047"/>
                  </a:lnTo>
                  <a:lnTo>
                    <a:pt x="6855" y="8907"/>
                  </a:lnTo>
                  <a:lnTo>
                    <a:pt x="6948" y="8814"/>
                  </a:lnTo>
                  <a:lnTo>
                    <a:pt x="7088" y="8721"/>
                  </a:lnTo>
                  <a:lnTo>
                    <a:pt x="7228" y="8674"/>
                  </a:lnTo>
                  <a:close/>
                  <a:moveTo>
                    <a:pt x="8161" y="10260"/>
                  </a:moveTo>
                  <a:lnTo>
                    <a:pt x="8301" y="10353"/>
                  </a:lnTo>
                  <a:lnTo>
                    <a:pt x="8394" y="10493"/>
                  </a:lnTo>
                  <a:lnTo>
                    <a:pt x="8394" y="10633"/>
                  </a:lnTo>
                  <a:lnTo>
                    <a:pt x="8394" y="10819"/>
                  </a:lnTo>
                  <a:lnTo>
                    <a:pt x="8301" y="10912"/>
                  </a:lnTo>
                  <a:lnTo>
                    <a:pt x="8161" y="11006"/>
                  </a:lnTo>
                  <a:lnTo>
                    <a:pt x="8021" y="11052"/>
                  </a:lnTo>
                  <a:lnTo>
                    <a:pt x="1726" y="11052"/>
                  </a:lnTo>
                  <a:lnTo>
                    <a:pt x="1586" y="11006"/>
                  </a:lnTo>
                  <a:lnTo>
                    <a:pt x="1446" y="10912"/>
                  </a:lnTo>
                  <a:lnTo>
                    <a:pt x="1353" y="10819"/>
                  </a:lnTo>
                  <a:lnTo>
                    <a:pt x="1353" y="10633"/>
                  </a:lnTo>
                  <a:lnTo>
                    <a:pt x="1353" y="10493"/>
                  </a:lnTo>
                  <a:lnTo>
                    <a:pt x="1446" y="10353"/>
                  </a:lnTo>
                  <a:lnTo>
                    <a:pt x="1586" y="10260"/>
                  </a:lnTo>
                  <a:close/>
                  <a:moveTo>
                    <a:pt x="8161" y="11845"/>
                  </a:moveTo>
                  <a:lnTo>
                    <a:pt x="8301" y="11938"/>
                  </a:lnTo>
                  <a:lnTo>
                    <a:pt x="8394" y="12078"/>
                  </a:lnTo>
                  <a:lnTo>
                    <a:pt x="8394" y="12218"/>
                  </a:lnTo>
                  <a:lnTo>
                    <a:pt x="8394" y="12358"/>
                  </a:lnTo>
                  <a:lnTo>
                    <a:pt x="8301" y="12498"/>
                  </a:lnTo>
                  <a:lnTo>
                    <a:pt x="8161" y="12591"/>
                  </a:lnTo>
                  <a:lnTo>
                    <a:pt x="1586" y="12591"/>
                  </a:lnTo>
                  <a:lnTo>
                    <a:pt x="1446" y="12498"/>
                  </a:lnTo>
                  <a:lnTo>
                    <a:pt x="1353" y="12358"/>
                  </a:lnTo>
                  <a:lnTo>
                    <a:pt x="1353" y="12218"/>
                  </a:lnTo>
                  <a:lnTo>
                    <a:pt x="1353" y="12078"/>
                  </a:lnTo>
                  <a:lnTo>
                    <a:pt x="1446" y="11938"/>
                  </a:lnTo>
                  <a:lnTo>
                    <a:pt x="1586" y="11845"/>
                  </a:lnTo>
                  <a:close/>
                  <a:moveTo>
                    <a:pt x="6995" y="1"/>
                  </a:moveTo>
                  <a:lnTo>
                    <a:pt x="6762" y="94"/>
                  </a:lnTo>
                  <a:lnTo>
                    <a:pt x="6575" y="188"/>
                  </a:lnTo>
                  <a:lnTo>
                    <a:pt x="6389" y="327"/>
                  </a:lnTo>
                  <a:lnTo>
                    <a:pt x="6249" y="514"/>
                  </a:lnTo>
                  <a:lnTo>
                    <a:pt x="6156" y="700"/>
                  </a:lnTo>
                  <a:lnTo>
                    <a:pt x="6063" y="934"/>
                  </a:lnTo>
                  <a:lnTo>
                    <a:pt x="6063" y="1167"/>
                  </a:lnTo>
                  <a:lnTo>
                    <a:pt x="6063" y="1586"/>
                  </a:lnTo>
                  <a:lnTo>
                    <a:pt x="6855" y="1586"/>
                  </a:lnTo>
                  <a:lnTo>
                    <a:pt x="6855" y="1167"/>
                  </a:lnTo>
                  <a:lnTo>
                    <a:pt x="6855" y="1027"/>
                  </a:lnTo>
                  <a:lnTo>
                    <a:pt x="6948" y="887"/>
                  </a:lnTo>
                  <a:lnTo>
                    <a:pt x="7088" y="840"/>
                  </a:lnTo>
                  <a:lnTo>
                    <a:pt x="7228" y="794"/>
                  </a:lnTo>
                  <a:lnTo>
                    <a:pt x="7368" y="794"/>
                  </a:lnTo>
                  <a:lnTo>
                    <a:pt x="7508" y="887"/>
                  </a:lnTo>
                  <a:lnTo>
                    <a:pt x="7601" y="1027"/>
                  </a:lnTo>
                  <a:lnTo>
                    <a:pt x="7648" y="1167"/>
                  </a:lnTo>
                  <a:lnTo>
                    <a:pt x="7648" y="1586"/>
                  </a:lnTo>
                  <a:lnTo>
                    <a:pt x="6855" y="1586"/>
                  </a:lnTo>
                  <a:lnTo>
                    <a:pt x="6855" y="3545"/>
                  </a:lnTo>
                  <a:lnTo>
                    <a:pt x="6855" y="3685"/>
                  </a:lnTo>
                  <a:lnTo>
                    <a:pt x="6948" y="3825"/>
                  </a:lnTo>
                  <a:lnTo>
                    <a:pt x="7088" y="3871"/>
                  </a:lnTo>
                  <a:lnTo>
                    <a:pt x="7228" y="3918"/>
                  </a:lnTo>
                  <a:lnTo>
                    <a:pt x="7368" y="3918"/>
                  </a:lnTo>
                  <a:lnTo>
                    <a:pt x="7508" y="3825"/>
                  </a:lnTo>
                  <a:lnTo>
                    <a:pt x="7601" y="3685"/>
                  </a:lnTo>
                  <a:lnTo>
                    <a:pt x="7648" y="3545"/>
                  </a:lnTo>
                  <a:lnTo>
                    <a:pt x="7648" y="3358"/>
                  </a:lnTo>
                  <a:lnTo>
                    <a:pt x="7741" y="3265"/>
                  </a:lnTo>
                  <a:lnTo>
                    <a:pt x="7881" y="3172"/>
                  </a:lnTo>
                  <a:lnTo>
                    <a:pt x="8021" y="3125"/>
                  </a:lnTo>
                  <a:lnTo>
                    <a:pt x="8161" y="3172"/>
                  </a:lnTo>
                  <a:lnTo>
                    <a:pt x="8301" y="3265"/>
                  </a:lnTo>
                  <a:lnTo>
                    <a:pt x="8394" y="3405"/>
                  </a:lnTo>
                  <a:lnTo>
                    <a:pt x="8394" y="3545"/>
                  </a:lnTo>
                  <a:lnTo>
                    <a:pt x="8394" y="3778"/>
                  </a:lnTo>
                  <a:lnTo>
                    <a:pt x="8301" y="4011"/>
                  </a:lnTo>
                  <a:lnTo>
                    <a:pt x="8208" y="4198"/>
                  </a:lnTo>
                  <a:lnTo>
                    <a:pt x="8068" y="4384"/>
                  </a:lnTo>
                  <a:lnTo>
                    <a:pt x="7881" y="4524"/>
                  </a:lnTo>
                  <a:lnTo>
                    <a:pt x="7695" y="4617"/>
                  </a:lnTo>
                  <a:lnTo>
                    <a:pt x="7461" y="4711"/>
                  </a:lnTo>
                  <a:lnTo>
                    <a:pt x="6995" y="4711"/>
                  </a:lnTo>
                  <a:lnTo>
                    <a:pt x="6762" y="4617"/>
                  </a:lnTo>
                  <a:lnTo>
                    <a:pt x="6575" y="4524"/>
                  </a:lnTo>
                  <a:lnTo>
                    <a:pt x="6389" y="4338"/>
                  </a:lnTo>
                  <a:lnTo>
                    <a:pt x="6249" y="4198"/>
                  </a:lnTo>
                  <a:lnTo>
                    <a:pt x="6156" y="3965"/>
                  </a:lnTo>
                  <a:lnTo>
                    <a:pt x="6063" y="3731"/>
                  </a:lnTo>
                  <a:lnTo>
                    <a:pt x="6063" y="3498"/>
                  </a:lnTo>
                  <a:lnTo>
                    <a:pt x="6063" y="1586"/>
                  </a:lnTo>
                  <a:lnTo>
                    <a:pt x="2379" y="1586"/>
                  </a:lnTo>
                  <a:lnTo>
                    <a:pt x="2379" y="3545"/>
                  </a:lnTo>
                  <a:lnTo>
                    <a:pt x="2332" y="3685"/>
                  </a:lnTo>
                  <a:lnTo>
                    <a:pt x="2285" y="3825"/>
                  </a:lnTo>
                  <a:lnTo>
                    <a:pt x="2146" y="3918"/>
                  </a:lnTo>
                  <a:lnTo>
                    <a:pt x="1" y="3918"/>
                  </a:lnTo>
                  <a:lnTo>
                    <a:pt x="1" y="13430"/>
                  </a:lnTo>
                  <a:lnTo>
                    <a:pt x="9327" y="13430"/>
                  </a:lnTo>
                  <a:lnTo>
                    <a:pt x="9467" y="13384"/>
                  </a:lnTo>
                  <a:lnTo>
                    <a:pt x="9606" y="13291"/>
                  </a:lnTo>
                  <a:lnTo>
                    <a:pt x="9700" y="13197"/>
                  </a:lnTo>
                  <a:lnTo>
                    <a:pt x="9746" y="13011"/>
                  </a:lnTo>
                  <a:lnTo>
                    <a:pt x="9746" y="1959"/>
                  </a:lnTo>
                  <a:lnTo>
                    <a:pt x="9700" y="1820"/>
                  </a:lnTo>
                  <a:lnTo>
                    <a:pt x="9606" y="1680"/>
                  </a:lnTo>
                  <a:lnTo>
                    <a:pt x="9467" y="1586"/>
                  </a:lnTo>
                  <a:lnTo>
                    <a:pt x="8394" y="1586"/>
                  </a:lnTo>
                  <a:lnTo>
                    <a:pt x="8394" y="1213"/>
                  </a:lnTo>
                  <a:lnTo>
                    <a:pt x="8394" y="934"/>
                  </a:lnTo>
                  <a:lnTo>
                    <a:pt x="8301" y="747"/>
                  </a:lnTo>
                  <a:lnTo>
                    <a:pt x="8208" y="514"/>
                  </a:lnTo>
                  <a:lnTo>
                    <a:pt x="8068" y="327"/>
                  </a:lnTo>
                  <a:lnTo>
                    <a:pt x="7881" y="188"/>
                  </a:lnTo>
                  <a:lnTo>
                    <a:pt x="7695" y="94"/>
                  </a:lnTo>
                  <a:lnTo>
                    <a:pt x="74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46"/>
          <p:cNvGrpSpPr/>
          <p:nvPr/>
        </p:nvGrpSpPr>
        <p:grpSpPr>
          <a:xfrm>
            <a:off x="1267636" y="3798364"/>
            <a:ext cx="262992" cy="312953"/>
            <a:chOff x="264925" y="4078600"/>
            <a:chExt cx="282150" cy="335750"/>
          </a:xfrm>
        </p:grpSpPr>
        <p:sp>
          <p:nvSpPr>
            <p:cNvPr id="1186" name="Google Shape;1186;p46"/>
            <p:cNvSpPr/>
            <p:nvPr/>
          </p:nvSpPr>
          <p:spPr>
            <a:xfrm>
              <a:off x="471275" y="4367700"/>
              <a:ext cx="59475" cy="46650"/>
            </a:xfrm>
            <a:custGeom>
              <a:rect b="b" l="l" r="r" t="t"/>
              <a:pathLst>
                <a:path extrusionOk="0" h="1866" w="2379">
                  <a:moveTo>
                    <a:pt x="0" y="1"/>
                  </a:moveTo>
                  <a:lnTo>
                    <a:pt x="0" y="1446"/>
                  </a:lnTo>
                  <a:lnTo>
                    <a:pt x="47" y="1586"/>
                  </a:lnTo>
                  <a:lnTo>
                    <a:pt x="93" y="1679"/>
                  </a:lnTo>
                  <a:lnTo>
                    <a:pt x="140" y="1773"/>
                  </a:lnTo>
                  <a:lnTo>
                    <a:pt x="280" y="1819"/>
                  </a:lnTo>
                  <a:lnTo>
                    <a:pt x="373" y="1866"/>
                  </a:lnTo>
                  <a:lnTo>
                    <a:pt x="466" y="1866"/>
                  </a:lnTo>
                  <a:lnTo>
                    <a:pt x="606" y="1819"/>
                  </a:lnTo>
                  <a:lnTo>
                    <a:pt x="699" y="1726"/>
                  </a:lnTo>
                  <a:lnTo>
                    <a:pt x="1212" y="1213"/>
                  </a:lnTo>
                  <a:lnTo>
                    <a:pt x="1725" y="1726"/>
                  </a:lnTo>
                  <a:lnTo>
                    <a:pt x="1819" y="1819"/>
                  </a:lnTo>
                  <a:lnTo>
                    <a:pt x="1912" y="1866"/>
                  </a:lnTo>
                  <a:lnTo>
                    <a:pt x="2005" y="1866"/>
                  </a:lnTo>
                  <a:lnTo>
                    <a:pt x="2145" y="1819"/>
                  </a:lnTo>
                  <a:lnTo>
                    <a:pt x="2238" y="1773"/>
                  </a:lnTo>
                  <a:lnTo>
                    <a:pt x="2285" y="1679"/>
                  </a:lnTo>
                  <a:lnTo>
                    <a:pt x="2378" y="1586"/>
                  </a:lnTo>
                  <a:lnTo>
                    <a:pt x="2378" y="1446"/>
                  </a:lnTo>
                  <a:lnTo>
                    <a:pt x="2378" y="1"/>
                  </a:lnTo>
                  <a:lnTo>
                    <a:pt x="2098" y="141"/>
                  </a:lnTo>
                  <a:lnTo>
                    <a:pt x="1819" y="187"/>
                  </a:lnTo>
                  <a:lnTo>
                    <a:pt x="1492" y="281"/>
                  </a:lnTo>
                  <a:lnTo>
                    <a:pt x="886" y="281"/>
                  </a:lnTo>
                  <a:lnTo>
                    <a:pt x="560" y="187"/>
                  </a:lnTo>
                  <a:lnTo>
                    <a:pt x="280" y="14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6"/>
            <p:cNvSpPr/>
            <p:nvPr/>
          </p:nvSpPr>
          <p:spPr>
            <a:xfrm>
              <a:off x="454950" y="4262800"/>
              <a:ext cx="92125" cy="92100"/>
            </a:xfrm>
            <a:custGeom>
              <a:rect b="b" l="l" r="r" t="t"/>
              <a:pathLst>
                <a:path extrusionOk="0" h="3684" w="3685">
                  <a:moveTo>
                    <a:pt x="1865" y="1446"/>
                  </a:moveTo>
                  <a:lnTo>
                    <a:pt x="2005" y="1492"/>
                  </a:lnTo>
                  <a:lnTo>
                    <a:pt x="2145" y="1586"/>
                  </a:lnTo>
                  <a:lnTo>
                    <a:pt x="2192" y="1725"/>
                  </a:lnTo>
                  <a:lnTo>
                    <a:pt x="2238" y="1865"/>
                  </a:lnTo>
                  <a:lnTo>
                    <a:pt x="2192" y="2005"/>
                  </a:lnTo>
                  <a:lnTo>
                    <a:pt x="2145" y="2145"/>
                  </a:lnTo>
                  <a:lnTo>
                    <a:pt x="2005" y="2238"/>
                  </a:lnTo>
                  <a:lnTo>
                    <a:pt x="1679" y="2238"/>
                  </a:lnTo>
                  <a:lnTo>
                    <a:pt x="1586" y="2145"/>
                  </a:lnTo>
                  <a:lnTo>
                    <a:pt x="1492" y="2005"/>
                  </a:lnTo>
                  <a:lnTo>
                    <a:pt x="1446" y="1865"/>
                  </a:lnTo>
                  <a:lnTo>
                    <a:pt x="1492" y="1725"/>
                  </a:lnTo>
                  <a:lnTo>
                    <a:pt x="1586" y="1586"/>
                  </a:lnTo>
                  <a:lnTo>
                    <a:pt x="1679" y="1492"/>
                  </a:lnTo>
                  <a:lnTo>
                    <a:pt x="1865" y="1446"/>
                  </a:lnTo>
                  <a:close/>
                  <a:moveTo>
                    <a:pt x="1865" y="0"/>
                  </a:moveTo>
                  <a:lnTo>
                    <a:pt x="1492" y="47"/>
                  </a:lnTo>
                  <a:lnTo>
                    <a:pt x="1119" y="187"/>
                  </a:lnTo>
                  <a:lnTo>
                    <a:pt x="840" y="327"/>
                  </a:lnTo>
                  <a:lnTo>
                    <a:pt x="560" y="560"/>
                  </a:lnTo>
                  <a:lnTo>
                    <a:pt x="327" y="839"/>
                  </a:lnTo>
                  <a:lnTo>
                    <a:pt x="140" y="1119"/>
                  </a:lnTo>
                  <a:lnTo>
                    <a:pt x="47" y="1492"/>
                  </a:lnTo>
                  <a:lnTo>
                    <a:pt x="0" y="1865"/>
                  </a:lnTo>
                  <a:lnTo>
                    <a:pt x="47" y="2238"/>
                  </a:lnTo>
                  <a:lnTo>
                    <a:pt x="140" y="2565"/>
                  </a:lnTo>
                  <a:lnTo>
                    <a:pt x="327" y="2891"/>
                  </a:lnTo>
                  <a:lnTo>
                    <a:pt x="560" y="3171"/>
                  </a:lnTo>
                  <a:lnTo>
                    <a:pt x="840" y="3357"/>
                  </a:lnTo>
                  <a:lnTo>
                    <a:pt x="1119" y="3544"/>
                  </a:lnTo>
                  <a:lnTo>
                    <a:pt x="1492" y="3637"/>
                  </a:lnTo>
                  <a:lnTo>
                    <a:pt x="1865" y="3684"/>
                  </a:lnTo>
                  <a:lnTo>
                    <a:pt x="2238" y="3637"/>
                  </a:lnTo>
                  <a:lnTo>
                    <a:pt x="2565" y="3544"/>
                  </a:lnTo>
                  <a:lnTo>
                    <a:pt x="2891" y="3357"/>
                  </a:lnTo>
                  <a:lnTo>
                    <a:pt x="3124" y="3171"/>
                  </a:lnTo>
                  <a:lnTo>
                    <a:pt x="3358" y="2891"/>
                  </a:lnTo>
                  <a:lnTo>
                    <a:pt x="3544" y="2565"/>
                  </a:lnTo>
                  <a:lnTo>
                    <a:pt x="3637" y="2238"/>
                  </a:lnTo>
                  <a:lnTo>
                    <a:pt x="3684" y="1865"/>
                  </a:lnTo>
                  <a:lnTo>
                    <a:pt x="3637" y="1492"/>
                  </a:lnTo>
                  <a:lnTo>
                    <a:pt x="3544" y="1119"/>
                  </a:lnTo>
                  <a:lnTo>
                    <a:pt x="3358" y="839"/>
                  </a:lnTo>
                  <a:lnTo>
                    <a:pt x="3124" y="560"/>
                  </a:lnTo>
                  <a:lnTo>
                    <a:pt x="2891" y="327"/>
                  </a:lnTo>
                  <a:lnTo>
                    <a:pt x="2565" y="187"/>
                  </a:lnTo>
                  <a:lnTo>
                    <a:pt x="2238" y="47"/>
                  </a:lnTo>
                  <a:lnTo>
                    <a:pt x="1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6"/>
            <p:cNvSpPr/>
            <p:nvPr/>
          </p:nvSpPr>
          <p:spPr>
            <a:xfrm>
              <a:off x="264925" y="4078600"/>
              <a:ext cx="255325" cy="308950"/>
            </a:xfrm>
            <a:custGeom>
              <a:rect b="b" l="l" r="r" t="t"/>
              <a:pathLst>
                <a:path extrusionOk="0" h="12358" w="10213">
                  <a:moveTo>
                    <a:pt x="234" y="1"/>
                  </a:moveTo>
                  <a:lnTo>
                    <a:pt x="140" y="94"/>
                  </a:lnTo>
                  <a:lnTo>
                    <a:pt x="47" y="234"/>
                  </a:lnTo>
                  <a:lnTo>
                    <a:pt x="0" y="374"/>
                  </a:lnTo>
                  <a:lnTo>
                    <a:pt x="0" y="11984"/>
                  </a:lnTo>
                  <a:lnTo>
                    <a:pt x="47" y="12124"/>
                  </a:lnTo>
                  <a:lnTo>
                    <a:pt x="140" y="12264"/>
                  </a:lnTo>
                  <a:lnTo>
                    <a:pt x="234" y="12358"/>
                  </a:lnTo>
                  <a:lnTo>
                    <a:pt x="7461" y="12358"/>
                  </a:lnTo>
                  <a:lnTo>
                    <a:pt x="7461" y="10959"/>
                  </a:lnTo>
                  <a:lnTo>
                    <a:pt x="7368" y="10819"/>
                  </a:lnTo>
                  <a:lnTo>
                    <a:pt x="2752" y="10819"/>
                  </a:lnTo>
                  <a:lnTo>
                    <a:pt x="2612" y="10772"/>
                  </a:lnTo>
                  <a:lnTo>
                    <a:pt x="2472" y="10679"/>
                  </a:lnTo>
                  <a:lnTo>
                    <a:pt x="1679" y="9886"/>
                  </a:lnTo>
                  <a:lnTo>
                    <a:pt x="1633" y="9746"/>
                  </a:lnTo>
                  <a:lnTo>
                    <a:pt x="1586" y="9606"/>
                  </a:lnTo>
                  <a:lnTo>
                    <a:pt x="1586" y="2752"/>
                  </a:lnTo>
                  <a:lnTo>
                    <a:pt x="1633" y="2612"/>
                  </a:lnTo>
                  <a:lnTo>
                    <a:pt x="1679" y="2472"/>
                  </a:lnTo>
                  <a:lnTo>
                    <a:pt x="2472" y="1679"/>
                  </a:lnTo>
                  <a:lnTo>
                    <a:pt x="2612" y="1586"/>
                  </a:lnTo>
                  <a:lnTo>
                    <a:pt x="7648" y="1586"/>
                  </a:lnTo>
                  <a:lnTo>
                    <a:pt x="7741" y="1679"/>
                  </a:lnTo>
                  <a:lnTo>
                    <a:pt x="8534" y="2472"/>
                  </a:lnTo>
                  <a:lnTo>
                    <a:pt x="8627" y="2612"/>
                  </a:lnTo>
                  <a:lnTo>
                    <a:pt x="8674" y="2752"/>
                  </a:lnTo>
                  <a:lnTo>
                    <a:pt x="8674" y="6715"/>
                  </a:lnTo>
                  <a:lnTo>
                    <a:pt x="9047" y="6622"/>
                  </a:lnTo>
                  <a:lnTo>
                    <a:pt x="9839" y="6622"/>
                  </a:lnTo>
                  <a:lnTo>
                    <a:pt x="10213" y="6715"/>
                  </a:lnTo>
                  <a:lnTo>
                    <a:pt x="10213" y="374"/>
                  </a:lnTo>
                  <a:lnTo>
                    <a:pt x="10213" y="234"/>
                  </a:lnTo>
                  <a:lnTo>
                    <a:pt x="10119" y="94"/>
                  </a:lnTo>
                  <a:lnTo>
                    <a:pt x="99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6"/>
            <p:cNvSpPr/>
            <p:nvPr/>
          </p:nvSpPr>
          <p:spPr>
            <a:xfrm>
              <a:off x="324375" y="4136900"/>
              <a:ext cx="137600" cy="192350"/>
            </a:xfrm>
            <a:custGeom>
              <a:rect b="b" l="l" r="r" t="t"/>
              <a:pathLst>
                <a:path extrusionOk="0" h="7694" w="5504">
                  <a:moveTo>
                    <a:pt x="4337" y="793"/>
                  </a:moveTo>
                  <a:lnTo>
                    <a:pt x="4477" y="839"/>
                  </a:lnTo>
                  <a:lnTo>
                    <a:pt x="4617" y="933"/>
                  </a:lnTo>
                  <a:lnTo>
                    <a:pt x="4664" y="1026"/>
                  </a:lnTo>
                  <a:lnTo>
                    <a:pt x="4710" y="1212"/>
                  </a:lnTo>
                  <a:lnTo>
                    <a:pt x="4664" y="1352"/>
                  </a:lnTo>
                  <a:lnTo>
                    <a:pt x="4617" y="1492"/>
                  </a:lnTo>
                  <a:lnTo>
                    <a:pt x="4477" y="1585"/>
                  </a:lnTo>
                  <a:lnTo>
                    <a:pt x="1027" y="1585"/>
                  </a:lnTo>
                  <a:lnTo>
                    <a:pt x="887" y="1492"/>
                  </a:lnTo>
                  <a:lnTo>
                    <a:pt x="793" y="1352"/>
                  </a:lnTo>
                  <a:lnTo>
                    <a:pt x="793" y="1212"/>
                  </a:lnTo>
                  <a:lnTo>
                    <a:pt x="793" y="1026"/>
                  </a:lnTo>
                  <a:lnTo>
                    <a:pt x="887" y="933"/>
                  </a:lnTo>
                  <a:lnTo>
                    <a:pt x="1027" y="839"/>
                  </a:lnTo>
                  <a:lnTo>
                    <a:pt x="1166" y="793"/>
                  </a:lnTo>
                  <a:close/>
                  <a:moveTo>
                    <a:pt x="4337" y="2378"/>
                  </a:moveTo>
                  <a:lnTo>
                    <a:pt x="4477" y="2425"/>
                  </a:lnTo>
                  <a:lnTo>
                    <a:pt x="4617" y="2518"/>
                  </a:lnTo>
                  <a:lnTo>
                    <a:pt x="4664" y="2611"/>
                  </a:lnTo>
                  <a:lnTo>
                    <a:pt x="4710" y="2751"/>
                  </a:lnTo>
                  <a:lnTo>
                    <a:pt x="4664" y="2938"/>
                  </a:lnTo>
                  <a:lnTo>
                    <a:pt x="4617" y="3031"/>
                  </a:lnTo>
                  <a:lnTo>
                    <a:pt x="4477" y="3124"/>
                  </a:lnTo>
                  <a:lnTo>
                    <a:pt x="4337" y="3171"/>
                  </a:lnTo>
                  <a:lnTo>
                    <a:pt x="1166" y="3171"/>
                  </a:lnTo>
                  <a:lnTo>
                    <a:pt x="1027" y="3124"/>
                  </a:lnTo>
                  <a:lnTo>
                    <a:pt x="887" y="3031"/>
                  </a:lnTo>
                  <a:lnTo>
                    <a:pt x="793" y="2938"/>
                  </a:lnTo>
                  <a:lnTo>
                    <a:pt x="793" y="2751"/>
                  </a:lnTo>
                  <a:lnTo>
                    <a:pt x="793" y="2611"/>
                  </a:lnTo>
                  <a:lnTo>
                    <a:pt x="887" y="2518"/>
                  </a:lnTo>
                  <a:lnTo>
                    <a:pt x="1027" y="2425"/>
                  </a:lnTo>
                  <a:lnTo>
                    <a:pt x="1166" y="2378"/>
                  </a:lnTo>
                  <a:close/>
                  <a:moveTo>
                    <a:pt x="3684" y="3964"/>
                  </a:moveTo>
                  <a:lnTo>
                    <a:pt x="3824" y="4057"/>
                  </a:lnTo>
                  <a:lnTo>
                    <a:pt x="3871" y="4197"/>
                  </a:lnTo>
                  <a:lnTo>
                    <a:pt x="3918" y="4337"/>
                  </a:lnTo>
                  <a:lnTo>
                    <a:pt x="3871" y="4523"/>
                  </a:lnTo>
                  <a:lnTo>
                    <a:pt x="3824" y="4616"/>
                  </a:lnTo>
                  <a:lnTo>
                    <a:pt x="3684" y="4710"/>
                  </a:lnTo>
                  <a:lnTo>
                    <a:pt x="3545" y="4756"/>
                  </a:lnTo>
                  <a:lnTo>
                    <a:pt x="1959" y="4756"/>
                  </a:lnTo>
                  <a:lnTo>
                    <a:pt x="1819" y="4710"/>
                  </a:lnTo>
                  <a:lnTo>
                    <a:pt x="1679" y="4616"/>
                  </a:lnTo>
                  <a:lnTo>
                    <a:pt x="1586" y="4523"/>
                  </a:lnTo>
                  <a:lnTo>
                    <a:pt x="1539" y="4337"/>
                  </a:lnTo>
                  <a:lnTo>
                    <a:pt x="1586" y="4197"/>
                  </a:lnTo>
                  <a:lnTo>
                    <a:pt x="1679" y="4057"/>
                  </a:lnTo>
                  <a:lnTo>
                    <a:pt x="1819" y="3964"/>
                  </a:lnTo>
                  <a:close/>
                  <a:moveTo>
                    <a:pt x="560" y="0"/>
                  </a:moveTo>
                  <a:lnTo>
                    <a:pt x="1" y="560"/>
                  </a:lnTo>
                  <a:lnTo>
                    <a:pt x="1" y="7134"/>
                  </a:lnTo>
                  <a:lnTo>
                    <a:pt x="560" y="7694"/>
                  </a:lnTo>
                  <a:lnTo>
                    <a:pt x="4570" y="7694"/>
                  </a:lnTo>
                  <a:lnTo>
                    <a:pt x="4477" y="7274"/>
                  </a:lnTo>
                  <a:lnTo>
                    <a:pt x="4431" y="6901"/>
                  </a:lnTo>
                  <a:lnTo>
                    <a:pt x="4477" y="6575"/>
                  </a:lnTo>
                  <a:lnTo>
                    <a:pt x="4524" y="6248"/>
                  </a:lnTo>
                  <a:lnTo>
                    <a:pt x="4617" y="5969"/>
                  </a:lnTo>
                  <a:lnTo>
                    <a:pt x="4710" y="5689"/>
                  </a:lnTo>
                  <a:lnTo>
                    <a:pt x="4897" y="5456"/>
                  </a:lnTo>
                  <a:lnTo>
                    <a:pt x="5083" y="5223"/>
                  </a:lnTo>
                  <a:lnTo>
                    <a:pt x="5270" y="4989"/>
                  </a:lnTo>
                  <a:lnTo>
                    <a:pt x="5503" y="4803"/>
                  </a:lnTo>
                  <a:lnTo>
                    <a:pt x="5503" y="560"/>
                  </a:lnTo>
                  <a:lnTo>
                    <a:pt x="49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 name="Google Shape;1190;p46"/>
          <p:cNvGrpSpPr/>
          <p:nvPr/>
        </p:nvGrpSpPr>
        <p:grpSpPr>
          <a:xfrm>
            <a:off x="1946764" y="3798364"/>
            <a:ext cx="312953" cy="312953"/>
            <a:chOff x="993525" y="4078600"/>
            <a:chExt cx="335750" cy="335750"/>
          </a:xfrm>
        </p:grpSpPr>
        <p:sp>
          <p:nvSpPr>
            <p:cNvPr id="1191" name="Google Shape;1191;p46"/>
            <p:cNvSpPr/>
            <p:nvPr/>
          </p:nvSpPr>
          <p:spPr>
            <a:xfrm>
              <a:off x="1196375" y="4079775"/>
              <a:ext cx="38475" cy="38475"/>
            </a:xfrm>
            <a:custGeom>
              <a:rect b="b" l="l" r="r" t="t"/>
              <a:pathLst>
                <a:path extrusionOk="0" h="1539" w="1539">
                  <a:moveTo>
                    <a:pt x="0" y="0"/>
                  </a:moveTo>
                  <a:lnTo>
                    <a:pt x="0" y="1539"/>
                  </a:lnTo>
                  <a:lnTo>
                    <a:pt x="1539" y="1539"/>
                  </a:lnTo>
                  <a:lnTo>
                    <a:pt x="1446" y="1259"/>
                  </a:lnTo>
                  <a:lnTo>
                    <a:pt x="1352" y="979"/>
                  </a:lnTo>
                  <a:lnTo>
                    <a:pt x="1212" y="746"/>
                  </a:lnTo>
                  <a:lnTo>
                    <a:pt x="1026" y="513"/>
                  </a:lnTo>
                  <a:lnTo>
                    <a:pt x="793" y="327"/>
                  </a:lnTo>
                  <a:lnTo>
                    <a:pt x="560" y="187"/>
                  </a:lnTo>
                  <a:lnTo>
                    <a:pt x="280" y="4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6"/>
            <p:cNvSpPr/>
            <p:nvPr/>
          </p:nvSpPr>
          <p:spPr>
            <a:xfrm>
              <a:off x="993525" y="4078600"/>
              <a:ext cx="242500" cy="335750"/>
            </a:xfrm>
            <a:custGeom>
              <a:rect b="b" l="l" r="r" t="t"/>
              <a:pathLst>
                <a:path extrusionOk="0" h="13430" w="9700">
                  <a:moveTo>
                    <a:pt x="7974" y="3171"/>
                  </a:moveTo>
                  <a:lnTo>
                    <a:pt x="8161" y="3218"/>
                  </a:lnTo>
                  <a:lnTo>
                    <a:pt x="8254" y="3265"/>
                  </a:lnTo>
                  <a:lnTo>
                    <a:pt x="8347" y="3405"/>
                  </a:lnTo>
                  <a:lnTo>
                    <a:pt x="8394" y="3544"/>
                  </a:lnTo>
                  <a:lnTo>
                    <a:pt x="8347" y="3731"/>
                  </a:lnTo>
                  <a:lnTo>
                    <a:pt x="8254" y="3824"/>
                  </a:lnTo>
                  <a:lnTo>
                    <a:pt x="8161" y="3917"/>
                  </a:lnTo>
                  <a:lnTo>
                    <a:pt x="7974" y="3964"/>
                  </a:lnTo>
                  <a:lnTo>
                    <a:pt x="1679" y="3964"/>
                  </a:lnTo>
                  <a:lnTo>
                    <a:pt x="1539" y="3917"/>
                  </a:lnTo>
                  <a:lnTo>
                    <a:pt x="1399" y="3824"/>
                  </a:lnTo>
                  <a:lnTo>
                    <a:pt x="1353" y="3731"/>
                  </a:lnTo>
                  <a:lnTo>
                    <a:pt x="1306" y="3544"/>
                  </a:lnTo>
                  <a:lnTo>
                    <a:pt x="1353" y="3405"/>
                  </a:lnTo>
                  <a:lnTo>
                    <a:pt x="1399" y="3265"/>
                  </a:lnTo>
                  <a:lnTo>
                    <a:pt x="1539" y="3218"/>
                  </a:lnTo>
                  <a:lnTo>
                    <a:pt x="1679" y="3171"/>
                  </a:lnTo>
                  <a:close/>
                  <a:moveTo>
                    <a:pt x="6062" y="4757"/>
                  </a:moveTo>
                  <a:lnTo>
                    <a:pt x="6156" y="4850"/>
                  </a:lnTo>
                  <a:lnTo>
                    <a:pt x="6249" y="4990"/>
                  </a:lnTo>
                  <a:lnTo>
                    <a:pt x="6295" y="5130"/>
                  </a:lnTo>
                  <a:lnTo>
                    <a:pt x="6249" y="5270"/>
                  </a:lnTo>
                  <a:lnTo>
                    <a:pt x="6156" y="5410"/>
                  </a:lnTo>
                  <a:lnTo>
                    <a:pt x="6062" y="5503"/>
                  </a:lnTo>
                  <a:lnTo>
                    <a:pt x="1539" y="5503"/>
                  </a:lnTo>
                  <a:lnTo>
                    <a:pt x="1399" y="5410"/>
                  </a:lnTo>
                  <a:lnTo>
                    <a:pt x="1353" y="5270"/>
                  </a:lnTo>
                  <a:lnTo>
                    <a:pt x="1306" y="5130"/>
                  </a:lnTo>
                  <a:lnTo>
                    <a:pt x="1353" y="4990"/>
                  </a:lnTo>
                  <a:lnTo>
                    <a:pt x="1399" y="4850"/>
                  </a:lnTo>
                  <a:lnTo>
                    <a:pt x="1539" y="4757"/>
                  </a:lnTo>
                  <a:close/>
                  <a:moveTo>
                    <a:pt x="5130" y="6296"/>
                  </a:moveTo>
                  <a:lnTo>
                    <a:pt x="5270" y="6342"/>
                  </a:lnTo>
                  <a:lnTo>
                    <a:pt x="5409" y="6435"/>
                  </a:lnTo>
                  <a:lnTo>
                    <a:pt x="5456" y="6575"/>
                  </a:lnTo>
                  <a:lnTo>
                    <a:pt x="5503" y="6715"/>
                  </a:lnTo>
                  <a:lnTo>
                    <a:pt x="5456" y="6855"/>
                  </a:lnTo>
                  <a:lnTo>
                    <a:pt x="5409" y="6995"/>
                  </a:lnTo>
                  <a:lnTo>
                    <a:pt x="5270" y="7088"/>
                  </a:lnTo>
                  <a:lnTo>
                    <a:pt x="1539" y="7088"/>
                  </a:lnTo>
                  <a:lnTo>
                    <a:pt x="1399" y="6995"/>
                  </a:lnTo>
                  <a:lnTo>
                    <a:pt x="1353" y="6855"/>
                  </a:lnTo>
                  <a:lnTo>
                    <a:pt x="1306" y="6715"/>
                  </a:lnTo>
                  <a:lnTo>
                    <a:pt x="1353" y="6575"/>
                  </a:lnTo>
                  <a:lnTo>
                    <a:pt x="1399" y="6435"/>
                  </a:lnTo>
                  <a:lnTo>
                    <a:pt x="1539" y="6342"/>
                  </a:lnTo>
                  <a:lnTo>
                    <a:pt x="1679" y="6296"/>
                  </a:lnTo>
                  <a:close/>
                  <a:moveTo>
                    <a:pt x="5130" y="7881"/>
                  </a:moveTo>
                  <a:lnTo>
                    <a:pt x="5270" y="7928"/>
                  </a:lnTo>
                  <a:lnTo>
                    <a:pt x="5409" y="8021"/>
                  </a:lnTo>
                  <a:lnTo>
                    <a:pt x="5456" y="8114"/>
                  </a:lnTo>
                  <a:lnTo>
                    <a:pt x="5503" y="8301"/>
                  </a:lnTo>
                  <a:lnTo>
                    <a:pt x="5456" y="8441"/>
                  </a:lnTo>
                  <a:lnTo>
                    <a:pt x="5409" y="8580"/>
                  </a:lnTo>
                  <a:lnTo>
                    <a:pt x="5270" y="8627"/>
                  </a:lnTo>
                  <a:lnTo>
                    <a:pt x="5130" y="8674"/>
                  </a:lnTo>
                  <a:lnTo>
                    <a:pt x="1679" y="8674"/>
                  </a:lnTo>
                  <a:lnTo>
                    <a:pt x="1539" y="8627"/>
                  </a:lnTo>
                  <a:lnTo>
                    <a:pt x="1399" y="8580"/>
                  </a:lnTo>
                  <a:lnTo>
                    <a:pt x="1353" y="8441"/>
                  </a:lnTo>
                  <a:lnTo>
                    <a:pt x="1306" y="8301"/>
                  </a:lnTo>
                  <a:lnTo>
                    <a:pt x="1353" y="8114"/>
                  </a:lnTo>
                  <a:lnTo>
                    <a:pt x="1399" y="8021"/>
                  </a:lnTo>
                  <a:lnTo>
                    <a:pt x="1539" y="7928"/>
                  </a:lnTo>
                  <a:lnTo>
                    <a:pt x="1679" y="7881"/>
                  </a:lnTo>
                  <a:close/>
                  <a:moveTo>
                    <a:pt x="5130" y="9466"/>
                  </a:moveTo>
                  <a:lnTo>
                    <a:pt x="5270" y="9513"/>
                  </a:lnTo>
                  <a:lnTo>
                    <a:pt x="5409" y="9560"/>
                  </a:lnTo>
                  <a:lnTo>
                    <a:pt x="5456" y="9700"/>
                  </a:lnTo>
                  <a:lnTo>
                    <a:pt x="5503" y="9839"/>
                  </a:lnTo>
                  <a:lnTo>
                    <a:pt x="5456" y="10026"/>
                  </a:lnTo>
                  <a:lnTo>
                    <a:pt x="5409" y="10119"/>
                  </a:lnTo>
                  <a:lnTo>
                    <a:pt x="5270" y="10213"/>
                  </a:lnTo>
                  <a:lnTo>
                    <a:pt x="5130" y="10259"/>
                  </a:lnTo>
                  <a:lnTo>
                    <a:pt x="1679" y="10259"/>
                  </a:lnTo>
                  <a:lnTo>
                    <a:pt x="1539" y="10213"/>
                  </a:lnTo>
                  <a:lnTo>
                    <a:pt x="1399" y="10119"/>
                  </a:lnTo>
                  <a:lnTo>
                    <a:pt x="1353" y="10026"/>
                  </a:lnTo>
                  <a:lnTo>
                    <a:pt x="1306" y="9839"/>
                  </a:lnTo>
                  <a:lnTo>
                    <a:pt x="1353" y="9700"/>
                  </a:lnTo>
                  <a:lnTo>
                    <a:pt x="1399" y="9560"/>
                  </a:lnTo>
                  <a:lnTo>
                    <a:pt x="1539" y="9513"/>
                  </a:lnTo>
                  <a:lnTo>
                    <a:pt x="1679" y="9466"/>
                  </a:lnTo>
                  <a:close/>
                  <a:moveTo>
                    <a:pt x="6062" y="11052"/>
                  </a:moveTo>
                  <a:lnTo>
                    <a:pt x="6156" y="11145"/>
                  </a:lnTo>
                  <a:lnTo>
                    <a:pt x="6249" y="11285"/>
                  </a:lnTo>
                  <a:lnTo>
                    <a:pt x="6295" y="11425"/>
                  </a:lnTo>
                  <a:lnTo>
                    <a:pt x="6249" y="11565"/>
                  </a:lnTo>
                  <a:lnTo>
                    <a:pt x="6156" y="11705"/>
                  </a:lnTo>
                  <a:lnTo>
                    <a:pt x="6062" y="11798"/>
                  </a:lnTo>
                  <a:lnTo>
                    <a:pt x="1539" y="11798"/>
                  </a:lnTo>
                  <a:lnTo>
                    <a:pt x="1399" y="11705"/>
                  </a:lnTo>
                  <a:lnTo>
                    <a:pt x="1353" y="11565"/>
                  </a:lnTo>
                  <a:lnTo>
                    <a:pt x="1306" y="11425"/>
                  </a:lnTo>
                  <a:lnTo>
                    <a:pt x="1353" y="11285"/>
                  </a:lnTo>
                  <a:lnTo>
                    <a:pt x="1399" y="11145"/>
                  </a:lnTo>
                  <a:lnTo>
                    <a:pt x="1539" y="11052"/>
                  </a:lnTo>
                  <a:close/>
                  <a:moveTo>
                    <a:pt x="234" y="1"/>
                  </a:moveTo>
                  <a:lnTo>
                    <a:pt x="94" y="94"/>
                  </a:lnTo>
                  <a:lnTo>
                    <a:pt x="47" y="234"/>
                  </a:lnTo>
                  <a:lnTo>
                    <a:pt x="0" y="374"/>
                  </a:lnTo>
                  <a:lnTo>
                    <a:pt x="0" y="13010"/>
                  </a:lnTo>
                  <a:lnTo>
                    <a:pt x="47" y="13197"/>
                  </a:lnTo>
                  <a:lnTo>
                    <a:pt x="94" y="13290"/>
                  </a:lnTo>
                  <a:lnTo>
                    <a:pt x="234" y="13383"/>
                  </a:lnTo>
                  <a:lnTo>
                    <a:pt x="373" y="13430"/>
                  </a:lnTo>
                  <a:lnTo>
                    <a:pt x="9326" y="13430"/>
                  </a:lnTo>
                  <a:lnTo>
                    <a:pt x="9466" y="13383"/>
                  </a:lnTo>
                  <a:lnTo>
                    <a:pt x="9606" y="13290"/>
                  </a:lnTo>
                  <a:lnTo>
                    <a:pt x="9653" y="13197"/>
                  </a:lnTo>
                  <a:lnTo>
                    <a:pt x="9699" y="13010"/>
                  </a:lnTo>
                  <a:lnTo>
                    <a:pt x="9699" y="12404"/>
                  </a:lnTo>
                  <a:lnTo>
                    <a:pt x="9373" y="12404"/>
                  </a:lnTo>
                  <a:lnTo>
                    <a:pt x="9140" y="12311"/>
                  </a:lnTo>
                  <a:lnTo>
                    <a:pt x="8953" y="12218"/>
                  </a:lnTo>
                  <a:lnTo>
                    <a:pt x="8813" y="12078"/>
                  </a:lnTo>
                  <a:lnTo>
                    <a:pt x="8627" y="11938"/>
                  </a:lnTo>
                  <a:lnTo>
                    <a:pt x="8534" y="11751"/>
                  </a:lnTo>
                  <a:lnTo>
                    <a:pt x="8440" y="11565"/>
                  </a:lnTo>
                  <a:lnTo>
                    <a:pt x="8394" y="11332"/>
                  </a:lnTo>
                  <a:lnTo>
                    <a:pt x="8161" y="11425"/>
                  </a:lnTo>
                  <a:lnTo>
                    <a:pt x="7601" y="11425"/>
                  </a:lnTo>
                  <a:lnTo>
                    <a:pt x="7321" y="11285"/>
                  </a:lnTo>
                  <a:lnTo>
                    <a:pt x="7088" y="11099"/>
                  </a:lnTo>
                  <a:lnTo>
                    <a:pt x="6902" y="10865"/>
                  </a:lnTo>
                  <a:lnTo>
                    <a:pt x="6295" y="9839"/>
                  </a:lnTo>
                  <a:lnTo>
                    <a:pt x="6202" y="9606"/>
                  </a:lnTo>
                  <a:lnTo>
                    <a:pt x="6156" y="9420"/>
                  </a:lnTo>
                  <a:lnTo>
                    <a:pt x="6156" y="9187"/>
                  </a:lnTo>
                  <a:lnTo>
                    <a:pt x="6156" y="9000"/>
                  </a:lnTo>
                  <a:lnTo>
                    <a:pt x="6249" y="8767"/>
                  </a:lnTo>
                  <a:lnTo>
                    <a:pt x="6342" y="8580"/>
                  </a:lnTo>
                  <a:lnTo>
                    <a:pt x="6482" y="8441"/>
                  </a:lnTo>
                  <a:lnTo>
                    <a:pt x="6669" y="8301"/>
                  </a:lnTo>
                  <a:lnTo>
                    <a:pt x="6482" y="8114"/>
                  </a:lnTo>
                  <a:lnTo>
                    <a:pt x="6342" y="7974"/>
                  </a:lnTo>
                  <a:lnTo>
                    <a:pt x="6249" y="7788"/>
                  </a:lnTo>
                  <a:lnTo>
                    <a:pt x="6156" y="7555"/>
                  </a:lnTo>
                  <a:lnTo>
                    <a:pt x="6156" y="7368"/>
                  </a:lnTo>
                  <a:lnTo>
                    <a:pt x="6156" y="7135"/>
                  </a:lnTo>
                  <a:lnTo>
                    <a:pt x="6202" y="6948"/>
                  </a:lnTo>
                  <a:lnTo>
                    <a:pt x="6295" y="6715"/>
                  </a:lnTo>
                  <a:lnTo>
                    <a:pt x="6902" y="5689"/>
                  </a:lnTo>
                  <a:lnTo>
                    <a:pt x="7088" y="5456"/>
                  </a:lnTo>
                  <a:lnTo>
                    <a:pt x="7321" y="5270"/>
                  </a:lnTo>
                  <a:lnTo>
                    <a:pt x="7601" y="5176"/>
                  </a:lnTo>
                  <a:lnTo>
                    <a:pt x="7928" y="5130"/>
                  </a:lnTo>
                  <a:lnTo>
                    <a:pt x="8161" y="5130"/>
                  </a:lnTo>
                  <a:lnTo>
                    <a:pt x="8394" y="5223"/>
                  </a:lnTo>
                  <a:lnTo>
                    <a:pt x="8440" y="4990"/>
                  </a:lnTo>
                  <a:lnTo>
                    <a:pt x="8534" y="4803"/>
                  </a:lnTo>
                  <a:lnTo>
                    <a:pt x="8627" y="4617"/>
                  </a:lnTo>
                  <a:lnTo>
                    <a:pt x="8813" y="4477"/>
                  </a:lnTo>
                  <a:lnTo>
                    <a:pt x="8953" y="4337"/>
                  </a:lnTo>
                  <a:lnTo>
                    <a:pt x="9140" y="4244"/>
                  </a:lnTo>
                  <a:lnTo>
                    <a:pt x="9373" y="4151"/>
                  </a:lnTo>
                  <a:lnTo>
                    <a:pt x="9699" y="4151"/>
                  </a:lnTo>
                  <a:lnTo>
                    <a:pt x="9699" y="2332"/>
                  </a:lnTo>
                  <a:lnTo>
                    <a:pt x="7601" y="2332"/>
                  </a:lnTo>
                  <a:lnTo>
                    <a:pt x="7461" y="2239"/>
                  </a:lnTo>
                  <a:lnTo>
                    <a:pt x="7368" y="2099"/>
                  </a:lnTo>
                  <a:lnTo>
                    <a:pt x="7321" y="1959"/>
                  </a:lnTo>
                  <a:lnTo>
                    <a:pt x="73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6"/>
            <p:cNvSpPr/>
            <p:nvPr/>
          </p:nvSpPr>
          <p:spPr>
            <a:xfrm>
              <a:off x="1167225" y="4202175"/>
              <a:ext cx="162050" cy="166725"/>
            </a:xfrm>
            <a:custGeom>
              <a:rect b="b" l="l" r="r" t="t"/>
              <a:pathLst>
                <a:path extrusionOk="0" h="6669" w="6482">
                  <a:moveTo>
                    <a:pt x="3451" y="2239"/>
                  </a:moveTo>
                  <a:lnTo>
                    <a:pt x="3684" y="2332"/>
                  </a:lnTo>
                  <a:lnTo>
                    <a:pt x="3871" y="2425"/>
                  </a:lnTo>
                  <a:lnTo>
                    <a:pt x="4010" y="2565"/>
                  </a:lnTo>
                  <a:lnTo>
                    <a:pt x="4150" y="2705"/>
                  </a:lnTo>
                  <a:lnTo>
                    <a:pt x="4244" y="2891"/>
                  </a:lnTo>
                  <a:lnTo>
                    <a:pt x="4337" y="3125"/>
                  </a:lnTo>
                  <a:lnTo>
                    <a:pt x="4337" y="3358"/>
                  </a:lnTo>
                  <a:lnTo>
                    <a:pt x="4337" y="3544"/>
                  </a:lnTo>
                  <a:lnTo>
                    <a:pt x="4244" y="3777"/>
                  </a:lnTo>
                  <a:lnTo>
                    <a:pt x="4150" y="3964"/>
                  </a:lnTo>
                  <a:lnTo>
                    <a:pt x="4010" y="4104"/>
                  </a:lnTo>
                  <a:lnTo>
                    <a:pt x="3871" y="4244"/>
                  </a:lnTo>
                  <a:lnTo>
                    <a:pt x="3684" y="4384"/>
                  </a:lnTo>
                  <a:lnTo>
                    <a:pt x="3451" y="4430"/>
                  </a:lnTo>
                  <a:lnTo>
                    <a:pt x="3031" y="4430"/>
                  </a:lnTo>
                  <a:lnTo>
                    <a:pt x="2798" y="4384"/>
                  </a:lnTo>
                  <a:lnTo>
                    <a:pt x="2612" y="4244"/>
                  </a:lnTo>
                  <a:lnTo>
                    <a:pt x="2425" y="4104"/>
                  </a:lnTo>
                  <a:lnTo>
                    <a:pt x="2332" y="3964"/>
                  </a:lnTo>
                  <a:lnTo>
                    <a:pt x="2192" y="3777"/>
                  </a:lnTo>
                  <a:lnTo>
                    <a:pt x="2145" y="3544"/>
                  </a:lnTo>
                  <a:lnTo>
                    <a:pt x="2099" y="3358"/>
                  </a:lnTo>
                  <a:lnTo>
                    <a:pt x="2145" y="3125"/>
                  </a:lnTo>
                  <a:lnTo>
                    <a:pt x="2192" y="2891"/>
                  </a:lnTo>
                  <a:lnTo>
                    <a:pt x="2332" y="2705"/>
                  </a:lnTo>
                  <a:lnTo>
                    <a:pt x="2425" y="2565"/>
                  </a:lnTo>
                  <a:lnTo>
                    <a:pt x="2612" y="2425"/>
                  </a:lnTo>
                  <a:lnTo>
                    <a:pt x="2798" y="2332"/>
                  </a:lnTo>
                  <a:lnTo>
                    <a:pt x="3031" y="2239"/>
                  </a:lnTo>
                  <a:close/>
                  <a:moveTo>
                    <a:pt x="2472" y="0"/>
                  </a:moveTo>
                  <a:lnTo>
                    <a:pt x="2378" y="94"/>
                  </a:lnTo>
                  <a:lnTo>
                    <a:pt x="2285" y="233"/>
                  </a:lnTo>
                  <a:lnTo>
                    <a:pt x="2239" y="373"/>
                  </a:lnTo>
                  <a:lnTo>
                    <a:pt x="2239" y="840"/>
                  </a:lnTo>
                  <a:lnTo>
                    <a:pt x="1912" y="1026"/>
                  </a:lnTo>
                  <a:lnTo>
                    <a:pt x="1539" y="1213"/>
                  </a:lnTo>
                  <a:lnTo>
                    <a:pt x="1166" y="1026"/>
                  </a:lnTo>
                  <a:lnTo>
                    <a:pt x="1026" y="980"/>
                  </a:lnTo>
                  <a:lnTo>
                    <a:pt x="886" y="980"/>
                  </a:lnTo>
                  <a:lnTo>
                    <a:pt x="746" y="1026"/>
                  </a:lnTo>
                  <a:lnTo>
                    <a:pt x="653" y="1166"/>
                  </a:lnTo>
                  <a:lnTo>
                    <a:pt x="47" y="2192"/>
                  </a:lnTo>
                  <a:lnTo>
                    <a:pt x="0" y="2332"/>
                  </a:lnTo>
                  <a:lnTo>
                    <a:pt x="0" y="2472"/>
                  </a:lnTo>
                  <a:lnTo>
                    <a:pt x="47" y="2612"/>
                  </a:lnTo>
                  <a:lnTo>
                    <a:pt x="187" y="2705"/>
                  </a:lnTo>
                  <a:lnTo>
                    <a:pt x="560" y="2938"/>
                  </a:lnTo>
                  <a:lnTo>
                    <a:pt x="560" y="3358"/>
                  </a:lnTo>
                  <a:lnTo>
                    <a:pt x="560" y="3731"/>
                  </a:lnTo>
                  <a:lnTo>
                    <a:pt x="187" y="3964"/>
                  </a:lnTo>
                  <a:lnTo>
                    <a:pt x="47" y="4057"/>
                  </a:lnTo>
                  <a:lnTo>
                    <a:pt x="0" y="4197"/>
                  </a:lnTo>
                  <a:lnTo>
                    <a:pt x="0" y="4337"/>
                  </a:lnTo>
                  <a:lnTo>
                    <a:pt x="47" y="4477"/>
                  </a:lnTo>
                  <a:lnTo>
                    <a:pt x="653" y="5503"/>
                  </a:lnTo>
                  <a:lnTo>
                    <a:pt x="746" y="5643"/>
                  </a:lnTo>
                  <a:lnTo>
                    <a:pt x="886" y="5689"/>
                  </a:lnTo>
                  <a:lnTo>
                    <a:pt x="1026" y="5736"/>
                  </a:lnTo>
                  <a:lnTo>
                    <a:pt x="1166" y="5643"/>
                  </a:lnTo>
                  <a:lnTo>
                    <a:pt x="1539" y="5456"/>
                  </a:lnTo>
                  <a:lnTo>
                    <a:pt x="1912" y="5643"/>
                  </a:lnTo>
                  <a:lnTo>
                    <a:pt x="2239" y="5829"/>
                  </a:lnTo>
                  <a:lnTo>
                    <a:pt x="2239" y="6295"/>
                  </a:lnTo>
                  <a:lnTo>
                    <a:pt x="2285" y="6435"/>
                  </a:lnTo>
                  <a:lnTo>
                    <a:pt x="2378" y="6575"/>
                  </a:lnTo>
                  <a:lnTo>
                    <a:pt x="2472" y="6668"/>
                  </a:lnTo>
                  <a:lnTo>
                    <a:pt x="3964" y="6668"/>
                  </a:lnTo>
                  <a:lnTo>
                    <a:pt x="4104" y="6575"/>
                  </a:lnTo>
                  <a:lnTo>
                    <a:pt x="4197" y="6435"/>
                  </a:lnTo>
                  <a:lnTo>
                    <a:pt x="4197" y="6295"/>
                  </a:lnTo>
                  <a:lnTo>
                    <a:pt x="4197" y="5829"/>
                  </a:lnTo>
                  <a:lnTo>
                    <a:pt x="4570" y="5643"/>
                  </a:lnTo>
                  <a:lnTo>
                    <a:pt x="4896" y="5456"/>
                  </a:lnTo>
                  <a:lnTo>
                    <a:pt x="5316" y="5643"/>
                  </a:lnTo>
                  <a:lnTo>
                    <a:pt x="5456" y="5736"/>
                  </a:lnTo>
                  <a:lnTo>
                    <a:pt x="5596" y="5689"/>
                  </a:lnTo>
                  <a:lnTo>
                    <a:pt x="5736" y="5643"/>
                  </a:lnTo>
                  <a:lnTo>
                    <a:pt x="5829" y="5503"/>
                  </a:lnTo>
                  <a:lnTo>
                    <a:pt x="6435" y="4477"/>
                  </a:lnTo>
                  <a:lnTo>
                    <a:pt x="6482" y="4337"/>
                  </a:lnTo>
                  <a:lnTo>
                    <a:pt x="6482" y="4197"/>
                  </a:lnTo>
                  <a:lnTo>
                    <a:pt x="6389" y="4057"/>
                  </a:lnTo>
                  <a:lnTo>
                    <a:pt x="6295" y="3964"/>
                  </a:lnTo>
                  <a:lnTo>
                    <a:pt x="5876" y="3731"/>
                  </a:lnTo>
                  <a:lnTo>
                    <a:pt x="5922" y="3358"/>
                  </a:lnTo>
                  <a:lnTo>
                    <a:pt x="5876" y="2938"/>
                  </a:lnTo>
                  <a:lnTo>
                    <a:pt x="6295" y="2705"/>
                  </a:lnTo>
                  <a:lnTo>
                    <a:pt x="6389" y="2612"/>
                  </a:lnTo>
                  <a:lnTo>
                    <a:pt x="6482" y="2472"/>
                  </a:lnTo>
                  <a:lnTo>
                    <a:pt x="6482" y="2332"/>
                  </a:lnTo>
                  <a:lnTo>
                    <a:pt x="6435" y="2192"/>
                  </a:lnTo>
                  <a:lnTo>
                    <a:pt x="5829" y="1166"/>
                  </a:lnTo>
                  <a:lnTo>
                    <a:pt x="5736" y="1026"/>
                  </a:lnTo>
                  <a:lnTo>
                    <a:pt x="5596" y="980"/>
                  </a:lnTo>
                  <a:lnTo>
                    <a:pt x="5456" y="980"/>
                  </a:lnTo>
                  <a:lnTo>
                    <a:pt x="5316" y="1026"/>
                  </a:lnTo>
                  <a:lnTo>
                    <a:pt x="4896" y="1213"/>
                  </a:lnTo>
                  <a:lnTo>
                    <a:pt x="4570" y="1026"/>
                  </a:lnTo>
                  <a:lnTo>
                    <a:pt x="4197" y="840"/>
                  </a:lnTo>
                  <a:lnTo>
                    <a:pt x="4197" y="373"/>
                  </a:lnTo>
                  <a:lnTo>
                    <a:pt x="4197" y="233"/>
                  </a:lnTo>
                  <a:lnTo>
                    <a:pt x="4104" y="94"/>
                  </a:lnTo>
                  <a:lnTo>
                    <a:pt x="39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46"/>
          <p:cNvGrpSpPr/>
          <p:nvPr/>
        </p:nvGrpSpPr>
        <p:grpSpPr>
          <a:xfrm>
            <a:off x="2656301" y="3798364"/>
            <a:ext cx="311881" cy="312953"/>
            <a:chOff x="1754750" y="4078600"/>
            <a:chExt cx="334600" cy="335750"/>
          </a:xfrm>
        </p:grpSpPr>
        <p:sp>
          <p:nvSpPr>
            <p:cNvPr id="1195" name="Google Shape;1195;p46"/>
            <p:cNvSpPr/>
            <p:nvPr/>
          </p:nvSpPr>
          <p:spPr>
            <a:xfrm>
              <a:off x="1958775" y="4079775"/>
              <a:ext cx="37325" cy="38475"/>
            </a:xfrm>
            <a:custGeom>
              <a:rect b="b" l="l" r="r" t="t"/>
              <a:pathLst>
                <a:path extrusionOk="0" h="1539" w="1493">
                  <a:moveTo>
                    <a:pt x="0" y="0"/>
                  </a:moveTo>
                  <a:lnTo>
                    <a:pt x="0" y="1539"/>
                  </a:lnTo>
                  <a:lnTo>
                    <a:pt x="1492" y="1539"/>
                  </a:lnTo>
                  <a:lnTo>
                    <a:pt x="1446" y="1259"/>
                  </a:lnTo>
                  <a:lnTo>
                    <a:pt x="1306" y="979"/>
                  </a:lnTo>
                  <a:lnTo>
                    <a:pt x="1166" y="746"/>
                  </a:lnTo>
                  <a:lnTo>
                    <a:pt x="979" y="513"/>
                  </a:lnTo>
                  <a:lnTo>
                    <a:pt x="746" y="327"/>
                  </a:lnTo>
                  <a:lnTo>
                    <a:pt x="513" y="187"/>
                  </a:lnTo>
                  <a:lnTo>
                    <a:pt x="280" y="4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6"/>
            <p:cNvSpPr/>
            <p:nvPr/>
          </p:nvSpPr>
          <p:spPr>
            <a:xfrm>
              <a:off x="1834025" y="4197500"/>
              <a:ext cx="85125" cy="38500"/>
            </a:xfrm>
            <a:custGeom>
              <a:rect b="b" l="l" r="r" t="t"/>
              <a:pathLst>
                <a:path extrusionOk="0" h="1540" w="3405">
                  <a:moveTo>
                    <a:pt x="1353" y="1"/>
                  </a:moveTo>
                  <a:lnTo>
                    <a:pt x="1073" y="94"/>
                  </a:lnTo>
                  <a:lnTo>
                    <a:pt x="793" y="234"/>
                  </a:lnTo>
                  <a:lnTo>
                    <a:pt x="514" y="420"/>
                  </a:lnTo>
                  <a:lnTo>
                    <a:pt x="327" y="654"/>
                  </a:lnTo>
                  <a:lnTo>
                    <a:pt x="141" y="933"/>
                  </a:lnTo>
                  <a:lnTo>
                    <a:pt x="47" y="1213"/>
                  </a:lnTo>
                  <a:lnTo>
                    <a:pt x="1" y="1540"/>
                  </a:lnTo>
                  <a:lnTo>
                    <a:pt x="3405" y="1540"/>
                  </a:lnTo>
                  <a:lnTo>
                    <a:pt x="3312" y="1213"/>
                  </a:lnTo>
                  <a:lnTo>
                    <a:pt x="3218" y="933"/>
                  </a:lnTo>
                  <a:lnTo>
                    <a:pt x="3078" y="654"/>
                  </a:lnTo>
                  <a:lnTo>
                    <a:pt x="2845" y="420"/>
                  </a:lnTo>
                  <a:lnTo>
                    <a:pt x="2612" y="234"/>
                  </a:lnTo>
                  <a:lnTo>
                    <a:pt x="2332" y="94"/>
                  </a:lnTo>
                  <a:lnTo>
                    <a:pt x="2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6"/>
            <p:cNvSpPr/>
            <p:nvPr/>
          </p:nvSpPr>
          <p:spPr>
            <a:xfrm>
              <a:off x="1856175" y="4138050"/>
              <a:ext cx="39675" cy="39675"/>
            </a:xfrm>
            <a:custGeom>
              <a:rect b="b" l="l" r="r" t="t"/>
              <a:pathLst>
                <a:path extrusionOk="0" h="1587" w="1587">
                  <a:moveTo>
                    <a:pt x="654" y="1"/>
                  </a:moveTo>
                  <a:lnTo>
                    <a:pt x="514" y="47"/>
                  </a:lnTo>
                  <a:lnTo>
                    <a:pt x="374" y="141"/>
                  </a:lnTo>
                  <a:lnTo>
                    <a:pt x="234" y="234"/>
                  </a:lnTo>
                  <a:lnTo>
                    <a:pt x="141" y="327"/>
                  </a:lnTo>
                  <a:lnTo>
                    <a:pt x="94" y="467"/>
                  </a:lnTo>
                  <a:lnTo>
                    <a:pt x="47" y="607"/>
                  </a:lnTo>
                  <a:lnTo>
                    <a:pt x="1" y="793"/>
                  </a:lnTo>
                  <a:lnTo>
                    <a:pt x="47" y="933"/>
                  </a:lnTo>
                  <a:lnTo>
                    <a:pt x="94" y="1073"/>
                  </a:lnTo>
                  <a:lnTo>
                    <a:pt x="141" y="1213"/>
                  </a:lnTo>
                  <a:lnTo>
                    <a:pt x="234" y="1353"/>
                  </a:lnTo>
                  <a:lnTo>
                    <a:pt x="374" y="1446"/>
                  </a:lnTo>
                  <a:lnTo>
                    <a:pt x="514" y="1493"/>
                  </a:lnTo>
                  <a:lnTo>
                    <a:pt x="654" y="1539"/>
                  </a:lnTo>
                  <a:lnTo>
                    <a:pt x="793" y="1586"/>
                  </a:lnTo>
                  <a:lnTo>
                    <a:pt x="980" y="1539"/>
                  </a:lnTo>
                  <a:lnTo>
                    <a:pt x="1120" y="1493"/>
                  </a:lnTo>
                  <a:lnTo>
                    <a:pt x="1260" y="1446"/>
                  </a:lnTo>
                  <a:lnTo>
                    <a:pt x="1353" y="1353"/>
                  </a:lnTo>
                  <a:lnTo>
                    <a:pt x="1446" y="1213"/>
                  </a:lnTo>
                  <a:lnTo>
                    <a:pt x="1540" y="1073"/>
                  </a:lnTo>
                  <a:lnTo>
                    <a:pt x="1586" y="933"/>
                  </a:lnTo>
                  <a:lnTo>
                    <a:pt x="1586" y="793"/>
                  </a:lnTo>
                  <a:lnTo>
                    <a:pt x="1586" y="607"/>
                  </a:lnTo>
                  <a:lnTo>
                    <a:pt x="1540" y="467"/>
                  </a:lnTo>
                  <a:lnTo>
                    <a:pt x="1446" y="327"/>
                  </a:lnTo>
                  <a:lnTo>
                    <a:pt x="1353" y="234"/>
                  </a:lnTo>
                  <a:lnTo>
                    <a:pt x="1260" y="141"/>
                  </a:lnTo>
                  <a:lnTo>
                    <a:pt x="1120" y="47"/>
                  </a:lnTo>
                  <a:lnTo>
                    <a:pt x="9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6"/>
            <p:cNvSpPr/>
            <p:nvPr/>
          </p:nvSpPr>
          <p:spPr>
            <a:xfrm>
              <a:off x="1754750" y="4078600"/>
              <a:ext cx="242525" cy="335750"/>
            </a:xfrm>
            <a:custGeom>
              <a:rect b="b" l="l" r="r" t="t"/>
              <a:pathLst>
                <a:path extrusionOk="0" h="13430" w="9701">
                  <a:moveTo>
                    <a:pt x="4850" y="1586"/>
                  </a:moveTo>
                  <a:lnTo>
                    <a:pt x="5177" y="1633"/>
                  </a:lnTo>
                  <a:lnTo>
                    <a:pt x="5457" y="1726"/>
                  </a:lnTo>
                  <a:lnTo>
                    <a:pt x="5736" y="1866"/>
                  </a:lnTo>
                  <a:lnTo>
                    <a:pt x="5970" y="2052"/>
                  </a:lnTo>
                  <a:lnTo>
                    <a:pt x="6156" y="2285"/>
                  </a:lnTo>
                  <a:lnTo>
                    <a:pt x="6296" y="2565"/>
                  </a:lnTo>
                  <a:lnTo>
                    <a:pt x="6389" y="2845"/>
                  </a:lnTo>
                  <a:lnTo>
                    <a:pt x="6436" y="3171"/>
                  </a:lnTo>
                  <a:lnTo>
                    <a:pt x="6389" y="3451"/>
                  </a:lnTo>
                  <a:lnTo>
                    <a:pt x="6343" y="3731"/>
                  </a:lnTo>
                  <a:lnTo>
                    <a:pt x="6203" y="4011"/>
                  </a:lnTo>
                  <a:lnTo>
                    <a:pt x="6016" y="4244"/>
                  </a:lnTo>
                  <a:lnTo>
                    <a:pt x="6296" y="4430"/>
                  </a:lnTo>
                  <a:lnTo>
                    <a:pt x="6576" y="4617"/>
                  </a:lnTo>
                  <a:lnTo>
                    <a:pt x="6762" y="4850"/>
                  </a:lnTo>
                  <a:lnTo>
                    <a:pt x="6995" y="5130"/>
                  </a:lnTo>
                  <a:lnTo>
                    <a:pt x="7135" y="5456"/>
                  </a:lnTo>
                  <a:lnTo>
                    <a:pt x="7275" y="5736"/>
                  </a:lnTo>
                  <a:lnTo>
                    <a:pt x="7322" y="6109"/>
                  </a:lnTo>
                  <a:lnTo>
                    <a:pt x="7368" y="6435"/>
                  </a:lnTo>
                  <a:lnTo>
                    <a:pt x="7368" y="6715"/>
                  </a:lnTo>
                  <a:lnTo>
                    <a:pt x="7322" y="6855"/>
                  </a:lnTo>
                  <a:lnTo>
                    <a:pt x="7229" y="6995"/>
                  </a:lnTo>
                  <a:lnTo>
                    <a:pt x="7089" y="7088"/>
                  </a:lnTo>
                  <a:lnTo>
                    <a:pt x="2612" y="7088"/>
                  </a:lnTo>
                  <a:lnTo>
                    <a:pt x="2472" y="6995"/>
                  </a:lnTo>
                  <a:lnTo>
                    <a:pt x="2379" y="6855"/>
                  </a:lnTo>
                  <a:lnTo>
                    <a:pt x="2379" y="6715"/>
                  </a:lnTo>
                  <a:lnTo>
                    <a:pt x="2379" y="6435"/>
                  </a:lnTo>
                  <a:lnTo>
                    <a:pt x="2379" y="6109"/>
                  </a:lnTo>
                  <a:lnTo>
                    <a:pt x="2472" y="5736"/>
                  </a:lnTo>
                  <a:lnTo>
                    <a:pt x="2566" y="5456"/>
                  </a:lnTo>
                  <a:lnTo>
                    <a:pt x="2752" y="5130"/>
                  </a:lnTo>
                  <a:lnTo>
                    <a:pt x="2939" y="4850"/>
                  </a:lnTo>
                  <a:lnTo>
                    <a:pt x="3172" y="4617"/>
                  </a:lnTo>
                  <a:lnTo>
                    <a:pt x="3405" y="4430"/>
                  </a:lnTo>
                  <a:lnTo>
                    <a:pt x="3685" y="4244"/>
                  </a:lnTo>
                  <a:lnTo>
                    <a:pt x="3545" y="4011"/>
                  </a:lnTo>
                  <a:lnTo>
                    <a:pt x="3405" y="3731"/>
                  </a:lnTo>
                  <a:lnTo>
                    <a:pt x="3312" y="3451"/>
                  </a:lnTo>
                  <a:lnTo>
                    <a:pt x="3265" y="3171"/>
                  </a:lnTo>
                  <a:lnTo>
                    <a:pt x="3312" y="2845"/>
                  </a:lnTo>
                  <a:lnTo>
                    <a:pt x="3405" y="2565"/>
                  </a:lnTo>
                  <a:lnTo>
                    <a:pt x="3545" y="2285"/>
                  </a:lnTo>
                  <a:lnTo>
                    <a:pt x="3731" y="2052"/>
                  </a:lnTo>
                  <a:lnTo>
                    <a:pt x="3964" y="1866"/>
                  </a:lnTo>
                  <a:lnTo>
                    <a:pt x="4244" y="1726"/>
                  </a:lnTo>
                  <a:lnTo>
                    <a:pt x="4524" y="1633"/>
                  </a:lnTo>
                  <a:lnTo>
                    <a:pt x="4850" y="1586"/>
                  </a:lnTo>
                  <a:close/>
                  <a:moveTo>
                    <a:pt x="2239" y="7881"/>
                  </a:moveTo>
                  <a:lnTo>
                    <a:pt x="2379" y="7928"/>
                  </a:lnTo>
                  <a:lnTo>
                    <a:pt x="2519" y="8021"/>
                  </a:lnTo>
                  <a:lnTo>
                    <a:pt x="2612" y="8114"/>
                  </a:lnTo>
                  <a:lnTo>
                    <a:pt x="2612" y="8301"/>
                  </a:lnTo>
                  <a:lnTo>
                    <a:pt x="2612" y="8441"/>
                  </a:lnTo>
                  <a:lnTo>
                    <a:pt x="2519" y="8580"/>
                  </a:lnTo>
                  <a:lnTo>
                    <a:pt x="2379" y="8627"/>
                  </a:lnTo>
                  <a:lnTo>
                    <a:pt x="2239" y="8674"/>
                  </a:lnTo>
                  <a:lnTo>
                    <a:pt x="1726" y="8674"/>
                  </a:lnTo>
                  <a:lnTo>
                    <a:pt x="1540" y="8627"/>
                  </a:lnTo>
                  <a:lnTo>
                    <a:pt x="1446" y="8580"/>
                  </a:lnTo>
                  <a:lnTo>
                    <a:pt x="1353" y="8441"/>
                  </a:lnTo>
                  <a:lnTo>
                    <a:pt x="1307" y="8301"/>
                  </a:lnTo>
                  <a:lnTo>
                    <a:pt x="1353" y="8114"/>
                  </a:lnTo>
                  <a:lnTo>
                    <a:pt x="1446" y="8021"/>
                  </a:lnTo>
                  <a:lnTo>
                    <a:pt x="1540" y="7928"/>
                  </a:lnTo>
                  <a:lnTo>
                    <a:pt x="1726" y="7881"/>
                  </a:lnTo>
                  <a:close/>
                  <a:moveTo>
                    <a:pt x="5923" y="7881"/>
                  </a:moveTo>
                  <a:lnTo>
                    <a:pt x="6063" y="7928"/>
                  </a:lnTo>
                  <a:lnTo>
                    <a:pt x="6203" y="8021"/>
                  </a:lnTo>
                  <a:lnTo>
                    <a:pt x="6249" y="8114"/>
                  </a:lnTo>
                  <a:lnTo>
                    <a:pt x="6296" y="8301"/>
                  </a:lnTo>
                  <a:lnTo>
                    <a:pt x="6249" y="8441"/>
                  </a:lnTo>
                  <a:lnTo>
                    <a:pt x="6203" y="8580"/>
                  </a:lnTo>
                  <a:lnTo>
                    <a:pt x="6063" y="8627"/>
                  </a:lnTo>
                  <a:lnTo>
                    <a:pt x="5923" y="8674"/>
                  </a:lnTo>
                  <a:lnTo>
                    <a:pt x="3825" y="8674"/>
                  </a:lnTo>
                  <a:lnTo>
                    <a:pt x="3638" y="8627"/>
                  </a:lnTo>
                  <a:lnTo>
                    <a:pt x="3545" y="8580"/>
                  </a:lnTo>
                  <a:lnTo>
                    <a:pt x="3452" y="8441"/>
                  </a:lnTo>
                  <a:lnTo>
                    <a:pt x="3405" y="8301"/>
                  </a:lnTo>
                  <a:lnTo>
                    <a:pt x="3452" y="8114"/>
                  </a:lnTo>
                  <a:lnTo>
                    <a:pt x="3545" y="8021"/>
                  </a:lnTo>
                  <a:lnTo>
                    <a:pt x="3638" y="7928"/>
                  </a:lnTo>
                  <a:lnTo>
                    <a:pt x="3825" y="7881"/>
                  </a:lnTo>
                  <a:close/>
                  <a:moveTo>
                    <a:pt x="2239" y="9466"/>
                  </a:moveTo>
                  <a:lnTo>
                    <a:pt x="2379" y="9513"/>
                  </a:lnTo>
                  <a:lnTo>
                    <a:pt x="2519" y="9560"/>
                  </a:lnTo>
                  <a:lnTo>
                    <a:pt x="2612" y="9700"/>
                  </a:lnTo>
                  <a:lnTo>
                    <a:pt x="2612" y="9839"/>
                  </a:lnTo>
                  <a:lnTo>
                    <a:pt x="2612" y="10026"/>
                  </a:lnTo>
                  <a:lnTo>
                    <a:pt x="2519" y="10119"/>
                  </a:lnTo>
                  <a:lnTo>
                    <a:pt x="2379" y="10213"/>
                  </a:lnTo>
                  <a:lnTo>
                    <a:pt x="2239" y="10259"/>
                  </a:lnTo>
                  <a:lnTo>
                    <a:pt x="1726" y="10259"/>
                  </a:lnTo>
                  <a:lnTo>
                    <a:pt x="1540" y="10213"/>
                  </a:lnTo>
                  <a:lnTo>
                    <a:pt x="1446" y="10119"/>
                  </a:lnTo>
                  <a:lnTo>
                    <a:pt x="1353" y="10026"/>
                  </a:lnTo>
                  <a:lnTo>
                    <a:pt x="1307" y="9839"/>
                  </a:lnTo>
                  <a:lnTo>
                    <a:pt x="1353" y="9700"/>
                  </a:lnTo>
                  <a:lnTo>
                    <a:pt x="1446" y="9560"/>
                  </a:lnTo>
                  <a:lnTo>
                    <a:pt x="1540" y="9513"/>
                  </a:lnTo>
                  <a:lnTo>
                    <a:pt x="1726" y="9466"/>
                  </a:lnTo>
                  <a:close/>
                  <a:moveTo>
                    <a:pt x="5923" y="9466"/>
                  </a:moveTo>
                  <a:lnTo>
                    <a:pt x="6063" y="9513"/>
                  </a:lnTo>
                  <a:lnTo>
                    <a:pt x="6203" y="9560"/>
                  </a:lnTo>
                  <a:lnTo>
                    <a:pt x="6249" y="9700"/>
                  </a:lnTo>
                  <a:lnTo>
                    <a:pt x="6296" y="9839"/>
                  </a:lnTo>
                  <a:lnTo>
                    <a:pt x="6249" y="10026"/>
                  </a:lnTo>
                  <a:lnTo>
                    <a:pt x="6203" y="10119"/>
                  </a:lnTo>
                  <a:lnTo>
                    <a:pt x="6063" y="10213"/>
                  </a:lnTo>
                  <a:lnTo>
                    <a:pt x="5923" y="10259"/>
                  </a:lnTo>
                  <a:lnTo>
                    <a:pt x="3825" y="10259"/>
                  </a:lnTo>
                  <a:lnTo>
                    <a:pt x="3638" y="10213"/>
                  </a:lnTo>
                  <a:lnTo>
                    <a:pt x="3545" y="10119"/>
                  </a:lnTo>
                  <a:lnTo>
                    <a:pt x="3452" y="10026"/>
                  </a:lnTo>
                  <a:lnTo>
                    <a:pt x="3405" y="9839"/>
                  </a:lnTo>
                  <a:lnTo>
                    <a:pt x="3452" y="9700"/>
                  </a:lnTo>
                  <a:lnTo>
                    <a:pt x="3545" y="9560"/>
                  </a:lnTo>
                  <a:lnTo>
                    <a:pt x="3638" y="9513"/>
                  </a:lnTo>
                  <a:lnTo>
                    <a:pt x="3825" y="9466"/>
                  </a:lnTo>
                  <a:close/>
                  <a:moveTo>
                    <a:pt x="2379" y="11052"/>
                  </a:moveTo>
                  <a:lnTo>
                    <a:pt x="2519" y="11145"/>
                  </a:lnTo>
                  <a:lnTo>
                    <a:pt x="2612" y="11285"/>
                  </a:lnTo>
                  <a:lnTo>
                    <a:pt x="2612" y="11425"/>
                  </a:lnTo>
                  <a:lnTo>
                    <a:pt x="2612" y="11565"/>
                  </a:lnTo>
                  <a:lnTo>
                    <a:pt x="2519" y="11705"/>
                  </a:lnTo>
                  <a:lnTo>
                    <a:pt x="2379" y="11798"/>
                  </a:lnTo>
                  <a:lnTo>
                    <a:pt x="1540" y="11798"/>
                  </a:lnTo>
                  <a:lnTo>
                    <a:pt x="1446" y="11705"/>
                  </a:lnTo>
                  <a:lnTo>
                    <a:pt x="1353" y="11565"/>
                  </a:lnTo>
                  <a:lnTo>
                    <a:pt x="1307" y="11425"/>
                  </a:lnTo>
                  <a:lnTo>
                    <a:pt x="1353" y="11285"/>
                  </a:lnTo>
                  <a:lnTo>
                    <a:pt x="1446" y="11145"/>
                  </a:lnTo>
                  <a:lnTo>
                    <a:pt x="1540" y="11052"/>
                  </a:lnTo>
                  <a:close/>
                  <a:moveTo>
                    <a:pt x="6576" y="11052"/>
                  </a:moveTo>
                  <a:lnTo>
                    <a:pt x="6716" y="11145"/>
                  </a:lnTo>
                  <a:lnTo>
                    <a:pt x="6809" y="11285"/>
                  </a:lnTo>
                  <a:lnTo>
                    <a:pt x="6809" y="11425"/>
                  </a:lnTo>
                  <a:lnTo>
                    <a:pt x="6809" y="11565"/>
                  </a:lnTo>
                  <a:lnTo>
                    <a:pt x="6716" y="11705"/>
                  </a:lnTo>
                  <a:lnTo>
                    <a:pt x="6576" y="11798"/>
                  </a:lnTo>
                  <a:lnTo>
                    <a:pt x="3638" y="11798"/>
                  </a:lnTo>
                  <a:lnTo>
                    <a:pt x="3545" y="11705"/>
                  </a:lnTo>
                  <a:lnTo>
                    <a:pt x="3452" y="11565"/>
                  </a:lnTo>
                  <a:lnTo>
                    <a:pt x="3405" y="11425"/>
                  </a:lnTo>
                  <a:lnTo>
                    <a:pt x="3452" y="11285"/>
                  </a:lnTo>
                  <a:lnTo>
                    <a:pt x="3545" y="11145"/>
                  </a:lnTo>
                  <a:lnTo>
                    <a:pt x="3638" y="11052"/>
                  </a:lnTo>
                  <a:close/>
                  <a:moveTo>
                    <a:pt x="234" y="1"/>
                  </a:moveTo>
                  <a:lnTo>
                    <a:pt x="141" y="94"/>
                  </a:lnTo>
                  <a:lnTo>
                    <a:pt x="48" y="234"/>
                  </a:lnTo>
                  <a:lnTo>
                    <a:pt x="1" y="374"/>
                  </a:lnTo>
                  <a:lnTo>
                    <a:pt x="1" y="13010"/>
                  </a:lnTo>
                  <a:lnTo>
                    <a:pt x="48" y="13197"/>
                  </a:lnTo>
                  <a:lnTo>
                    <a:pt x="141" y="13290"/>
                  </a:lnTo>
                  <a:lnTo>
                    <a:pt x="234" y="13383"/>
                  </a:lnTo>
                  <a:lnTo>
                    <a:pt x="421" y="13430"/>
                  </a:lnTo>
                  <a:lnTo>
                    <a:pt x="9327" y="13430"/>
                  </a:lnTo>
                  <a:lnTo>
                    <a:pt x="9467" y="13383"/>
                  </a:lnTo>
                  <a:lnTo>
                    <a:pt x="9607" y="13290"/>
                  </a:lnTo>
                  <a:lnTo>
                    <a:pt x="9700" y="13197"/>
                  </a:lnTo>
                  <a:lnTo>
                    <a:pt x="9700" y="13010"/>
                  </a:lnTo>
                  <a:lnTo>
                    <a:pt x="9700" y="12591"/>
                  </a:lnTo>
                  <a:lnTo>
                    <a:pt x="9234" y="12358"/>
                  </a:lnTo>
                  <a:lnTo>
                    <a:pt x="8767" y="12078"/>
                  </a:lnTo>
                  <a:lnTo>
                    <a:pt x="8348" y="11751"/>
                  </a:lnTo>
                  <a:lnTo>
                    <a:pt x="8021" y="11332"/>
                  </a:lnTo>
                  <a:lnTo>
                    <a:pt x="7742" y="10912"/>
                  </a:lnTo>
                  <a:lnTo>
                    <a:pt x="7508" y="10399"/>
                  </a:lnTo>
                  <a:lnTo>
                    <a:pt x="7415" y="9886"/>
                  </a:lnTo>
                  <a:lnTo>
                    <a:pt x="7368" y="9327"/>
                  </a:lnTo>
                  <a:lnTo>
                    <a:pt x="7415" y="8767"/>
                  </a:lnTo>
                  <a:lnTo>
                    <a:pt x="7508" y="8254"/>
                  </a:lnTo>
                  <a:lnTo>
                    <a:pt x="7742" y="7741"/>
                  </a:lnTo>
                  <a:lnTo>
                    <a:pt x="8021" y="7321"/>
                  </a:lnTo>
                  <a:lnTo>
                    <a:pt x="8348" y="6902"/>
                  </a:lnTo>
                  <a:lnTo>
                    <a:pt x="8767" y="6575"/>
                  </a:lnTo>
                  <a:lnTo>
                    <a:pt x="9234" y="6296"/>
                  </a:lnTo>
                  <a:lnTo>
                    <a:pt x="9700" y="6062"/>
                  </a:lnTo>
                  <a:lnTo>
                    <a:pt x="9700" y="2332"/>
                  </a:lnTo>
                  <a:lnTo>
                    <a:pt x="7602" y="2332"/>
                  </a:lnTo>
                  <a:lnTo>
                    <a:pt x="7462" y="2239"/>
                  </a:lnTo>
                  <a:lnTo>
                    <a:pt x="7368" y="2099"/>
                  </a:lnTo>
                  <a:lnTo>
                    <a:pt x="7368" y="1959"/>
                  </a:lnTo>
                  <a:lnTo>
                    <a:pt x="7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6"/>
            <p:cNvSpPr/>
            <p:nvPr/>
          </p:nvSpPr>
          <p:spPr>
            <a:xfrm>
              <a:off x="1958775" y="4246475"/>
              <a:ext cx="130575" cy="130575"/>
            </a:xfrm>
            <a:custGeom>
              <a:rect b="b" l="l" r="r" t="t"/>
              <a:pathLst>
                <a:path extrusionOk="0" h="5223" w="5223">
                  <a:moveTo>
                    <a:pt x="3497" y="1492"/>
                  </a:moveTo>
                  <a:lnTo>
                    <a:pt x="3637" y="1586"/>
                  </a:lnTo>
                  <a:lnTo>
                    <a:pt x="3684" y="1726"/>
                  </a:lnTo>
                  <a:lnTo>
                    <a:pt x="3731" y="1865"/>
                  </a:lnTo>
                  <a:lnTo>
                    <a:pt x="3684" y="2005"/>
                  </a:lnTo>
                  <a:lnTo>
                    <a:pt x="3637" y="2145"/>
                  </a:lnTo>
                  <a:lnTo>
                    <a:pt x="3171" y="2612"/>
                  </a:lnTo>
                  <a:lnTo>
                    <a:pt x="3637" y="3078"/>
                  </a:lnTo>
                  <a:lnTo>
                    <a:pt x="3684" y="3218"/>
                  </a:lnTo>
                  <a:lnTo>
                    <a:pt x="3731" y="3358"/>
                  </a:lnTo>
                  <a:lnTo>
                    <a:pt x="3684" y="3498"/>
                  </a:lnTo>
                  <a:lnTo>
                    <a:pt x="3637" y="3637"/>
                  </a:lnTo>
                  <a:lnTo>
                    <a:pt x="3497" y="3731"/>
                  </a:lnTo>
                  <a:lnTo>
                    <a:pt x="3171" y="3731"/>
                  </a:lnTo>
                  <a:lnTo>
                    <a:pt x="3078" y="3637"/>
                  </a:lnTo>
                  <a:lnTo>
                    <a:pt x="2612" y="3171"/>
                  </a:lnTo>
                  <a:lnTo>
                    <a:pt x="2145" y="3637"/>
                  </a:lnTo>
                  <a:lnTo>
                    <a:pt x="2005" y="3731"/>
                  </a:lnTo>
                  <a:lnTo>
                    <a:pt x="1726" y="3731"/>
                  </a:lnTo>
                  <a:lnTo>
                    <a:pt x="1586" y="3637"/>
                  </a:lnTo>
                  <a:lnTo>
                    <a:pt x="1492" y="3498"/>
                  </a:lnTo>
                  <a:lnTo>
                    <a:pt x="1446" y="3358"/>
                  </a:lnTo>
                  <a:lnTo>
                    <a:pt x="1492" y="3218"/>
                  </a:lnTo>
                  <a:lnTo>
                    <a:pt x="1586" y="3078"/>
                  </a:lnTo>
                  <a:lnTo>
                    <a:pt x="2052" y="2612"/>
                  </a:lnTo>
                  <a:lnTo>
                    <a:pt x="1586" y="2145"/>
                  </a:lnTo>
                  <a:lnTo>
                    <a:pt x="1492" y="2005"/>
                  </a:lnTo>
                  <a:lnTo>
                    <a:pt x="1446" y="1865"/>
                  </a:lnTo>
                  <a:lnTo>
                    <a:pt x="1492" y="1726"/>
                  </a:lnTo>
                  <a:lnTo>
                    <a:pt x="1586" y="1586"/>
                  </a:lnTo>
                  <a:lnTo>
                    <a:pt x="1726" y="1492"/>
                  </a:lnTo>
                  <a:lnTo>
                    <a:pt x="2005" y="1492"/>
                  </a:lnTo>
                  <a:lnTo>
                    <a:pt x="2145" y="1586"/>
                  </a:lnTo>
                  <a:lnTo>
                    <a:pt x="2612" y="2052"/>
                  </a:lnTo>
                  <a:lnTo>
                    <a:pt x="3078" y="1586"/>
                  </a:lnTo>
                  <a:lnTo>
                    <a:pt x="3171" y="1492"/>
                  </a:lnTo>
                  <a:close/>
                  <a:moveTo>
                    <a:pt x="2612" y="0"/>
                  </a:moveTo>
                  <a:lnTo>
                    <a:pt x="2052" y="47"/>
                  </a:lnTo>
                  <a:lnTo>
                    <a:pt x="1586" y="187"/>
                  </a:lnTo>
                  <a:lnTo>
                    <a:pt x="1119" y="420"/>
                  </a:lnTo>
                  <a:lnTo>
                    <a:pt x="746" y="746"/>
                  </a:lnTo>
                  <a:lnTo>
                    <a:pt x="420" y="1166"/>
                  </a:lnTo>
                  <a:lnTo>
                    <a:pt x="187" y="1586"/>
                  </a:lnTo>
                  <a:lnTo>
                    <a:pt x="47" y="2099"/>
                  </a:lnTo>
                  <a:lnTo>
                    <a:pt x="0" y="2612"/>
                  </a:lnTo>
                  <a:lnTo>
                    <a:pt x="47" y="3124"/>
                  </a:lnTo>
                  <a:lnTo>
                    <a:pt x="187" y="3637"/>
                  </a:lnTo>
                  <a:lnTo>
                    <a:pt x="420" y="4057"/>
                  </a:lnTo>
                  <a:lnTo>
                    <a:pt x="746" y="4477"/>
                  </a:lnTo>
                  <a:lnTo>
                    <a:pt x="1119" y="4803"/>
                  </a:lnTo>
                  <a:lnTo>
                    <a:pt x="1586" y="5036"/>
                  </a:lnTo>
                  <a:lnTo>
                    <a:pt x="2052" y="5176"/>
                  </a:lnTo>
                  <a:lnTo>
                    <a:pt x="2612" y="5223"/>
                  </a:lnTo>
                  <a:lnTo>
                    <a:pt x="3124" y="5176"/>
                  </a:lnTo>
                  <a:lnTo>
                    <a:pt x="3637" y="5036"/>
                  </a:lnTo>
                  <a:lnTo>
                    <a:pt x="4057" y="4803"/>
                  </a:lnTo>
                  <a:lnTo>
                    <a:pt x="4477" y="4477"/>
                  </a:lnTo>
                  <a:lnTo>
                    <a:pt x="4756" y="4057"/>
                  </a:lnTo>
                  <a:lnTo>
                    <a:pt x="5036" y="3637"/>
                  </a:lnTo>
                  <a:lnTo>
                    <a:pt x="5176" y="3124"/>
                  </a:lnTo>
                  <a:lnTo>
                    <a:pt x="5223" y="2612"/>
                  </a:lnTo>
                  <a:lnTo>
                    <a:pt x="5176" y="2099"/>
                  </a:lnTo>
                  <a:lnTo>
                    <a:pt x="5036" y="1586"/>
                  </a:lnTo>
                  <a:lnTo>
                    <a:pt x="4756" y="1166"/>
                  </a:lnTo>
                  <a:lnTo>
                    <a:pt x="4477" y="746"/>
                  </a:lnTo>
                  <a:lnTo>
                    <a:pt x="4057" y="420"/>
                  </a:lnTo>
                  <a:lnTo>
                    <a:pt x="3637" y="187"/>
                  </a:lnTo>
                  <a:lnTo>
                    <a:pt x="3124" y="47"/>
                  </a:lnTo>
                  <a:lnTo>
                    <a:pt x="26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46"/>
          <p:cNvGrpSpPr/>
          <p:nvPr/>
        </p:nvGrpSpPr>
        <p:grpSpPr>
          <a:xfrm>
            <a:off x="3356076" y="3798364"/>
            <a:ext cx="312976" cy="312953"/>
            <a:chOff x="2505500" y="4078600"/>
            <a:chExt cx="335775" cy="335750"/>
          </a:xfrm>
        </p:grpSpPr>
        <p:sp>
          <p:nvSpPr>
            <p:cNvPr id="1201" name="Google Shape;1201;p46"/>
            <p:cNvSpPr/>
            <p:nvPr/>
          </p:nvSpPr>
          <p:spPr>
            <a:xfrm>
              <a:off x="2729325" y="4276775"/>
              <a:ext cx="111950" cy="32675"/>
            </a:xfrm>
            <a:custGeom>
              <a:rect b="b" l="l" r="r" t="t"/>
              <a:pathLst>
                <a:path extrusionOk="0" h="1307" w="4478">
                  <a:moveTo>
                    <a:pt x="747" y="1"/>
                  </a:moveTo>
                  <a:lnTo>
                    <a:pt x="560" y="47"/>
                  </a:lnTo>
                  <a:lnTo>
                    <a:pt x="420" y="141"/>
                  </a:lnTo>
                  <a:lnTo>
                    <a:pt x="281" y="234"/>
                  </a:lnTo>
                  <a:lnTo>
                    <a:pt x="187" y="374"/>
                  </a:lnTo>
                  <a:lnTo>
                    <a:pt x="94" y="560"/>
                  </a:lnTo>
                  <a:lnTo>
                    <a:pt x="47" y="700"/>
                  </a:lnTo>
                  <a:lnTo>
                    <a:pt x="1" y="887"/>
                  </a:lnTo>
                  <a:lnTo>
                    <a:pt x="1" y="1306"/>
                  </a:lnTo>
                  <a:lnTo>
                    <a:pt x="4477" y="1306"/>
                  </a:lnTo>
                  <a:lnTo>
                    <a:pt x="4477" y="887"/>
                  </a:lnTo>
                  <a:lnTo>
                    <a:pt x="4477" y="700"/>
                  </a:lnTo>
                  <a:lnTo>
                    <a:pt x="4384" y="560"/>
                  </a:lnTo>
                  <a:lnTo>
                    <a:pt x="4337" y="374"/>
                  </a:lnTo>
                  <a:lnTo>
                    <a:pt x="4198" y="234"/>
                  </a:lnTo>
                  <a:lnTo>
                    <a:pt x="4058" y="141"/>
                  </a:lnTo>
                  <a:lnTo>
                    <a:pt x="3918" y="47"/>
                  </a:lnTo>
                  <a:lnTo>
                    <a:pt x="37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6"/>
            <p:cNvSpPr/>
            <p:nvPr/>
          </p:nvSpPr>
          <p:spPr>
            <a:xfrm>
              <a:off x="2505500" y="4329250"/>
              <a:ext cx="335775" cy="85100"/>
            </a:xfrm>
            <a:custGeom>
              <a:rect b="b" l="l" r="r" t="t"/>
              <a:pathLst>
                <a:path extrusionOk="0" h="3404" w="13431">
                  <a:moveTo>
                    <a:pt x="1" y="0"/>
                  </a:moveTo>
                  <a:lnTo>
                    <a:pt x="94" y="513"/>
                  </a:lnTo>
                  <a:lnTo>
                    <a:pt x="234" y="1073"/>
                  </a:lnTo>
                  <a:lnTo>
                    <a:pt x="467" y="1539"/>
                  </a:lnTo>
                  <a:lnTo>
                    <a:pt x="793" y="2005"/>
                  </a:lnTo>
                  <a:lnTo>
                    <a:pt x="1213" y="2378"/>
                  </a:lnTo>
                  <a:lnTo>
                    <a:pt x="1679" y="2705"/>
                  </a:lnTo>
                  <a:lnTo>
                    <a:pt x="2239" y="2938"/>
                  </a:lnTo>
                  <a:lnTo>
                    <a:pt x="2799" y="3078"/>
                  </a:lnTo>
                  <a:lnTo>
                    <a:pt x="3778" y="3217"/>
                  </a:lnTo>
                  <a:lnTo>
                    <a:pt x="4757" y="3311"/>
                  </a:lnTo>
                  <a:lnTo>
                    <a:pt x="5736" y="3357"/>
                  </a:lnTo>
                  <a:lnTo>
                    <a:pt x="6716" y="3404"/>
                  </a:lnTo>
                  <a:lnTo>
                    <a:pt x="7695" y="3357"/>
                  </a:lnTo>
                  <a:lnTo>
                    <a:pt x="8674" y="3311"/>
                  </a:lnTo>
                  <a:lnTo>
                    <a:pt x="9653" y="3217"/>
                  </a:lnTo>
                  <a:lnTo>
                    <a:pt x="10632" y="3078"/>
                  </a:lnTo>
                  <a:lnTo>
                    <a:pt x="11192" y="2938"/>
                  </a:lnTo>
                  <a:lnTo>
                    <a:pt x="11752" y="2705"/>
                  </a:lnTo>
                  <a:lnTo>
                    <a:pt x="12218" y="2378"/>
                  </a:lnTo>
                  <a:lnTo>
                    <a:pt x="12638" y="2005"/>
                  </a:lnTo>
                  <a:lnTo>
                    <a:pt x="12964" y="1539"/>
                  </a:lnTo>
                  <a:lnTo>
                    <a:pt x="13197" y="1073"/>
                  </a:lnTo>
                  <a:lnTo>
                    <a:pt x="13337" y="513"/>
                  </a:lnTo>
                  <a:lnTo>
                    <a:pt x="13430" y="0"/>
                  </a:lnTo>
                  <a:lnTo>
                    <a:pt x="8954" y="0"/>
                  </a:lnTo>
                  <a:lnTo>
                    <a:pt x="8954" y="93"/>
                  </a:lnTo>
                  <a:lnTo>
                    <a:pt x="8954" y="326"/>
                  </a:lnTo>
                  <a:lnTo>
                    <a:pt x="8814" y="466"/>
                  </a:lnTo>
                  <a:lnTo>
                    <a:pt x="8674" y="606"/>
                  </a:lnTo>
                  <a:lnTo>
                    <a:pt x="8441" y="653"/>
                  </a:lnTo>
                  <a:lnTo>
                    <a:pt x="4990" y="653"/>
                  </a:lnTo>
                  <a:lnTo>
                    <a:pt x="4804" y="606"/>
                  </a:lnTo>
                  <a:lnTo>
                    <a:pt x="4617" y="466"/>
                  </a:lnTo>
                  <a:lnTo>
                    <a:pt x="4524" y="326"/>
                  </a:lnTo>
                  <a:lnTo>
                    <a:pt x="4477" y="93"/>
                  </a:lnTo>
                  <a:lnTo>
                    <a:pt x="44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6"/>
            <p:cNvSpPr/>
            <p:nvPr/>
          </p:nvSpPr>
          <p:spPr>
            <a:xfrm>
              <a:off x="2505500" y="4276775"/>
              <a:ext cx="111950" cy="32675"/>
            </a:xfrm>
            <a:custGeom>
              <a:rect b="b" l="l" r="r" t="t"/>
              <a:pathLst>
                <a:path extrusionOk="0" h="1307" w="4478">
                  <a:moveTo>
                    <a:pt x="747" y="1"/>
                  </a:moveTo>
                  <a:lnTo>
                    <a:pt x="560" y="47"/>
                  </a:lnTo>
                  <a:lnTo>
                    <a:pt x="420" y="141"/>
                  </a:lnTo>
                  <a:lnTo>
                    <a:pt x="281" y="234"/>
                  </a:lnTo>
                  <a:lnTo>
                    <a:pt x="141" y="374"/>
                  </a:lnTo>
                  <a:lnTo>
                    <a:pt x="94" y="560"/>
                  </a:lnTo>
                  <a:lnTo>
                    <a:pt x="1" y="700"/>
                  </a:lnTo>
                  <a:lnTo>
                    <a:pt x="1" y="887"/>
                  </a:lnTo>
                  <a:lnTo>
                    <a:pt x="1" y="1306"/>
                  </a:lnTo>
                  <a:lnTo>
                    <a:pt x="4477" y="1306"/>
                  </a:lnTo>
                  <a:lnTo>
                    <a:pt x="4477" y="887"/>
                  </a:lnTo>
                  <a:lnTo>
                    <a:pt x="4431" y="700"/>
                  </a:lnTo>
                  <a:lnTo>
                    <a:pt x="4384" y="560"/>
                  </a:lnTo>
                  <a:lnTo>
                    <a:pt x="4291" y="374"/>
                  </a:lnTo>
                  <a:lnTo>
                    <a:pt x="4198" y="234"/>
                  </a:lnTo>
                  <a:lnTo>
                    <a:pt x="4058" y="141"/>
                  </a:lnTo>
                  <a:lnTo>
                    <a:pt x="3918" y="47"/>
                  </a:lnTo>
                  <a:lnTo>
                    <a:pt x="37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6"/>
            <p:cNvSpPr/>
            <p:nvPr/>
          </p:nvSpPr>
          <p:spPr>
            <a:xfrm>
              <a:off x="2687375" y="4078600"/>
              <a:ext cx="76950" cy="167900"/>
            </a:xfrm>
            <a:custGeom>
              <a:rect b="b" l="l" r="r" t="t"/>
              <a:pathLst>
                <a:path extrusionOk="0" h="6716" w="3078">
                  <a:moveTo>
                    <a:pt x="1539" y="1"/>
                  </a:moveTo>
                  <a:lnTo>
                    <a:pt x="1399" y="47"/>
                  </a:lnTo>
                  <a:lnTo>
                    <a:pt x="1259" y="140"/>
                  </a:lnTo>
                  <a:lnTo>
                    <a:pt x="93" y="1446"/>
                  </a:lnTo>
                  <a:lnTo>
                    <a:pt x="47" y="1586"/>
                  </a:lnTo>
                  <a:lnTo>
                    <a:pt x="0" y="1679"/>
                  </a:lnTo>
                  <a:lnTo>
                    <a:pt x="0" y="1772"/>
                  </a:lnTo>
                  <a:lnTo>
                    <a:pt x="47" y="1866"/>
                  </a:lnTo>
                  <a:lnTo>
                    <a:pt x="93" y="1959"/>
                  </a:lnTo>
                  <a:lnTo>
                    <a:pt x="187" y="2052"/>
                  </a:lnTo>
                  <a:lnTo>
                    <a:pt x="280" y="2099"/>
                  </a:lnTo>
                  <a:lnTo>
                    <a:pt x="746" y="2099"/>
                  </a:lnTo>
                  <a:lnTo>
                    <a:pt x="746" y="6296"/>
                  </a:lnTo>
                  <a:lnTo>
                    <a:pt x="793" y="6482"/>
                  </a:lnTo>
                  <a:lnTo>
                    <a:pt x="886" y="6575"/>
                  </a:lnTo>
                  <a:lnTo>
                    <a:pt x="979" y="6669"/>
                  </a:lnTo>
                  <a:lnTo>
                    <a:pt x="1166" y="6715"/>
                  </a:lnTo>
                  <a:lnTo>
                    <a:pt x="1912" y="6715"/>
                  </a:lnTo>
                  <a:lnTo>
                    <a:pt x="2098" y="6669"/>
                  </a:lnTo>
                  <a:lnTo>
                    <a:pt x="2192" y="6575"/>
                  </a:lnTo>
                  <a:lnTo>
                    <a:pt x="2285" y="6482"/>
                  </a:lnTo>
                  <a:lnTo>
                    <a:pt x="2332" y="6296"/>
                  </a:lnTo>
                  <a:lnTo>
                    <a:pt x="2332" y="2099"/>
                  </a:lnTo>
                  <a:lnTo>
                    <a:pt x="2798" y="2099"/>
                  </a:lnTo>
                  <a:lnTo>
                    <a:pt x="2891" y="2052"/>
                  </a:lnTo>
                  <a:lnTo>
                    <a:pt x="2984" y="1959"/>
                  </a:lnTo>
                  <a:lnTo>
                    <a:pt x="3031" y="1866"/>
                  </a:lnTo>
                  <a:lnTo>
                    <a:pt x="3078" y="1772"/>
                  </a:lnTo>
                  <a:lnTo>
                    <a:pt x="3078" y="1679"/>
                  </a:lnTo>
                  <a:lnTo>
                    <a:pt x="3031" y="1586"/>
                  </a:lnTo>
                  <a:lnTo>
                    <a:pt x="2984" y="1446"/>
                  </a:lnTo>
                  <a:lnTo>
                    <a:pt x="1819" y="140"/>
                  </a:lnTo>
                  <a:lnTo>
                    <a:pt x="1679" y="47"/>
                  </a:lnTo>
                  <a:lnTo>
                    <a:pt x="15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6"/>
            <p:cNvSpPr/>
            <p:nvPr/>
          </p:nvSpPr>
          <p:spPr>
            <a:xfrm>
              <a:off x="2582450" y="4078600"/>
              <a:ext cx="76950" cy="167900"/>
            </a:xfrm>
            <a:custGeom>
              <a:rect b="b" l="l" r="r" t="t"/>
              <a:pathLst>
                <a:path extrusionOk="0" h="6716" w="3078">
                  <a:moveTo>
                    <a:pt x="980" y="1"/>
                  </a:moveTo>
                  <a:lnTo>
                    <a:pt x="886" y="94"/>
                  </a:lnTo>
                  <a:lnTo>
                    <a:pt x="793" y="234"/>
                  </a:lnTo>
                  <a:lnTo>
                    <a:pt x="746" y="374"/>
                  </a:lnTo>
                  <a:lnTo>
                    <a:pt x="746" y="4570"/>
                  </a:lnTo>
                  <a:lnTo>
                    <a:pt x="373" y="4570"/>
                  </a:lnTo>
                  <a:lnTo>
                    <a:pt x="280" y="4617"/>
                  </a:lnTo>
                  <a:lnTo>
                    <a:pt x="187" y="4664"/>
                  </a:lnTo>
                  <a:lnTo>
                    <a:pt x="94" y="4710"/>
                  </a:lnTo>
                  <a:lnTo>
                    <a:pt x="47" y="4803"/>
                  </a:lnTo>
                  <a:lnTo>
                    <a:pt x="0" y="4897"/>
                  </a:lnTo>
                  <a:lnTo>
                    <a:pt x="0" y="5037"/>
                  </a:lnTo>
                  <a:lnTo>
                    <a:pt x="47" y="5130"/>
                  </a:lnTo>
                  <a:lnTo>
                    <a:pt x="94" y="5223"/>
                  </a:lnTo>
                  <a:lnTo>
                    <a:pt x="1259" y="6575"/>
                  </a:lnTo>
                  <a:lnTo>
                    <a:pt x="1399" y="6669"/>
                  </a:lnTo>
                  <a:lnTo>
                    <a:pt x="1539" y="6715"/>
                  </a:lnTo>
                  <a:lnTo>
                    <a:pt x="1679" y="6669"/>
                  </a:lnTo>
                  <a:lnTo>
                    <a:pt x="1819" y="6575"/>
                  </a:lnTo>
                  <a:lnTo>
                    <a:pt x="2985" y="5223"/>
                  </a:lnTo>
                  <a:lnTo>
                    <a:pt x="3031" y="5130"/>
                  </a:lnTo>
                  <a:lnTo>
                    <a:pt x="3078" y="5037"/>
                  </a:lnTo>
                  <a:lnTo>
                    <a:pt x="3078" y="4897"/>
                  </a:lnTo>
                  <a:lnTo>
                    <a:pt x="3031" y="4803"/>
                  </a:lnTo>
                  <a:lnTo>
                    <a:pt x="2985" y="4710"/>
                  </a:lnTo>
                  <a:lnTo>
                    <a:pt x="2891" y="4664"/>
                  </a:lnTo>
                  <a:lnTo>
                    <a:pt x="2798" y="4617"/>
                  </a:lnTo>
                  <a:lnTo>
                    <a:pt x="2705" y="4570"/>
                  </a:lnTo>
                  <a:lnTo>
                    <a:pt x="2332" y="4570"/>
                  </a:lnTo>
                  <a:lnTo>
                    <a:pt x="2332" y="374"/>
                  </a:lnTo>
                  <a:lnTo>
                    <a:pt x="2285" y="234"/>
                  </a:lnTo>
                  <a:lnTo>
                    <a:pt x="2192" y="94"/>
                  </a:lnTo>
                  <a:lnTo>
                    <a:pt x="20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46"/>
          <p:cNvGrpSpPr/>
          <p:nvPr/>
        </p:nvGrpSpPr>
        <p:grpSpPr>
          <a:xfrm>
            <a:off x="4061279" y="3798364"/>
            <a:ext cx="312976" cy="312953"/>
            <a:chOff x="3262075" y="4078600"/>
            <a:chExt cx="335775" cy="335750"/>
          </a:xfrm>
        </p:grpSpPr>
        <p:sp>
          <p:nvSpPr>
            <p:cNvPr id="1207" name="Google Shape;1207;p46"/>
            <p:cNvSpPr/>
            <p:nvPr/>
          </p:nvSpPr>
          <p:spPr>
            <a:xfrm>
              <a:off x="3498725" y="4276775"/>
              <a:ext cx="72300" cy="72300"/>
            </a:xfrm>
            <a:custGeom>
              <a:rect b="b" l="l" r="r" t="t"/>
              <a:pathLst>
                <a:path extrusionOk="0" h="2892" w="2892">
                  <a:moveTo>
                    <a:pt x="1166" y="1"/>
                  </a:moveTo>
                  <a:lnTo>
                    <a:pt x="887" y="94"/>
                  </a:lnTo>
                  <a:lnTo>
                    <a:pt x="654" y="234"/>
                  </a:lnTo>
                  <a:lnTo>
                    <a:pt x="420" y="420"/>
                  </a:lnTo>
                  <a:lnTo>
                    <a:pt x="281" y="607"/>
                  </a:lnTo>
                  <a:lnTo>
                    <a:pt x="141" y="887"/>
                  </a:lnTo>
                  <a:lnTo>
                    <a:pt x="47" y="1120"/>
                  </a:lnTo>
                  <a:lnTo>
                    <a:pt x="1" y="1446"/>
                  </a:lnTo>
                  <a:lnTo>
                    <a:pt x="47" y="1726"/>
                  </a:lnTo>
                  <a:lnTo>
                    <a:pt x="141" y="2006"/>
                  </a:lnTo>
                  <a:lnTo>
                    <a:pt x="281" y="2239"/>
                  </a:lnTo>
                  <a:lnTo>
                    <a:pt x="420" y="2425"/>
                  </a:lnTo>
                  <a:lnTo>
                    <a:pt x="654" y="2612"/>
                  </a:lnTo>
                  <a:lnTo>
                    <a:pt x="887" y="2752"/>
                  </a:lnTo>
                  <a:lnTo>
                    <a:pt x="1166" y="2845"/>
                  </a:lnTo>
                  <a:lnTo>
                    <a:pt x="1446" y="2892"/>
                  </a:lnTo>
                  <a:lnTo>
                    <a:pt x="1726" y="2845"/>
                  </a:lnTo>
                  <a:lnTo>
                    <a:pt x="2006" y="2752"/>
                  </a:lnTo>
                  <a:lnTo>
                    <a:pt x="2286" y="2612"/>
                  </a:lnTo>
                  <a:lnTo>
                    <a:pt x="2472" y="2425"/>
                  </a:lnTo>
                  <a:lnTo>
                    <a:pt x="2659" y="2239"/>
                  </a:lnTo>
                  <a:lnTo>
                    <a:pt x="2799" y="2006"/>
                  </a:lnTo>
                  <a:lnTo>
                    <a:pt x="2892" y="1726"/>
                  </a:lnTo>
                  <a:lnTo>
                    <a:pt x="2892" y="1446"/>
                  </a:lnTo>
                  <a:lnTo>
                    <a:pt x="2892" y="1120"/>
                  </a:lnTo>
                  <a:lnTo>
                    <a:pt x="2799" y="887"/>
                  </a:lnTo>
                  <a:lnTo>
                    <a:pt x="2659" y="607"/>
                  </a:lnTo>
                  <a:lnTo>
                    <a:pt x="2472" y="420"/>
                  </a:lnTo>
                  <a:lnTo>
                    <a:pt x="2286" y="234"/>
                  </a:lnTo>
                  <a:lnTo>
                    <a:pt x="2006" y="94"/>
                  </a:lnTo>
                  <a:lnTo>
                    <a:pt x="17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6"/>
            <p:cNvSpPr/>
            <p:nvPr/>
          </p:nvSpPr>
          <p:spPr>
            <a:xfrm>
              <a:off x="3287725" y="4078600"/>
              <a:ext cx="72300" cy="72300"/>
            </a:xfrm>
            <a:custGeom>
              <a:rect b="b" l="l" r="r" t="t"/>
              <a:pathLst>
                <a:path extrusionOk="0" h="2892" w="2892">
                  <a:moveTo>
                    <a:pt x="1166" y="1"/>
                  </a:moveTo>
                  <a:lnTo>
                    <a:pt x="887" y="94"/>
                  </a:lnTo>
                  <a:lnTo>
                    <a:pt x="653" y="234"/>
                  </a:lnTo>
                  <a:lnTo>
                    <a:pt x="420" y="420"/>
                  </a:lnTo>
                  <a:lnTo>
                    <a:pt x="234" y="607"/>
                  </a:lnTo>
                  <a:lnTo>
                    <a:pt x="141" y="887"/>
                  </a:lnTo>
                  <a:lnTo>
                    <a:pt x="47" y="1120"/>
                  </a:lnTo>
                  <a:lnTo>
                    <a:pt x="1" y="1446"/>
                  </a:lnTo>
                  <a:lnTo>
                    <a:pt x="47" y="1726"/>
                  </a:lnTo>
                  <a:lnTo>
                    <a:pt x="141" y="2006"/>
                  </a:lnTo>
                  <a:lnTo>
                    <a:pt x="234" y="2239"/>
                  </a:lnTo>
                  <a:lnTo>
                    <a:pt x="420" y="2472"/>
                  </a:lnTo>
                  <a:lnTo>
                    <a:pt x="653" y="2612"/>
                  </a:lnTo>
                  <a:lnTo>
                    <a:pt x="887" y="2752"/>
                  </a:lnTo>
                  <a:lnTo>
                    <a:pt x="1166" y="2845"/>
                  </a:lnTo>
                  <a:lnTo>
                    <a:pt x="1446" y="2892"/>
                  </a:lnTo>
                  <a:lnTo>
                    <a:pt x="1726" y="2845"/>
                  </a:lnTo>
                  <a:lnTo>
                    <a:pt x="2006" y="2752"/>
                  </a:lnTo>
                  <a:lnTo>
                    <a:pt x="2239" y="2612"/>
                  </a:lnTo>
                  <a:lnTo>
                    <a:pt x="2472" y="2472"/>
                  </a:lnTo>
                  <a:lnTo>
                    <a:pt x="2659" y="2239"/>
                  </a:lnTo>
                  <a:lnTo>
                    <a:pt x="2798" y="2006"/>
                  </a:lnTo>
                  <a:lnTo>
                    <a:pt x="2845" y="1726"/>
                  </a:lnTo>
                  <a:lnTo>
                    <a:pt x="2892" y="1446"/>
                  </a:lnTo>
                  <a:lnTo>
                    <a:pt x="2845" y="1120"/>
                  </a:lnTo>
                  <a:lnTo>
                    <a:pt x="2798" y="887"/>
                  </a:lnTo>
                  <a:lnTo>
                    <a:pt x="2659" y="607"/>
                  </a:lnTo>
                  <a:lnTo>
                    <a:pt x="2472" y="420"/>
                  </a:lnTo>
                  <a:lnTo>
                    <a:pt x="2239" y="234"/>
                  </a:lnTo>
                  <a:lnTo>
                    <a:pt x="2006" y="94"/>
                  </a:lnTo>
                  <a:lnTo>
                    <a:pt x="17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6"/>
            <p:cNvSpPr/>
            <p:nvPr/>
          </p:nvSpPr>
          <p:spPr>
            <a:xfrm>
              <a:off x="3262075" y="4152050"/>
              <a:ext cx="124775" cy="64125"/>
            </a:xfrm>
            <a:custGeom>
              <a:rect b="b" l="l" r="r" t="t"/>
              <a:pathLst>
                <a:path extrusionOk="0" h="2565" w="4991">
                  <a:moveTo>
                    <a:pt x="840" y="0"/>
                  </a:moveTo>
                  <a:lnTo>
                    <a:pt x="514" y="420"/>
                  </a:lnTo>
                  <a:lnTo>
                    <a:pt x="327" y="606"/>
                  </a:lnTo>
                  <a:lnTo>
                    <a:pt x="234" y="840"/>
                  </a:lnTo>
                  <a:lnTo>
                    <a:pt x="141" y="1119"/>
                  </a:lnTo>
                  <a:lnTo>
                    <a:pt x="47" y="1353"/>
                  </a:lnTo>
                  <a:lnTo>
                    <a:pt x="1" y="1632"/>
                  </a:lnTo>
                  <a:lnTo>
                    <a:pt x="1" y="1912"/>
                  </a:lnTo>
                  <a:lnTo>
                    <a:pt x="1" y="2145"/>
                  </a:lnTo>
                  <a:lnTo>
                    <a:pt x="1" y="2332"/>
                  </a:lnTo>
                  <a:lnTo>
                    <a:pt x="94" y="2425"/>
                  </a:lnTo>
                  <a:lnTo>
                    <a:pt x="234" y="2518"/>
                  </a:lnTo>
                  <a:lnTo>
                    <a:pt x="374" y="2565"/>
                  </a:lnTo>
                  <a:lnTo>
                    <a:pt x="4571" y="2565"/>
                  </a:lnTo>
                  <a:lnTo>
                    <a:pt x="4710" y="2518"/>
                  </a:lnTo>
                  <a:lnTo>
                    <a:pt x="4850" y="2425"/>
                  </a:lnTo>
                  <a:lnTo>
                    <a:pt x="4944" y="2332"/>
                  </a:lnTo>
                  <a:lnTo>
                    <a:pt x="4990" y="2145"/>
                  </a:lnTo>
                  <a:lnTo>
                    <a:pt x="4990" y="1912"/>
                  </a:lnTo>
                  <a:lnTo>
                    <a:pt x="4944" y="1632"/>
                  </a:lnTo>
                  <a:lnTo>
                    <a:pt x="4897" y="1353"/>
                  </a:lnTo>
                  <a:lnTo>
                    <a:pt x="4850" y="1119"/>
                  </a:lnTo>
                  <a:lnTo>
                    <a:pt x="4757" y="840"/>
                  </a:lnTo>
                  <a:lnTo>
                    <a:pt x="4617" y="606"/>
                  </a:lnTo>
                  <a:lnTo>
                    <a:pt x="4477" y="420"/>
                  </a:lnTo>
                  <a:lnTo>
                    <a:pt x="4104" y="0"/>
                  </a:lnTo>
                  <a:lnTo>
                    <a:pt x="3778" y="327"/>
                  </a:lnTo>
                  <a:lnTo>
                    <a:pt x="3358" y="513"/>
                  </a:lnTo>
                  <a:lnTo>
                    <a:pt x="2939" y="653"/>
                  </a:lnTo>
                  <a:lnTo>
                    <a:pt x="2472" y="746"/>
                  </a:lnTo>
                  <a:lnTo>
                    <a:pt x="2006" y="653"/>
                  </a:lnTo>
                  <a:lnTo>
                    <a:pt x="1586" y="513"/>
                  </a:lnTo>
                  <a:lnTo>
                    <a:pt x="1167" y="327"/>
                  </a:lnTo>
                  <a:lnTo>
                    <a:pt x="8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6"/>
            <p:cNvSpPr/>
            <p:nvPr/>
          </p:nvSpPr>
          <p:spPr>
            <a:xfrm>
              <a:off x="3473075" y="4350225"/>
              <a:ext cx="124775" cy="64125"/>
            </a:xfrm>
            <a:custGeom>
              <a:rect b="b" l="l" r="r" t="t"/>
              <a:pathLst>
                <a:path extrusionOk="0" h="2565" w="4991">
                  <a:moveTo>
                    <a:pt x="840" y="0"/>
                  </a:moveTo>
                  <a:lnTo>
                    <a:pt x="514" y="373"/>
                  </a:lnTo>
                  <a:lnTo>
                    <a:pt x="374" y="607"/>
                  </a:lnTo>
                  <a:lnTo>
                    <a:pt x="234" y="840"/>
                  </a:lnTo>
                  <a:lnTo>
                    <a:pt x="141" y="1073"/>
                  </a:lnTo>
                  <a:lnTo>
                    <a:pt x="48" y="1353"/>
                  </a:lnTo>
                  <a:lnTo>
                    <a:pt x="1" y="1632"/>
                  </a:lnTo>
                  <a:lnTo>
                    <a:pt x="1" y="1912"/>
                  </a:lnTo>
                  <a:lnTo>
                    <a:pt x="1" y="2145"/>
                  </a:lnTo>
                  <a:lnTo>
                    <a:pt x="1" y="2332"/>
                  </a:lnTo>
                  <a:lnTo>
                    <a:pt x="94" y="2425"/>
                  </a:lnTo>
                  <a:lnTo>
                    <a:pt x="234" y="2518"/>
                  </a:lnTo>
                  <a:lnTo>
                    <a:pt x="374" y="2565"/>
                  </a:lnTo>
                  <a:lnTo>
                    <a:pt x="4571" y="2565"/>
                  </a:lnTo>
                  <a:lnTo>
                    <a:pt x="4757" y="2518"/>
                  </a:lnTo>
                  <a:lnTo>
                    <a:pt x="4850" y="2425"/>
                  </a:lnTo>
                  <a:lnTo>
                    <a:pt x="4944" y="2332"/>
                  </a:lnTo>
                  <a:lnTo>
                    <a:pt x="4990" y="2145"/>
                  </a:lnTo>
                  <a:lnTo>
                    <a:pt x="4990" y="1912"/>
                  </a:lnTo>
                  <a:lnTo>
                    <a:pt x="4944" y="1632"/>
                  </a:lnTo>
                  <a:lnTo>
                    <a:pt x="4897" y="1353"/>
                  </a:lnTo>
                  <a:lnTo>
                    <a:pt x="4850" y="1073"/>
                  </a:lnTo>
                  <a:lnTo>
                    <a:pt x="4757" y="840"/>
                  </a:lnTo>
                  <a:lnTo>
                    <a:pt x="4617" y="607"/>
                  </a:lnTo>
                  <a:lnTo>
                    <a:pt x="4477" y="373"/>
                  </a:lnTo>
                  <a:lnTo>
                    <a:pt x="4104" y="0"/>
                  </a:lnTo>
                  <a:lnTo>
                    <a:pt x="3778" y="327"/>
                  </a:lnTo>
                  <a:lnTo>
                    <a:pt x="3405" y="513"/>
                  </a:lnTo>
                  <a:lnTo>
                    <a:pt x="2939" y="653"/>
                  </a:lnTo>
                  <a:lnTo>
                    <a:pt x="2472" y="700"/>
                  </a:lnTo>
                  <a:lnTo>
                    <a:pt x="2006" y="653"/>
                  </a:lnTo>
                  <a:lnTo>
                    <a:pt x="1586" y="513"/>
                  </a:lnTo>
                  <a:lnTo>
                    <a:pt x="1213" y="327"/>
                  </a:lnTo>
                  <a:lnTo>
                    <a:pt x="8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6"/>
            <p:cNvSpPr/>
            <p:nvPr/>
          </p:nvSpPr>
          <p:spPr>
            <a:xfrm>
              <a:off x="3304050" y="4255800"/>
              <a:ext cx="136425" cy="158550"/>
            </a:xfrm>
            <a:custGeom>
              <a:rect b="b" l="l" r="r" t="t"/>
              <a:pathLst>
                <a:path extrusionOk="0" h="6342" w="5457">
                  <a:moveTo>
                    <a:pt x="420" y="0"/>
                  </a:moveTo>
                  <a:lnTo>
                    <a:pt x="234" y="47"/>
                  </a:lnTo>
                  <a:lnTo>
                    <a:pt x="140" y="140"/>
                  </a:lnTo>
                  <a:lnTo>
                    <a:pt x="47" y="280"/>
                  </a:lnTo>
                  <a:lnTo>
                    <a:pt x="0" y="420"/>
                  </a:lnTo>
                  <a:lnTo>
                    <a:pt x="0" y="5176"/>
                  </a:lnTo>
                  <a:lnTo>
                    <a:pt x="47" y="5316"/>
                  </a:lnTo>
                  <a:lnTo>
                    <a:pt x="140" y="5456"/>
                  </a:lnTo>
                  <a:lnTo>
                    <a:pt x="234" y="5549"/>
                  </a:lnTo>
                  <a:lnTo>
                    <a:pt x="420" y="5596"/>
                  </a:lnTo>
                  <a:lnTo>
                    <a:pt x="3311" y="5596"/>
                  </a:lnTo>
                  <a:lnTo>
                    <a:pt x="3311" y="5922"/>
                  </a:lnTo>
                  <a:lnTo>
                    <a:pt x="3358" y="6062"/>
                  </a:lnTo>
                  <a:lnTo>
                    <a:pt x="3404" y="6155"/>
                  </a:lnTo>
                  <a:lnTo>
                    <a:pt x="3451" y="6249"/>
                  </a:lnTo>
                  <a:lnTo>
                    <a:pt x="3544" y="6295"/>
                  </a:lnTo>
                  <a:lnTo>
                    <a:pt x="3638" y="6342"/>
                  </a:lnTo>
                  <a:lnTo>
                    <a:pt x="3778" y="6342"/>
                  </a:lnTo>
                  <a:lnTo>
                    <a:pt x="3871" y="6295"/>
                  </a:lnTo>
                  <a:lnTo>
                    <a:pt x="3964" y="6249"/>
                  </a:lnTo>
                  <a:lnTo>
                    <a:pt x="5316" y="5083"/>
                  </a:lnTo>
                  <a:lnTo>
                    <a:pt x="5410" y="4943"/>
                  </a:lnTo>
                  <a:lnTo>
                    <a:pt x="5456" y="4803"/>
                  </a:lnTo>
                  <a:lnTo>
                    <a:pt x="5410" y="4617"/>
                  </a:lnTo>
                  <a:lnTo>
                    <a:pt x="5316" y="4477"/>
                  </a:lnTo>
                  <a:lnTo>
                    <a:pt x="3964" y="3358"/>
                  </a:lnTo>
                  <a:lnTo>
                    <a:pt x="3871" y="3264"/>
                  </a:lnTo>
                  <a:lnTo>
                    <a:pt x="3638" y="3264"/>
                  </a:lnTo>
                  <a:lnTo>
                    <a:pt x="3544" y="3311"/>
                  </a:lnTo>
                  <a:lnTo>
                    <a:pt x="3451" y="3358"/>
                  </a:lnTo>
                  <a:lnTo>
                    <a:pt x="3404" y="3404"/>
                  </a:lnTo>
                  <a:lnTo>
                    <a:pt x="3358" y="3544"/>
                  </a:lnTo>
                  <a:lnTo>
                    <a:pt x="3311" y="3637"/>
                  </a:lnTo>
                  <a:lnTo>
                    <a:pt x="3311" y="4011"/>
                  </a:lnTo>
                  <a:lnTo>
                    <a:pt x="1586" y="4011"/>
                  </a:lnTo>
                  <a:lnTo>
                    <a:pt x="1586" y="420"/>
                  </a:lnTo>
                  <a:lnTo>
                    <a:pt x="1539" y="280"/>
                  </a:lnTo>
                  <a:lnTo>
                    <a:pt x="1493" y="140"/>
                  </a:lnTo>
                  <a:lnTo>
                    <a:pt x="1353" y="47"/>
                  </a:lnTo>
                  <a:lnTo>
                    <a:pt x="1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6"/>
            <p:cNvSpPr/>
            <p:nvPr/>
          </p:nvSpPr>
          <p:spPr>
            <a:xfrm>
              <a:off x="3419450" y="4078600"/>
              <a:ext cx="135250" cy="157400"/>
            </a:xfrm>
            <a:custGeom>
              <a:rect b="b" l="l" r="r" t="t"/>
              <a:pathLst>
                <a:path extrusionOk="0" h="6296" w="5410">
                  <a:moveTo>
                    <a:pt x="1540" y="1"/>
                  </a:moveTo>
                  <a:lnTo>
                    <a:pt x="1446" y="94"/>
                  </a:lnTo>
                  <a:lnTo>
                    <a:pt x="141" y="1213"/>
                  </a:lnTo>
                  <a:lnTo>
                    <a:pt x="1" y="1353"/>
                  </a:lnTo>
                  <a:lnTo>
                    <a:pt x="1" y="1539"/>
                  </a:lnTo>
                  <a:lnTo>
                    <a:pt x="1" y="1679"/>
                  </a:lnTo>
                  <a:lnTo>
                    <a:pt x="141" y="1819"/>
                  </a:lnTo>
                  <a:lnTo>
                    <a:pt x="1446" y="2985"/>
                  </a:lnTo>
                  <a:lnTo>
                    <a:pt x="1540" y="3031"/>
                  </a:lnTo>
                  <a:lnTo>
                    <a:pt x="1680" y="3078"/>
                  </a:lnTo>
                  <a:lnTo>
                    <a:pt x="1773" y="3078"/>
                  </a:lnTo>
                  <a:lnTo>
                    <a:pt x="1866" y="3031"/>
                  </a:lnTo>
                  <a:lnTo>
                    <a:pt x="1959" y="2985"/>
                  </a:lnTo>
                  <a:lnTo>
                    <a:pt x="2053" y="2892"/>
                  </a:lnTo>
                  <a:lnTo>
                    <a:pt x="2099" y="2798"/>
                  </a:lnTo>
                  <a:lnTo>
                    <a:pt x="2099" y="2658"/>
                  </a:lnTo>
                  <a:lnTo>
                    <a:pt x="2099" y="2332"/>
                  </a:lnTo>
                  <a:lnTo>
                    <a:pt x="3825" y="2332"/>
                  </a:lnTo>
                  <a:lnTo>
                    <a:pt x="3825" y="5923"/>
                  </a:lnTo>
                  <a:lnTo>
                    <a:pt x="3871" y="6062"/>
                  </a:lnTo>
                  <a:lnTo>
                    <a:pt x="3964" y="6202"/>
                  </a:lnTo>
                  <a:lnTo>
                    <a:pt x="4104" y="6296"/>
                  </a:lnTo>
                  <a:lnTo>
                    <a:pt x="5177" y="6296"/>
                  </a:lnTo>
                  <a:lnTo>
                    <a:pt x="5317" y="6202"/>
                  </a:lnTo>
                  <a:lnTo>
                    <a:pt x="5363" y="6062"/>
                  </a:lnTo>
                  <a:lnTo>
                    <a:pt x="5410" y="5923"/>
                  </a:lnTo>
                  <a:lnTo>
                    <a:pt x="5410" y="1120"/>
                  </a:lnTo>
                  <a:lnTo>
                    <a:pt x="5363" y="980"/>
                  </a:lnTo>
                  <a:lnTo>
                    <a:pt x="5317" y="840"/>
                  </a:lnTo>
                  <a:lnTo>
                    <a:pt x="5177" y="793"/>
                  </a:lnTo>
                  <a:lnTo>
                    <a:pt x="5037" y="747"/>
                  </a:lnTo>
                  <a:lnTo>
                    <a:pt x="2099" y="747"/>
                  </a:lnTo>
                  <a:lnTo>
                    <a:pt x="2099" y="374"/>
                  </a:lnTo>
                  <a:lnTo>
                    <a:pt x="2099" y="280"/>
                  </a:lnTo>
                  <a:lnTo>
                    <a:pt x="2053" y="187"/>
                  </a:lnTo>
                  <a:lnTo>
                    <a:pt x="1959" y="94"/>
                  </a:lnTo>
                  <a:lnTo>
                    <a:pt x="1866" y="47"/>
                  </a:lnTo>
                  <a:lnTo>
                    <a:pt x="17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46"/>
          <p:cNvGrpSpPr/>
          <p:nvPr/>
        </p:nvGrpSpPr>
        <p:grpSpPr>
          <a:xfrm>
            <a:off x="4831683" y="3798364"/>
            <a:ext cx="189100" cy="312953"/>
            <a:chOff x="4088600" y="4078600"/>
            <a:chExt cx="202875" cy="335750"/>
          </a:xfrm>
        </p:grpSpPr>
        <p:sp>
          <p:nvSpPr>
            <p:cNvPr id="1214" name="Google Shape;1214;p46"/>
            <p:cNvSpPr/>
            <p:nvPr/>
          </p:nvSpPr>
          <p:spPr>
            <a:xfrm>
              <a:off x="4088600" y="4367700"/>
              <a:ext cx="202875" cy="46650"/>
            </a:xfrm>
            <a:custGeom>
              <a:rect b="b" l="l" r="r" t="t"/>
              <a:pathLst>
                <a:path extrusionOk="0" h="1866" w="8115">
                  <a:moveTo>
                    <a:pt x="1" y="1"/>
                  </a:moveTo>
                  <a:lnTo>
                    <a:pt x="1" y="933"/>
                  </a:lnTo>
                  <a:lnTo>
                    <a:pt x="1" y="1120"/>
                  </a:lnTo>
                  <a:lnTo>
                    <a:pt x="94" y="1306"/>
                  </a:lnTo>
                  <a:lnTo>
                    <a:pt x="141" y="1446"/>
                  </a:lnTo>
                  <a:lnTo>
                    <a:pt x="280" y="1586"/>
                  </a:lnTo>
                  <a:lnTo>
                    <a:pt x="420" y="1679"/>
                  </a:lnTo>
                  <a:lnTo>
                    <a:pt x="560" y="1773"/>
                  </a:lnTo>
                  <a:lnTo>
                    <a:pt x="747" y="1819"/>
                  </a:lnTo>
                  <a:lnTo>
                    <a:pt x="933" y="1866"/>
                  </a:lnTo>
                  <a:lnTo>
                    <a:pt x="7228" y="1866"/>
                  </a:lnTo>
                  <a:lnTo>
                    <a:pt x="7415" y="1819"/>
                  </a:lnTo>
                  <a:lnTo>
                    <a:pt x="7555" y="1773"/>
                  </a:lnTo>
                  <a:lnTo>
                    <a:pt x="7741" y="1679"/>
                  </a:lnTo>
                  <a:lnTo>
                    <a:pt x="7881" y="1586"/>
                  </a:lnTo>
                  <a:lnTo>
                    <a:pt x="7974" y="1446"/>
                  </a:lnTo>
                  <a:lnTo>
                    <a:pt x="8068" y="1306"/>
                  </a:lnTo>
                  <a:lnTo>
                    <a:pt x="8114" y="1120"/>
                  </a:lnTo>
                  <a:lnTo>
                    <a:pt x="8114" y="933"/>
                  </a:lnTo>
                  <a:lnTo>
                    <a:pt x="81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6"/>
            <p:cNvSpPr/>
            <p:nvPr/>
          </p:nvSpPr>
          <p:spPr>
            <a:xfrm>
              <a:off x="4160875" y="4078600"/>
              <a:ext cx="59475" cy="25675"/>
            </a:xfrm>
            <a:custGeom>
              <a:rect b="b" l="l" r="r" t="t"/>
              <a:pathLst>
                <a:path extrusionOk="0" h="1027" w="2379">
                  <a:moveTo>
                    <a:pt x="1" y="1"/>
                  </a:moveTo>
                  <a:lnTo>
                    <a:pt x="187" y="1026"/>
                  </a:lnTo>
                  <a:lnTo>
                    <a:pt x="2146" y="1026"/>
                  </a:lnTo>
                  <a:lnTo>
                    <a:pt x="2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6"/>
            <p:cNvSpPr/>
            <p:nvPr/>
          </p:nvSpPr>
          <p:spPr>
            <a:xfrm>
              <a:off x="4170200" y="4170700"/>
              <a:ext cx="39675" cy="39650"/>
            </a:xfrm>
            <a:custGeom>
              <a:rect b="b" l="l" r="r" t="t"/>
              <a:pathLst>
                <a:path extrusionOk="0" h="1586" w="1587">
                  <a:moveTo>
                    <a:pt x="654" y="0"/>
                  </a:moveTo>
                  <a:lnTo>
                    <a:pt x="514" y="47"/>
                  </a:lnTo>
                  <a:lnTo>
                    <a:pt x="374" y="140"/>
                  </a:lnTo>
                  <a:lnTo>
                    <a:pt x="234" y="233"/>
                  </a:lnTo>
                  <a:lnTo>
                    <a:pt x="141" y="373"/>
                  </a:lnTo>
                  <a:lnTo>
                    <a:pt x="94" y="467"/>
                  </a:lnTo>
                  <a:lnTo>
                    <a:pt x="47" y="653"/>
                  </a:lnTo>
                  <a:lnTo>
                    <a:pt x="1" y="793"/>
                  </a:lnTo>
                  <a:lnTo>
                    <a:pt x="47" y="933"/>
                  </a:lnTo>
                  <a:lnTo>
                    <a:pt x="94" y="1119"/>
                  </a:lnTo>
                  <a:lnTo>
                    <a:pt x="141" y="1213"/>
                  </a:lnTo>
                  <a:lnTo>
                    <a:pt x="234" y="1353"/>
                  </a:lnTo>
                  <a:lnTo>
                    <a:pt x="374" y="1446"/>
                  </a:lnTo>
                  <a:lnTo>
                    <a:pt x="514" y="1539"/>
                  </a:lnTo>
                  <a:lnTo>
                    <a:pt x="654" y="1586"/>
                  </a:lnTo>
                  <a:lnTo>
                    <a:pt x="980" y="1586"/>
                  </a:lnTo>
                  <a:lnTo>
                    <a:pt x="1120" y="1539"/>
                  </a:lnTo>
                  <a:lnTo>
                    <a:pt x="1260" y="1446"/>
                  </a:lnTo>
                  <a:lnTo>
                    <a:pt x="1353" y="1353"/>
                  </a:lnTo>
                  <a:lnTo>
                    <a:pt x="1446" y="1213"/>
                  </a:lnTo>
                  <a:lnTo>
                    <a:pt x="1540" y="1119"/>
                  </a:lnTo>
                  <a:lnTo>
                    <a:pt x="1586" y="933"/>
                  </a:lnTo>
                  <a:lnTo>
                    <a:pt x="1586" y="793"/>
                  </a:lnTo>
                  <a:lnTo>
                    <a:pt x="1586" y="653"/>
                  </a:lnTo>
                  <a:lnTo>
                    <a:pt x="1540" y="467"/>
                  </a:lnTo>
                  <a:lnTo>
                    <a:pt x="1446" y="373"/>
                  </a:lnTo>
                  <a:lnTo>
                    <a:pt x="1353" y="233"/>
                  </a:lnTo>
                  <a:lnTo>
                    <a:pt x="1260" y="140"/>
                  </a:lnTo>
                  <a:lnTo>
                    <a:pt x="1120" y="47"/>
                  </a:lnTo>
                  <a:lnTo>
                    <a:pt x="9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6"/>
            <p:cNvSpPr/>
            <p:nvPr/>
          </p:nvSpPr>
          <p:spPr>
            <a:xfrm>
              <a:off x="4148050" y="4230150"/>
              <a:ext cx="85125" cy="38500"/>
            </a:xfrm>
            <a:custGeom>
              <a:rect b="b" l="l" r="r" t="t"/>
              <a:pathLst>
                <a:path extrusionOk="0" h="1540" w="3405">
                  <a:moveTo>
                    <a:pt x="1353" y="0"/>
                  </a:moveTo>
                  <a:lnTo>
                    <a:pt x="1073" y="94"/>
                  </a:lnTo>
                  <a:lnTo>
                    <a:pt x="793" y="234"/>
                  </a:lnTo>
                  <a:lnTo>
                    <a:pt x="514" y="467"/>
                  </a:lnTo>
                  <a:lnTo>
                    <a:pt x="327" y="700"/>
                  </a:lnTo>
                  <a:lnTo>
                    <a:pt x="141" y="933"/>
                  </a:lnTo>
                  <a:lnTo>
                    <a:pt x="47" y="1259"/>
                  </a:lnTo>
                  <a:lnTo>
                    <a:pt x="1" y="1539"/>
                  </a:lnTo>
                  <a:lnTo>
                    <a:pt x="3405" y="1539"/>
                  </a:lnTo>
                  <a:lnTo>
                    <a:pt x="3312" y="1259"/>
                  </a:lnTo>
                  <a:lnTo>
                    <a:pt x="3218" y="933"/>
                  </a:lnTo>
                  <a:lnTo>
                    <a:pt x="3078" y="700"/>
                  </a:lnTo>
                  <a:lnTo>
                    <a:pt x="2845" y="467"/>
                  </a:lnTo>
                  <a:lnTo>
                    <a:pt x="2612" y="234"/>
                  </a:lnTo>
                  <a:lnTo>
                    <a:pt x="2332" y="94"/>
                  </a:lnTo>
                  <a:lnTo>
                    <a:pt x="20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6"/>
            <p:cNvSpPr/>
            <p:nvPr/>
          </p:nvSpPr>
          <p:spPr>
            <a:xfrm>
              <a:off x="4088600" y="4078600"/>
              <a:ext cx="202875" cy="270475"/>
            </a:xfrm>
            <a:custGeom>
              <a:rect b="b" l="l" r="r" t="t"/>
              <a:pathLst>
                <a:path extrusionOk="0" h="10819" w="8115">
                  <a:moveTo>
                    <a:pt x="4057" y="2892"/>
                  </a:moveTo>
                  <a:lnTo>
                    <a:pt x="4384" y="2938"/>
                  </a:lnTo>
                  <a:lnTo>
                    <a:pt x="4664" y="3031"/>
                  </a:lnTo>
                  <a:lnTo>
                    <a:pt x="4943" y="3171"/>
                  </a:lnTo>
                  <a:lnTo>
                    <a:pt x="5177" y="3358"/>
                  </a:lnTo>
                  <a:lnTo>
                    <a:pt x="5363" y="3591"/>
                  </a:lnTo>
                  <a:lnTo>
                    <a:pt x="5503" y="3871"/>
                  </a:lnTo>
                  <a:lnTo>
                    <a:pt x="5596" y="4151"/>
                  </a:lnTo>
                  <a:lnTo>
                    <a:pt x="5643" y="4477"/>
                  </a:lnTo>
                  <a:lnTo>
                    <a:pt x="5596" y="4757"/>
                  </a:lnTo>
                  <a:lnTo>
                    <a:pt x="5550" y="5083"/>
                  </a:lnTo>
                  <a:lnTo>
                    <a:pt x="5410" y="5316"/>
                  </a:lnTo>
                  <a:lnTo>
                    <a:pt x="5223" y="5550"/>
                  </a:lnTo>
                  <a:lnTo>
                    <a:pt x="5503" y="5736"/>
                  </a:lnTo>
                  <a:lnTo>
                    <a:pt x="5783" y="5923"/>
                  </a:lnTo>
                  <a:lnTo>
                    <a:pt x="6016" y="6156"/>
                  </a:lnTo>
                  <a:lnTo>
                    <a:pt x="6202" y="6435"/>
                  </a:lnTo>
                  <a:lnTo>
                    <a:pt x="6342" y="6762"/>
                  </a:lnTo>
                  <a:lnTo>
                    <a:pt x="6482" y="7042"/>
                  </a:lnTo>
                  <a:lnTo>
                    <a:pt x="6529" y="7415"/>
                  </a:lnTo>
                  <a:lnTo>
                    <a:pt x="6575" y="7741"/>
                  </a:lnTo>
                  <a:lnTo>
                    <a:pt x="6575" y="8021"/>
                  </a:lnTo>
                  <a:lnTo>
                    <a:pt x="6529" y="8161"/>
                  </a:lnTo>
                  <a:lnTo>
                    <a:pt x="6436" y="8301"/>
                  </a:lnTo>
                  <a:lnTo>
                    <a:pt x="6342" y="8394"/>
                  </a:lnTo>
                  <a:lnTo>
                    <a:pt x="1819" y="8394"/>
                  </a:lnTo>
                  <a:lnTo>
                    <a:pt x="1679" y="8301"/>
                  </a:lnTo>
                  <a:lnTo>
                    <a:pt x="1586" y="8161"/>
                  </a:lnTo>
                  <a:lnTo>
                    <a:pt x="1586" y="8021"/>
                  </a:lnTo>
                  <a:lnTo>
                    <a:pt x="1586" y="7741"/>
                  </a:lnTo>
                  <a:lnTo>
                    <a:pt x="1586" y="7415"/>
                  </a:lnTo>
                  <a:lnTo>
                    <a:pt x="1679" y="7042"/>
                  </a:lnTo>
                  <a:lnTo>
                    <a:pt x="1773" y="6762"/>
                  </a:lnTo>
                  <a:lnTo>
                    <a:pt x="1959" y="6435"/>
                  </a:lnTo>
                  <a:lnTo>
                    <a:pt x="2146" y="6156"/>
                  </a:lnTo>
                  <a:lnTo>
                    <a:pt x="2379" y="5923"/>
                  </a:lnTo>
                  <a:lnTo>
                    <a:pt x="2612" y="5736"/>
                  </a:lnTo>
                  <a:lnTo>
                    <a:pt x="2938" y="5550"/>
                  </a:lnTo>
                  <a:lnTo>
                    <a:pt x="2752" y="5316"/>
                  </a:lnTo>
                  <a:lnTo>
                    <a:pt x="2612" y="5083"/>
                  </a:lnTo>
                  <a:lnTo>
                    <a:pt x="2519" y="4757"/>
                  </a:lnTo>
                  <a:lnTo>
                    <a:pt x="2472" y="4477"/>
                  </a:lnTo>
                  <a:lnTo>
                    <a:pt x="2519" y="4151"/>
                  </a:lnTo>
                  <a:lnTo>
                    <a:pt x="2612" y="3871"/>
                  </a:lnTo>
                  <a:lnTo>
                    <a:pt x="2752" y="3591"/>
                  </a:lnTo>
                  <a:lnTo>
                    <a:pt x="2938" y="3358"/>
                  </a:lnTo>
                  <a:lnTo>
                    <a:pt x="3171" y="3171"/>
                  </a:lnTo>
                  <a:lnTo>
                    <a:pt x="3451" y="3031"/>
                  </a:lnTo>
                  <a:lnTo>
                    <a:pt x="3731" y="2938"/>
                  </a:lnTo>
                  <a:lnTo>
                    <a:pt x="4057" y="2892"/>
                  </a:lnTo>
                  <a:close/>
                  <a:moveTo>
                    <a:pt x="2472" y="9187"/>
                  </a:moveTo>
                  <a:lnTo>
                    <a:pt x="2659" y="9233"/>
                  </a:lnTo>
                  <a:lnTo>
                    <a:pt x="2752" y="9327"/>
                  </a:lnTo>
                  <a:lnTo>
                    <a:pt x="2845" y="9420"/>
                  </a:lnTo>
                  <a:lnTo>
                    <a:pt x="2892" y="9606"/>
                  </a:lnTo>
                  <a:lnTo>
                    <a:pt x="2845" y="9746"/>
                  </a:lnTo>
                  <a:lnTo>
                    <a:pt x="2752" y="9886"/>
                  </a:lnTo>
                  <a:lnTo>
                    <a:pt x="2659" y="9933"/>
                  </a:lnTo>
                  <a:lnTo>
                    <a:pt x="2472" y="9979"/>
                  </a:lnTo>
                  <a:lnTo>
                    <a:pt x="1959" y="9979"/>
                  </a:lnTo>
                  <a:lnTo>
                    <a:pt x="1819" y="9933"/>
                  </a:lnTo>
                  <a:lnTo>
                    <a:pt x="1679" y="9886"/>
                  </a:lnTo>
                  <a:lnTo>
                    <a:pt x="1586" y="9746"/>
                  </a:lnTo>
                  <a:lnTo>
                    <a:pt x="1586" y="9606"/>
                  </a:lnTo>
                  <a:lnTo>
                    <a:pt x="1586" y="9420"/>
                  </a:lnTo>
                  <a:lnTo>
                    <a:pt x="1679" y="9327"/>
                  </a:lnTo>
                  <a:lnTo>
                    <a:pt x="1819" y="9233"/>
                  </a:lnTo>
                  <a:lnTo>
                    <a:pt x="1959" y="9187"/>
                  </a:lnTo>
                  <a:close/>
                  <a:moveTo>
                    <a:pt x="6436" y="9187"/>
                  </a:moveTo>
                  <a:lnTo>
                    <a:pt x="6575" y="9233"/>
                  </a:lnTo>
                  <a:lnTo>
                    <a:pt x="6715" y="9327"/>
                  </a:lnTo>
                  <a:lnTo>
                    <a:pt x="6809" y="9420"/>
                  </a:lnTo>
                  <a:lnTo>
                    <a:pt x="6809" y="9606"/>
                  </a:lnTo>
                  <a:lnTo>
                    <a:pt x="6809" y="9746"/>
                  </a:lnTo>
                  <a:lnTo>
                    <a:pt x="6715" y="9886"/>
                  </a:lnTo>
                  <a:lnTo>
                    <a:pt x="6575" y="9933"/>
                  </a:lnTo>
                  <a:lnTo>
                    <a:pt x="6436" y="9979"/>
                  </a:lnTo>
                  <a:lnTo>
                    <a:pt x="4057" y="9979"/>
                  </a:lnTo>
                  <a:lnTo>
                    <a:pt x="3918" y="9933"/>
                  </a:lnTo>
                  <a:lnTo>
                    <a:pt x="3778" y="9886"/>
                  </a:lnTo>
                  <a:lnTo>
                    <a:pt x="3684" y="9746"/>
                  </a:lnTo>
                  <a:lnTo>
                    <a:pt x="3684" y="9606"/>
                  </a:lnTo>
                  <a:lnTo>
                    <a:pt x="3684" y="9420"/>
                  </a:lnTo>
                  <a:lnTo>
                    <a:pt x="3778" y="9327"/>
                  </a:lnTo>
                  <a:lnTo>
                    <a:pt x="3918" y="9233"/>
                  </a:lnTo>
                  <a:lnTo>
                    <a:pt x="4057" y="9187"/>
                  </a:lnTo>
                  <a:close/>
                  <a:moveTo>
                    <a:pt x="747" y="1"/>
                  </a:moveTo>
                  <a:lnTo>
                    <a:pt x="560" y="47"/>
                  </a:lnTo>
                  <a:lnTo>
                    <a:pt x="420" y="140"/>
                  </a:lnTo>
                  <a:lnTo>
                    <a:pt x="280" y="280"/>
                  </a:lnTo>
                  <a:lnTo>
                    <a:pt x="141" y="374"/>
                  </a:lnTo>
                  <a:lnTo>
                    <a:pt x="94" y="560"/>
                  </a:lnTo>
                  <a:lnTo>
                    <a:pt x="1" y="747"/>
                  </a:lnTo>
                  <a:lnTo>
                    <a:pt x="1" y="887"/>
                  </a:lnTo>
                  <a:lnTo>
                    <a:pt x="1" y="10819"/>
                  </a:lnTo>
                  <a:lnTo>
                    <a:pt x="8114" y="10819"/>
                  </a:lnTo>
                  <a:lnTo>
                    <a:pt x="8114" y="887"/>
                  </a:lnTo>
                  <a:lnTo>
                    <a:pt x="8114" y="747"/>
                  </a:lnTo>
                  <a:lnTo>
                    <a:pt x="8068" y="560"/>
                  </a:lnTo>
                  <a:lnTo>
                    <a:pt x="7974" y="374"/>
                  </a:lnTo>
                  <a:lnTo>
                    <a:pt x="7881" y="280"/>
                  </a:lnTo>
                  <a:lnTo>
                    <a:pt x="7741" y="140"/>
                  </a:lnTo>
                  <a:lnTo>
                    <a:pt x="7555" y="47"/>
                  </a:lnTo>
                  <a:lnTo>
                    <a:pt x="7415" y="1"/>
                  </a:lnTo>
                  <a:lnTo>
                    <a:pt x="6063" y="1"/>
                  </a:lnTo>
                  <a:lnTo>
                    <a:pt x="5783" y="1493"/>
                  </a:lnTo>
                  <a:lnTo>
                    <a:pt x="5736" y="1633"/>
                  </a:lnTo>
                  <a:lnTo>
                    <a:pt x="5643" y="1726"/>
                  </a:lnTo>
                  <a:lnTo>
                    <a:pt x="5503" y="1819"/>
                  </a:lnTo>
                  <a:lnTo>
                    <a:pt x="2612" y="1819"/>
                  </a:lnTo>
                  <a:lnTo>
                    <a:pt x="2519" y="1726"/>
                  </a:lnTo>
                  <a:lnTo>
                    <a:pt x="2425" y="1633"/>
                  </a:lnTo>
                  <a:lnTo>
                    <a:pt x="2379" y="1493"/>
                  </a:lnTo>
                  <a:lnTo>
                    <a:pt x="20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46"/>
          <p:cNvGrpSpPr/>
          <p:nvPr/>
        </p:nvGrpSpPr>
        <p:grpSpPr>
          <a:xfrm>
            <a:off x="5470614" y="3798364"/>
            <a:ext cx="312953" cy="312953"/>
            <a:chOff x="4774075" y="4078600"/>
            <a:chExt cx="335750" cy="335750"/>
          </a:xfrm>
        </p:grpSpPr>
        <p:sp>
          <p:nvSpPr>
            <p:cNvPr id="1220" name="Google Shape;1220;p46"/>
            <p:cNvSpPr/>
            <p:nvPr/>
          </p:nvSpPr>
          <p:spPr>
            <a:xfrm>
              <a:off x="4837025" y="4234800"/>
              <a:ext cx="116600" cy="116600"/>
            </a:xfrm>
            <a:custGeom>
              <a:rect b="b" l="l" r="r" t="t"/>
              <a:pathLst>
                <a:path extrusionOk="0" h="4664" w="4664">
                  <a:moveTo>
                    <a:pt x="746" y="1"/>
                  </a:moveTo>
                  <a:lnTo>
                    <a:pt x="93" y="654"/>
                  </a:lnTo>
                  <a:lnTo>
                    <a:pt x="47" y="747"/>
                  </a:lnTo>
                  <a:lnTo>
                    <a:pt x="0" y="934"/>
                  </a:lnTo>
                  <a:lnTo>
                    <a:pt x="47" y="1073"/>
                  </a:lnTo>
                  <a:lnTo>
                    <a:pt x="93" y="1213"/>
                  </a:lnTo>
                  <a:lnTo>
                    <a:pt x="3451" y="4524"/>
                  </a:lnTo>
                  <a:lnTo>
                    <a:pt x="3591" y="4617"/>
                  </a:lnTo>
                  <a:lnTo>
                    <a:pt x="3731" y="4664"/>
                  </a:lnTo>
                  <a:lnTo>
                    <a:pt x="3871" y="4617"/>
                  </a:lnTo>
                  <a:lnTo>
                    <a:pt x="4010" y="4524"/>
                  </a:lnTo>
                  <a:lnTo>
                    <a:pt x="4663" y="3871"/>
                  </a:lnTo>
                  <a:lnTo>
                    <a:pt x="7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6"/>
            <p:cNvSpPr/>
            <p:nvPr/>
          </p:nvSpPr>
          <p:spPr>
            <a:xfrm>
              <a:off x="5016550" y="4078600"/>
              <a:ext cx="93275" cy="92125"/>
            </a:xfrm>
            <a:custGeom>
              <a:rect b="b" l="l" r="r" t="t"/>
              <a:pathLst>
                <a:path extrusionOk="0" h="3685" w="3731">
                  <a:moveTo>
                    <a:pt x="1632" y="1"/>
                  </a:moveTo>
                  <a:lnTo>
                    <a:pt x="1213" y="94"/>
                  </a:lnTo>
                  <a:lnTo>
                    <a:pt x="793" y="140"/>
                  </a:lnTo>
                  <a:lnTo>
                    <a:pt x="420" y="280"/>
                  </a:lnTo>
                  <a:lnTo>
                    <a:pt x="0" y="420"/>
                  </a:lnTo>
                  <a:lnTo>
                    <a:pt x="3311" y="3684"/>
                  </a:lnTo>
                  <a:lnTo>
                    <a:pt x="3451" y="3311"/>
                  </a:lnTo>
                  <a:lnTo>
                    <a:pt x="3544" y="2938"/>
                  </a:lnTo>
                  <a:lnTo>
                    <a:pt x="3637" y="2519"/>
                  </a:lnTo>
                  <a:lnTo>
                    <a:pt x="3684" y="2099"/>
                  </a:lnTo>
                  <a:lnTo>
                    <a:pt x="3731" y="1679"/>
                  </a:lnTo>
                  <a:lnTo>
                    <a:pt x="3731" y="1260"/>
                  </a:lnTo>
                  <a:lnTo>
                    <a:pt x="3684" y="840"/>
                  </a:lnTo>
                  <a:lnTo>
                    <a:pt x="3591" y="420"/>
                  </a:lnTo>
                  <a:lnTo>
                    <a:pt x="3591" y="280"/>
                  </a:lnTo>
                  <a:lnTo>
                    <a:pt x="3498" y="187"/>
                  </a:lnTo>
                  <a:lnTo>
                    <a:pt x="3404" y="140"/>
                  </a:lnTo>
                  <a:lnTo>
                    <a:pt x="3311" y="94"/>
                  </a:lnTo>
                  <a:lnTo>
                    <a:pt x="2891" y="47"/>
                  </a:lnTo>
                  <a:lnTo>
                    <a:pt x="2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6"/>
            <p:cNvSpPr/>
            <p:nvPr/>
          </p:nvSpPr>
          <p:spPr>
            <a:xfrm>
              <a:off x="4943100" y="4224325"/>
              <a:ext cx="19850" cy="19825"/>
            </a:xfrm>
            <a:custGeom>
              <a:rect b="b" l="l" r="r" t="t"/>
              <a:pathLst>
                <a:path extrusionOk="0" h="793" w="794">
                  <a:moveTo>
                    <a:pt x="420" y="0"/>
                  </a:moveTo>
                  <a:lnTo>
                    <a:pt x="280" y="47"/>
                  </a:lnTo>
                  <a:lnTo>
                    <a:pt x="140" y="140"/>
                  </a:lnTo>
                  <a:lnTo>
                    <a:pt x="47" y="233"/>
                  </a:lnTo>
                  <a:lnTo>
                    <a:pt x="1" y="420"/>
                  </a:lnTo>
                  <a:lnTo>
                    <a:pt x="47" y="560"/>
                  </a:lnTo>
                  <a:lnTo>
                    <a:pt x="140" y="700"/>
                  </a:lnTo>
                  <a:lnTo>
                    <a:pt x="280" y="793"/>
                  </a:lnTo>
                  <a:lnTo>
                    <a:pt x="560" y="793"/>
                  </a:lnTo>
                  <a:lnTo>
                    <a:pt x="700" y="700"/>
                  </a:lnTo>
                  <a:lnTo>
                    <a:pt x="793" y="560"/>
                  </a:lnTo>
                  <a:lnTo>
                    <a:pt x="793" y="420"/>
                  </a:lnTo>
                  <a:lnTo>
                    <a:pt x="793" y="233"/>
                  </a:lnTo>
                  <a:lnTo>
                    <a:pt x="700" y="140"/>
                  </a:lnTo>
                  <a:lnTo>
                    <a:pt x="560" y="47"/>
                  </a:lnTo>
                  <a:lnTo>
                    <a:pt x="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6"/>
            <p:cNvSpPr/>
            <p:nvPr/>
          </p:nvSpPr>
          <p:spPr>
            <a:xfrm>
              <a:off x="4869650" y="4098425"/>
              <a:ext cx="220350" cy="219175"/>
            </a:xfrm>
            <a:custGeom>
              <a:rect b="b" l="l" r="r" t="t"/>
              <a:pathLst>
                <a:path extrusionOk="0" h="8767" w="8814">
                  <a:moveTo>
                    <a:pt x="5923" y="1912"/>
                  </a:moveTo>
                  <a:lnTo>
                    <a:pt x="6063" y="2005"/>
                  </a:lnTo>
                  <a:lnTo>
                    <a:pt x="6762" y="2751"/>
                  </a:lnTo>
                  <a:lnTo>
                    <a:pt x="6856" y="2891"/>
                  </a:lnTo>
                  <a:lnTo>
                    <a:pt x="6902" y="3031"/>
                  </a:lnTo>
                  <a:lnTo>
                    <a:pt x="6856" y="3171"/>
                  </a:lnTo>
                  <a:lnTo>
                    <a:pt x="6762" y="3311"/>
                  </a:lnTo>
                  <a:lnTo>
                    <a:pt x="6669" y="3404"/>
                  </a:lnTo>
                  <a:lnTo>
                    <a:pt x="6343" y="3404"/>
                  </a:lnTo>
                  <a:lnTo>
                    <a:pt x="6249" y="3311"/>
                  </a:lnTo>
                  <a:lnTo>
                    <a:pt x="5503" y="2565"/>
                  </a:lnTo>
                  <a:lnTo>
                    <a:pt x="5410" y="2425"/>
                  </a:lnTo>
                  <a:lnTo>
                    <a:pt x="5363" y="2285"/>
                  </a:lnTo>
                  <a:lnTo>
                    <a:pt x="5410" y="2145"/>
                  </a:lnTo>
                  <a:lnTo>
                    <a:pt x="5503" y="2005"/>
                  </a:lnTo>
                  <a:lnTo>
                    <a:pt x="5597" y="1912"/>
                  </a:lnTo>
                  <a:close/>
                  <a:moveTo>
                    <a:pt x="4804" y="3031"/>
                  </a:moveTo>
                  <a:lnTo>
                    <a:pt x="4944" y="3124"/>
                  </a:lnTo>
                  <a:lnTo>
                    <a:pt x="5690" y="3871"/>
                  </a:lnTo>
                  <a:lnTo>
                    <a:pt x="5736" y="4010"/>
                  </a:lnTo>
                  <a:lnTo>
                    <a:pt x="5783" y="4150"/>
                  </a:lnTo>
                  <a:lnTo>
                    <a:pt x="5736" y="4290"/>
                  </a:lnTo>
                  <a:lnTo>
                    <a:pt x="5690" y="4430"/>
                  </a:lnTo>
                  <a:lnTo>
                    <a:pt x="5550" y="4523"/>
                  </a:lnTo>
                  <a:lnTo>
                    <a:pt x="5223" y="4523"/>
                  </a:lnTo>
                  <a:lnTo>
                    <a:pt x="5130" y="4430"/>
                  </a:lnTo>
                  <a:lnTo>
                    <a:pt x="4384" y="3684"/>
                  </a:lnTo>
                  <a:lnTo>
                    <a:pt x="4291" y="3544"/>
                  </a:lnTo>
                  <a:lnTo>
                    <a:pt x="4244" y="3404"/>
                  </a:lnTo>
                  <a:lnTo>
                    <a:pt x="4291" y="3264"/>
                  </a:lnTo>
                  <a:lnTo>
                    <a:pt x="4384" y="3124"/>
                  </a:lnTo>
                  <a:lnTo>
                    <a:pt x="4524" y="3031"/>
                  </a:lnTo>
                  <a:close/>
                  <a:moveTo>
                    <a:pt x="3358" y="4244"/>
                  </a:moveTo>
                  <a:lnTo>
                    <a:pt x="3591" y="4290"/>
                  </a:lnTo>
                  <a:lnTo>
                    <a:pt x="3825" y="4337"/>
                  </a:lnTo>
                  <a:lnTo>
                    <a:pt x="4011" y="4477"/>
                  </a:lnTo>
                  <a:lnTo>
                    <a:pt x="4198" y="4617"/>
                  </a:lnTo>
                  <a:lnTo>
                    <a:pt x="4337" y="4803"/>
                  </a:lnTo>
                  <a:lnTo>
                    <a:pt x="4431" y="4990"/>
                  </a:lnTo>
                  <a:lnTo>
                    <a:pt x="4524" y="5223"/>
                  </a:lnTo>
                  <a:lnTo>
                    <a:pt x="4524" y="5456"/>
                  </a:lnTo>
                  <a:lnTo>
                    <a:pt x="4524" y="5689"/>
                  </a:lnTo>
                  <a:lnTo>
                    <a:pt x="4431" y="5922"/>
                  </a:lnTo>
                  <a:lnTo>
                    <a:pt x="4337" y="6109"/>
                  </a:lnTo>
                  <a:lnTo>
                    <a:pt x="4198" y="6295"/>
                  </a:lnTo>
                  <a:lnTo>
                    <a:pt x="4011" y="6435"/>
                  </a:lnTo>
                  <a:lnTo>
                    <a:pt x="3825" y="6528"/>
                  </a:lnTo>
                  <a:lnTo>
                    <a:pt x="3591" y="6622"/>
                  </a:lnTo>
                  <a:lnTo>
                    <a:pt x="3125" y="6622"/>
                  </a:lnTo>
                  <a:lnTo>
                    <a:pt x="2892" y="6528"/>
                  </a:lnTo>
                  <a:lnTo>
                    <a:pt x="2705" y="6435"/>
                  </a:lnTo>
                  <a:lnTo>
                    <a:pt x="2519" y="6295"/>
                  </a:lnTo>
                  <a:lnTo>
                    <a:pt x="2379" y="6109"/>
                  </a:lnTo>
                  <a:lnTo>
                    <a:pt x="2286" y="5922"/>
                  </a:lnTo>
                  <a:lnTo>
                    <a:pt x="2192" y="5689"/>
                  </a:lnTo>
                  <a:lnTo>
                    <a:pt x="2192" y="5456"/>
                  </a:lnTo>
                  <a:lnTo>
                    <a:pt x="2192" y="5223"/>
                  </a:lnTo>
                  <a:lnTo>
                    <a:pt x="2286" y="4990"/>
                  </a:lnTo>
                  <a:lnTo>
                    <a:pt x="2379" y="4803"/>
                  </a:lnTo>
                  <a:lnTo>
                    <a:pt x="2519" y="4617"/>
                  </a:lnTo>
                  <a:lnTo>
                    <a:pt x="2705" y="4477"/>
                  </a:lnTo>
                  <a:lnTo>
                    <a:pt x="2892" y="4337"/>
                  </a:lnTo>
                  <a:lnTo>
                    <a:pt x="3125" y="4290"/>
                  </a:lnTo>
                  <a:lnTo>
                    <a:pt x="3358" y="4244"/>
                  </a:lnTo>
                  <a:close/>
                  <a:moveTo>
                    <a:pt x="5130" y="0"/>
                  </a:moveTo>
                  <a:lnTo>
                    <a:pt x="4571" y="420"/>
                  </a:lnTo>
                  <a:lnTo>
                    <a:pt x="4058" y="886"/>
                  </a:lnTo>
                  <a:lnTo>
                    <a:pt x="1" y="4896"/>
                  </a:lnTo>
                  <a:lnTo>
                    <a:pt x="3918" y="8767"/>
                  </a:lnTo>
                  <a:lnTo>
                    <a:pt x="7928" y="4757"/>
                  </a:lnTo>
                  <a:lnTo>
                    <a:pt x="8394" y="4244"/>
                  </a:lnTo>
                  <a:lnTo>
                    <a:pt x="8814" y="3637"/>
                  </a:lnTo>
                  <a:lnTo>
                    <a:pt x="51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6"/>
            <p:cNvSpPr/>
            <p:nvPr/>
          </p:nvSpPr>
          <p:spPr>
            <a:xfrm>
              <a:off x="4958250" y="4284950"/>
              <a:ext cx="75800" cy="107275"/>
            </a:xfrm>
            <a:custGeom>
              <a:rect b="b" l="l" r="r" t="t"/>
              <a:pathLst>
                <a:path extrusionOk="0" h="4291" w="3032">
                  <a:moveTo>
                    <a:pt x="2799" y="0"/>
                  </a:moveTo>
                  <a:lnTo>
                    <a:pt x="1" y="2798"/>
                  </a:lnTo>
                  <a:lnTo>
                    <a:pt x="560" y="4057"/>
                  </a:lnTo>
                  <a:lnTo>
                    <a:pt x="700" y="4243"/>
                  </a:lnTo>
                  <a:lnTo>
                    <a:pt x="840" y="4290"/>
                  </a:lnTo>
                  <a:lnTo>
                    <a:pt x="1027" y="4290"/>
                  </a:lnTo>
                  <a:lnTo>
                    <a:pt x="1213" y="4197"/>
                  </a:lnTo>
                  <a:lnTo>
                    <a:pt x="2146" y="3264"/>
                  </a:lnTo>
                  <a:lnTo>
                    <a:pt x="2332" y="3031"/>
                  </a:lnTo>
                  <a:lnTo>
                    <a:pt x="2519" y="2798"/>
                  </a:lnTo>
                  <a:lnTo>
                    <a:pt x="2659" y="2565"/>
                  </a:lnTo>
                  <a:lnTo>
                    <a:pt x="2799" y="2285"/>
                  </a:lnTo>
                  <a:lnTo>
                    <a:pt x="2892" y="2005"/>
                  </a:lnTo>
                  <a:lnTo>
                    <a:pt x="2938" y="1725"/>
                  </a:lnTo>
                  <a:lnTo>
                    <a:pt x="2985" y="1399"/>
                  </a:lnTo>
                  <a:lnTo>
                    <a:pt x="3032" y="1119"/>
                  </a:lnTo>
                  <a:lnTo>
                    <a:pt x="2938" y="560"/>
                  </a:lnTo>
                  <a:lnTo>
                    <a:pt x="27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6"/>
            <p:cNvSpPr/>
            <p:nvPr/>
          </p:nvSpPr>
          <p:spPr>
            <a:xfrm>
              <a:off x="4795050" y="4154375"/>
              <a:ext cx="107275" cy="74625"/>
            </a:xfrm>
            <a:custGeom>
              <a:rect b="b" l="l" r="r" t="t"/>
              <a:pathLst>
                <a:path extrusionOk="0" h="2985" w="4291">
                  <a:moveTo>
                    <a:pt x="2892" y="0"/>
                  </a:moveTo>
                  <a:lnTo>
                    <a:pt x="2612" y="47"/>
                  </a:lnTo>
                  <a:lnTo>
                    <a:pt x="2285" y="140"/>
                  </a:lnTo>
                  <a:lnTo>
                    <a:pt x="2006" y="234"/>
                  </a:lnTo>
                  <a:lnTo>
                    <a:pt x="1772" y="374"/>
                  </a:lnTo>
                  <a:lnTo>
                    <a:pt x="1493" y="513"/>
                  </a:lnTo>
                  <a:lnTo>
                    <a:pt x="1260" y="700"/>
                  </a:lnTo>
                  <a:lnTo>
                    <a:pt x="1026" y="886"/>
                  </a:lnTo>
                  <a:lnTo>
                    <a:pt x="140" y="1819"/>
                  </a:lnTo>
                  <a:lnTo>
                    <a:pt x="1" y="2006"/>
                  </a:lnTo>
                  <a:lnTo>
                    <a:pt x="1" y="2145"/>
                  </a:lnTo>
                  <a:lnTo>
                    <a:pt x="94" y="2332"/>
                  </a:lnTo>
                  <a:lnTo>
                    <a:pt x="234" y="2472"/>
                  </a:lnTo>
                  <a:lnTo>
                    <a:pt x="1539" y="2985"/>
                  </a:lnTo>
                  <a:lnTo>
                    <a:pt x="4291" y="234"/>
                  </a:lnTo>
                  <a:lnTo>
                    <a:pt x="3778" y="47"/>
                  </a:lnTo>
                  <a:lnTo>
                    <a:pt x="34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6"/>
            <p:cNvSpPr/>
            <p:nvPr/>
          </p:nvSpPr>
          <p:spPr>
            <a:xfrm>
              <a:off x="4824200" y="4286100"/>
              <a:ext cx="78125" cy="78125"/>
            </a:xfrm>
            <a:custGeom>
              <a:rect b="b" l="l" r="r" t="t"/>
              <a:pathLst>
                <a:path extrusionOk="0" h="3125" w="3125">
                  <a:moveTo>
                    <a:pt x="327" y="1"/>
                  </a:moveTo>
                  <a:lnTo>
                    <a:pt x="233" y="47"/>
                  </a:lnTo>
                  <a:lnTo>
                    <a:pt x="140" y="234"/>
                  </a:lnTo>
                  <a:lnTo>
                    <a:pt x="47" y="374"/>
                  </a:lnTo>
                  <a:lnTo>
                    <a:pt x="0" y="560"/>
                  </a:lnTo>
                  <a:lnTo>
                    <a:pt x="0" y="700"/>
                  </a:lnTo>
                  <a:lnTo>
                    <a:pt x="0" y="887"/>
                  </a:lnTo>
                  <a:lnTo>
                    <a:pt x="47" y="1073"/>
                  </a:lnTo>
                  <a:lnTo>
                    <a:pt x="140" y="1213"/>
                  </a:lnTo>
                  <a:lnTo>
                    <a:pt x="233" y="1353"/>
                  </a:lnTo>
                  <a:lnTo>
                    <a:pt x="1726" y="2845"/>
                  </a:lnTo>
                  <a:lnTo>
                    <a:pt x="1866" y="2985"/>
                  </a:lnTo>
                  <a:lnTo>
                    <a:pt x="2052" y="3032"/>
                  </a:lnTo>
                  <a:lnTo>
                    <a:pt x="2192" y="3125"/>
                  </a:lnTo>
                  <a:lnTo>
                    <a:pt x="2565" y="3125"/>
                  </a:lnTo>
                  <a:lnTo>
                    <a:pt x="2751" y="3032"/>
                  </a:lnTo>
                  <a:lnTo>
                    <a:pt x="2891" y="2985"/>
                  </a:lnTo>
                  <a:lnTo>
                    <a:pt x="3031" y="2845"/>
                  </a:lnTo>
                  <a:lnTo>
                    <a:pt x="3125" y="2752"/>
                  </a:lnTo>
                  <a:lnTo>
                    <a:pt x="3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6"/>
            <p:cNvSpPr/>
            <p:nvPr/>
          </p:nvSpPr>
          <p:spPr>
            <a:xfrm>
              <a:off x="4774075" y="4326900"/>
              <a:ext cx="87450" cy="87450"/>
            </a:xfrm>
            <a:custGeom>
              <a:rect b="b" l="l" r="r" t="t"/>
              <a:pathLst>
                <a:path extrusionOk="0" h="3498" w="3498">
                  <a:moveTo>
                    <a:pt x="1399" y="1"/>
                  </a:moveTo>
                  <a:lnTo>
                    <a:pt x="1026" y="234"/>
                  </a:lnTo>
                  <a:lnTo>
                    <a:pt x="700" y="514"/>
                  </a:lnTo>
                  <a:lnTo>
                    <a:pt x="560" y="700"/>
                  </a:lnTo>
                  <a:lnTo>
                    <a:pt x="467" y="933"/>
                  </a:lnTo>
                  <a:lnTo>
                    <a:pt x="373" y="1120"/>
                  </a:lnTo>
                  <a:lnTo>
                    <a:pt x="280" y="1353"/>
                  </a:lnTo>
                  <a:lnTo>
                    <a:pt x="0" y="3032"/>
                  </a:lnTo>
                  <a:lnTo>
                    <a:pt x="0" y="3218"/>
                  </a:lnTo>
                  <a:lnTo>
                    <a:pt x="93" y="3358"/>
                  </a:lnTo>
                  <a:lnTo>
                    <a:pt x="280" y="3451"/>
                  </a:lnTo>
                  <a:lnTo>
                    <a:pt x="467" y="3498"/>
                  </a:lnTo>
                  <a:lnTo>
                    <a:pt x="2099" y="3172"/>
                  </a:lnTo>
                  <a:lnTo>
                    <a:pt x="2332" y="3125"/>
                  </a:lnTo>
                  <a:lnTo>
                    <a:pt x="2565" y="3032"/>
                  </a:lnTo>
                  <a:lnTo>
                    <a:pt x="2751" y="2938"/>
                  </a:lnTo>
                  <a:lnTo>
                    <a:pt x="2938" y="2799"/>
                  </a:lnTo>
                  <a:lnTo>
                    <a:pt x="3264" y="2472"/>
                  </a:lnTo>
                  <a:lnTo>
                    <a:pt x="3497" y="2099"/>
                  </a:lnTo>
                  <a:lnTo>
                    <a:pt x="13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 name="Google Shape;1228;p46"/>
          <p:cNvGrpSpPr/>
          <p:nvPr/>
        </p:nvGrpSpPr>
        <p:grpSpPr>
          <a:xfrm>
            <a:off x="6201893" y="3798364"/>
            <a:ext cx="262969" cy="312953"/>
            <a:chOff x="5558625" y="4078600"/>
            <a:chExt cx="282125" cy="335750"/>
          </a:xfrm>
        </p:grpSpPr>
        <p:sp>
          <p:nvSpPr>
            <p:cNvPr id="1229" name="Google Shape;1229;p46"/>
            <p:cNvSpPr/>
            <p:nvPr/>
          </p:nvSpPr>
          <p:spPr>
            <a:xfrm>
              <a:off x="5621575" y="4078600"/>
              <a:ext cx="157400" cy="333425"/>
            </a:xfrm>
            <a:custGeom>
              <a:rect b="b" l="l" r="r" t="t"/>
              <a:pathLst>
                <a:path extrusionOk="0" h="13337" w="6296">
                  <a:moveTo>
                    <a:pt x="4710" y="1633"/>
                  </a:moveTo>
                  <a:lnTo>
                    <a:pt x="4710" y="2425"/>
                  </a:lnTo>
                  <a:lnTo>
                    <a:pt x="1539" y="2425"/>
                  </a:lnTo>
                  <a:lnTo>
                    <a:pt x="1539" y="1633"/>
                  </a:lnTo>
                  <a:close/>
                  <a:moveTo>
                    <a:pt x="4710" y="3171"/>
                  </a:moveTo>
                  <a:lnTo>
                    <a:pt x="4710" y="3964"/>
                  </a:lnTo>
                  <a:lnTo>
                    <a:pt x="1539" y="3964"/>
                  </a:lnTo>
                  <a:lnTo>
                    <a:pt x="1539" y="3171"/>
                  </a:lnTo>
                  <a:close/>
                  <a:moveTo>
                    <a:pt x="4710" y="4757"/>
                  </a:moveTo>
                  <a:lnTo>
                    <a:pt x="4710" y="5550"/>
                  </a:lnTo>
                  <a:lnTo>
                    <a:pt x="1539" y="5550"/>
                  </a:lnTo>
                  <a:lnTo>
                    <a:pt x="1539" y="4757"/>
                  </a:lnTo>
                  <a:close/>
                  <a:moveTo>
                    <a:pt x="4710" y="6342"/>
                  </a:moveTo>
                  <a:lnTo>
                    <a:pt x="4710" y="7135"/>
                  </a:lnTo>
                  <a:lnTo>
                    <a:pt x="1539" y="7135"/>
                  </a:lnTo>
                  <a:lnTo>
                    <a:pt x="1539" y="6342"/>
                  </a:lnTo>
                  <a:close/>
                  <a:moveTo>
                    <a:pt x="234" y="1"/>
                  </a:moveTo>
                  <a:lnTo>
                    <a:pt x="94" y="94"/>
                  </a:lnTo>
                  <a:lnTo>
                    <a:pt x="0" y="234"/>
                  </a:lnTo>
                  <a:lnTo>
                    <a:pt x="0" y="374"/>
                  </a:lnTo>
                  <a:lnTo>
                    <a:pt x="0" y="13057"/>
                  </a:lnTo>
                  <a:lnTo>
                    <a:pt x="746" y="13197"/>
                  </a:lnTo>
                  <a:lnTo>
                    <a:pt x="1539" y="13337"/>
                  </a:lnTo>
                  <a:lnTo>
                    <a:pt x="1539" y="7928"/>
                  </a:lnTo>
                  <a:lnTo>
                    <a:pt x="4710" y="7928"/>
                  </a:lnTo>
                  <a:lnTo>
                    <a:pt x="4710" y="13337"/>
                  </a:lnTo>
                  <a:lnTo>
                    <a:pt x="5503" y="13197"/>
                  </a:lnTo>
                  <a:lnTo>
                    <a:pt x="6295" y="13057"/>
                  </a:lnTo>
                  <a:lnTo>
                    <a:pt x="6295" y="374"/>
                  </a:lnTo>
                  <a:lnTo>
                    <a:pt x="6249" y="234"/>
                  </a:lnTo>
                  <a:lnTo>
                    <a:pt x="6156" y="94"/>
                  </a:lnTo>
                  <a:lnTo>
                    <a:pt x="6016" y="1"/>
                  </a:lnTo>
                  <a:lnTo>
                    <a:pt x="4943" y="1"/>
                  </a:lnTo>
                  <a:lnTo>
                    <a:pt x="4803" y="94"/>
                  </a:lnTo>
                  <a:lnTo>
                    <a:pt x="4757" y="234"/>
                  </a:lnTo>
                  <a:lnTo>
                    <a:pt x="4710" y="374"/>
                  </a:lnTo>
                  <a:lnTo>
                    <a:pt x="4710" y="840"/>
                  </a:lnTo>
                  <a:lnTo>
                    <a:pt x="1539" y="840"/>
                  </a:lnTo>
                  <a:lnTo>
                    <a:pt x="1539" y="374"/>
                  </a:lnTo>
                  <a:lnTo>
                    <a:pt x="1539" y="234"/>
                  </a:lnTo>
                  <a:lnTo>
                    <a:pt x="1446" y="94"/>
                  </a:lnTo>
                  <a:lnTo>
                    <a:pt x="13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6"/>
            <p:cNvSpPr/>
            <p:nvPr/>
          </p:nvSpPr>
          <p:spPr>
            <a:xfrm>
              <a:off x="5580775" y="4372375"/>
              <a:ext cx="21000" cy="25675"/>
            </a:xfrm>
            <a:custGeom>
              <a:rect b="b" l="l" r="r" t="t"/>
              <a:pathLst>
                <a:path extrusionOk="0" h="1027" w="840">
                  <a:moveTo>
                    <a:pt x="840" y="0"/>
                  </a:moveTo>
                  <a:lnTo>
                    <a:pt x="560" y="140"/>
                  </a:lnTo>
                  <a:lnTo>
                    <a:pt x="327" y="327"/>
                  </a:lnTo>
                  <a:lnTo>
                    <a:pt x="140" y="467"/>
                  </a:lnTo>
                  <a:lnTo>
                    <a:pt x="0" y="607"/>
                  </a:lnTo>
                  <a:lnTo>
                    <a:pt x="373" y="840"/>
                  </a:lnTo>
                  <a:lnTo>
                    <a:pt x="840" y="1026"/>
                  </a:lnTo>
                  <a:lnTo>
                    <a:pt x="8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6"/>
            <p:cNvSpPr/>
            <p:nvPr/>
          </p:nvSpPr>
          <p:spPr>
            <a:xfrm>
              <a:off x="5558625" y="4311750"/>
              <a:ext cx="43150" cy="62975"/>
            </a:xfrm>
            <a:custGeom>
              <a:rect b="b" l="l" r="r" t="t"/>
              <a:pathLst>
                <a:path extrusionOk="0" h="2519" w="1726">
                  <a:moveTo>
                    <a:pt x="1726" y="1"/>
                  </a:moveTo>
                  <a:lnTo>
                    <a:pt x="1306" y="187"/>
                  </a:lnTo>
                  <a:lnTo>
                    <a:pt x="980" y="374"/>
                  </a:lnTo>
                  <a:lnTo>
                    <a:pt x="700" y="560"/>
                  </a:lnTo>
                  <a:lnTo>
                    <a:pt x="467" y="793"/>
                  </a:lnTo>
                  <a:lnTo>
                    <a:pt x="280" y="980"/>
                  </a:lnTo>
                  <a:lnTo>
                    <a:pt x="140" y="1260"/>
                  </a:lnTo>
                  <a:lnTo>
                    <a:pt x="47" y="1493"/>
                  </a:lnTo>
                  <a:lnTo>
                    <a:pt x="0" y="1726"/>
                  </a:lnTo>
                  <a:lnTo>
                    <a:pt x="47" y="1959"/>
                  </a:lnTo>
                  <a:lnTo>
                    <a:pt x="94" y="2146"/>
                  </a:lnTo>
                  <a:lnTo>
                    <a:pt x="187" y="2332"/>
                  </a:lnTo>
                  <a:lnTo>
                    <a:pt x="280" y="2519"/>
                  </a:lnTo>
                  <a:lnTo>
                    <a:pt x="560" y="2239"/>
                  </a:lnTo>
                  <a:lnTo>
                    <a:pt x="886" y="2006"/>
                  </a:lnTo>
                  <a:lnTo>
                    <a:pt x="1259" y="1773"/>
                  </a:lnTo>
                  <a:lnTo>
                    <a:pt x="1726" y="1586"/>
                  </a:lnTo>
                  <a:lnTo>
                    <a:pt x="17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6"/>
            <p:cNvSpPr/>
            <p:nvPr/>
          </p:nvSpPr>
          <p:spPr>
            <a:xfrm>
              <a:off x="5797600" y="4372375"/>
              <a:ext cx="21000" cy="25675"/>
            </a:xfrm>
            <a:custGeom>
              <a:rect b="b" l="l" r="r" t="t"/>
              <a:pathLst>
                <a:path extrusionOk="0" h="1027" w="840">
                  <a:moveTo>
                    <a:pt x="1" y="0"/>
                  </a:moveTo>
                  <a:lnTo>
                    <a:pt x="1" y="1026"/>
                  </a:lnTo>
                  <a:lnTo>
                    <a:pt x="467" y="840"/>
                  </a:lnTo>
                  <a:lnTo>
                    <a:pt x="840" y="607"/>
                  </a:lnTo>
                  <a:lnTo>
                    <a:pt x="700" y="467"/>
                  </a:lnTo>
                  <a:lnTo>
                    <a:pt x="513" y="327"/>
                  </a:lnTo>
                  <a:lnTo>
                    <a:pt x="280" y="14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6"/>
            <p:cNvSpPr/>
            <p:nvPr/>
          </p:nvSpPr>
          <p:spPr>
            <a:xfrm>
              <a:off x="5797600" y="4311750"/>
              <a:ext cx="43150" cy="62975"/>
            </a:xfrm>
            <a:custGeom>
              <a:rect b="b" l="l" r="r" t="t"/>
              <a:pathLst>
                <a:path extrusionOk="0" h="2519" w="1726">
                  <a:moveTo>
                    <a:pt x="1" y="1"/>
                  </a:moveTo>
                  <a:lnTo>
                    <a:pt x="1" y="1586"/>
                  </a:lnTo>
                  <a:lnTo>
                    <a:pt x="467" y="1773"/>
                  </a:lnTo>
                  <a:lnTo>
                    <a:pt x="887" y="2006"/>
                  </a:lnTo>
                  <a:lnTo>
                    <a:pt x="1213" y="2239"/>
                  </a:lnTo>
                  <a:lnTo>
                    <a:pt x="1446" y="2519"/>
                  </a:lnTo>
                  <a:lnTo>
                    <a:pt x="1586" y="2332"/>
                  </a:lnTo>
                  <a:lnTo>
                    <a:pt x="1633" y="2146"/>
                  </a:lnTo>
                  <a:lnTo>
                    <a:pt x="1726" y="1959"/>
                  </a:lnTo>
                  <a:lnTo>
                    <a:pt x="1726" y="1726"/>
                  </a:lnTo>
                  <a:lnTo>
                    <a:pt x="1679" y="1493"/>
                  </a:lnTo>
                  <a:lnTo>
                    <a:pt x="1633" y="1260"/>
                  </a:lnTo>
                  <a:lnTo>
                    <a:pt x="1493" y="980"/>
                  </a:lnTo>
                  <a:lnTo>
                    <a:pt x="1306" y="793"/>
                  </a:lnTo>
                  <a:lnTo>
                    <a:pt x="1026" y="560"/>
                  </a:lnTo>
                  <a:lnTo>
                    <a:pt x="747" y="374"/>
                  </a:lnTo>
                  <a:lnTo>
                    <a:pt x="420" y="18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6"/>
            <p:cNvSpPr/>
            <p:nvPr/>
          </p:nvSpPr>
          <p:spPr>
            <a:xfrm>
              <a:off x="5679850" y="4296600"/>
              <a:ext cx="39675" cy="39650"/>
            </a:xfrm>
            <a:custGeom>
              <a:rect b="b" l="l" r="r" t="t"/>
              <a:pathLst>
                <a:path extrusionOk="0" h="1586" w="1587">
                  <a:moveTo>
                    <a:pt x="1" y="0"/>
                  </a:moveTo>
                  <a:lnTo>
                    <a:pt x="1" y="1586"/>
                  </a:lnTo>
                  <a:lnTo>
                    <a:pt x="794" y="1539"/>
                  </a:lnTo>
                  <a:lnTo>
                    <a:pt x="1586" y="1586"/>
                  </a:lnTo>
                  <a:lnTo>
                    <a:pt x="15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6"/>
            <p:cNvSpPr/>
            <p:nvPr/>
          </p:nvSpPr>
          <p:spPr>
            <a:xfrm>
              <a:off x="5679850" y="4354875"/>
              <a:ext cx="39675" cy="59475"/>
            </a:xfrm>
            <a:custGeom>
              <a:rect b="b" l="l" r="r" t="t"/>
              <a:pathLst>
                <a:path extrusionOk="0" h="2379" w="1587">
                  <a:moveTo>
                    <a:pt x="794" y="1"/>
                  </a:moveTo>
                  <a:lnTo>
                    <a:pt x="1" y="48"/>
                  </a:lnTo>
                  <a:lnTo>
                    <a:pt x="1" y="2332"/>
                  </a:lnTo>
                  <a:lnTo>
                    <a:pt x="794" y="2379"/>
                  </a:lnTo>
                  <a:lnTo>
                    <a:pt x="1586" y="2332"/>
                  </a:lnTo>
                  <a:lnTo>
                    <a:pt x="1586" y="48"/>
                  </a:lnTo>
                  <a:lnTo>
                    <a:pt x="7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46"/>
          <p:cNvGrpSpPr/>
          <p:nvPr/>
        </p:nvGrpSpPr>
        <p:grpSpPr>
          <a:xfrm>
            <a:off x="6881021" y="3798364"/>
            <a:ext cx="312953" cy="312953"/>
            <a:chOff x="6287225" y="4078600"/>
            <a:chExt cx="335750" cy="335750"/>
          </a:xfrm>
        </p:grpSpPr>
        <p:sp>
          <p:nvSpPr>
            <p:cNvPr id="1237" name="Google Shape;1237;p46"/>
            <p:cNvSpPr/>
            <p:nvPr/>
          </p:nvSpPr>
          <p:spPr>
            <a:xfrm>
              <a:off x="6459750" y="4335075"/>
              <a:ext cx="163225" cy="79275"/>
            </a:xfrm>
            <a:custGeom>
              <a:rect b="b" l="l" r="r" t="t"/>
              <a:pathLst>
                <a:path extrusionOk="0" h="3171" w="6529">
                  <a:moveTo>
                    <a:pt x="2192" y="0"/>
                  </a:moveTo>
                  <a:lnTo>
                    <a:pt x="2192" y="1073"/>
                  </a:lnTo>
                  <a:lnTo>
                    <a:pt x="1679" y="1073"/>
                  </a:lnTo>
                  <a:lnTo>
                    <a:pt x="1353" y="1119"/>
                  </a:lnTo>
                  <a:lnTo>
                    <a:pt x="1026" y="1213"/>
                  </a:lnTo>
                  <a:lnTo>
                    <a:pt x="747" y="1352"/>
                  </a:lnTo>
                  <a:lnTo>
                    <a:pt x="467" y="1586"/>
                  </a:lnTo>
                  <a:lnTo>
                    <a:pt x="280" y="1819"/>
                  </a:lnTo>
                  <a:lnTo>
                    <a:pt x="94" y="2099"/>
                  </a:lnTo>
                  <a:lnTo>
                    <a:pt x="1" y="2425"/>
                  </a:lnTo>
                  <a:lnTo>
                    <a:pt x="1" y="2751"/>
                  </a:lnTo>
                  <a:lnTo>
                    <a:pt x="1" y="2938"/>
                  </a:lnTo>
                  <a:lnTo>
                    <a:pt x="94" y="3031"/>
                  </a:lnTo>
                  <a:lnTo>
                    <a:pt x="234" y="3124"/>
                  </a:lnTo>
                  <a:lnTo>
                    <a:pt x="374" y="3171"/>
                  </a:lnTo>
                  <a:lnTo>
                    <a:pt x="6156" y="3171"/>
                  </a:lnTo>
                  <a:lnTo>
                    <a:pt x="6296" y="3124"/>
                  </a:lnTo>
                  <a:lnTo>
                    <a:pt x="6435" y="3031"/>
                  </a:lnTo>
                  <a:lnTo>
                    <a:pt x="6529" y="2938"/>
                  </a:lnTo>
                  <a:lnTo>
                    <a:pt x="6529" y="2751"/>
                  </a:lnTo>
                  <a:lnTo>
                    <a:pt x="6482" y="2425"/>
                  </a:lnTo>
                  <a:lnTo>
                    <a:pt x="6389" y="2099"/>
                  </a:lnTo>
                  <a:lnTo>
                    <a:pt x="6249" y="1819"/>
                  </a:lnTo>
                  <a:lnTo>
                    <a:pt x="6016" y="1586"/>
                  </a:lnTo>
                  <a:lnTo>
                    <a:pt x="5783" y="1352"/>
                  </a:lnTo>
                  <a:lnTo>
                    <a:pt x="5503" y="1213"/>
                  </a:lnTo>
                  <a:lnTo>
                    <a:pt x="5176" y="1119"/>
                  </a:lnTo>
                  <a:lnTo>
                    <a:pt x="4850" y="1073"/>
                  </a:lnTo>
                  <a:lnTo>
                    <a:pt x="4290" y="1073"/>
                  </a:lnTo>
                  <a:lnTo>
                    <a:pt x="4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6"/>
            <p:cNvSpPr/>
            <p:nvPr/>
          </p:nvSpPr>
          <p:spPr>
            <a:xfrm>
              <a:off x="6339675" y="4295425"/>
              <a:ext cx="59475" cy="59475"/>
            </a:xfrm>
            <a:custGeom>
              <a:rect b="b" l="l" r="r" t="t"/>
              <a:pathLst>
                <a:path extrusionOk="0" h="2379" w="2379">
                  <a:moveTo>
                    <a:pt x="1166" y="793"/>
                  </a:moveTo>
                  <a:lnTo>
                    <a:pt x="1353" y="840"/>
                  </a:lnTo>
                  <a:lnTo>
                    <a:pt x="1446" y="887"/>
                  </a:lnTo>
                  <a:lnTo>
                    <a:pt x="1539" y="1027"/>
                  </a:lnTo>
                  <a:lnTo>
                    <a:pt x="1586" y="1166"/>
                  </a:lnTo>
                  <a:lnTo>
                    <a:pt x="1539" y="1353"/>
                  </a:lnTo>
                  <a:lnTo>
                    <a:pt x="1446" y="1446"/>
                  </a:lnTo>
                  <a:lnTo>
                    <a:pt x="1353" y="1540"/>
                  </a:lnTo>
                  <a:lnTo>
                    <a:pt x="1166" y="1586"/>
                  </a:lnTo>
                  <a:lnTo>
                    <a:pt x="1026" y="1540"/>
                  </a:lnTo>
                  <a:lnTo>
                    <a:pt x="933" y="1446"/>
                  </a:lnTo>
                  <a:lnTo>
                    <a:pt x="840" y="1353"/>
                  </a:lnTo>
                  <a:lnTo>
                    <a:pt x="793" y="1166"/>
                  </a:lnTo>
                  <a:lnTo>
                    <a:pt x="840" y="1027"/>
                  </a:lnTo>
                  <a:lnTo>
                    <a:pt x="933" y="887"/>
                  </a:lnTo>
                  <a:lnTo>
                    <a:pt x="1026" y="840"/>
                  </a:lnTo>
                  <a:lnTo>
                    <a:pt x="1166" y="793"/>
                  </a:lnTo>
                  <a:close/>
                  <a:moveTo>
                    <a:pt x="933" y="1"/>
                  </a:moveTo>
                  <a:lnTo>
                    <a:pt x="747" y="94"/>
                  </a:lnTo>
                  <a:lnTo>
                    <a:pt x="514" y="187"/>
                  </a:lnTo>
                  <a:lnTo>
                    <a:pt x="374" y="327"/>
                  </a:lnTo>
                  <a:lnTo>
                    <a:pt x="187" y="514"/>
                  </a:lnTo>
                  <a:lnTo>
                    <a:pt x="94" y="700"/>
                  </a:lnTo>
                  <a:lnTo>
                    <a:pt x="47" y="933"/>
                  </a:lnTo>
                  <a:lnTo>
                    <a:pt x="1" y="1166"/>
                  </a:lnTo>
                  <a:lnTo>
                    <a:pt x="47" y="1400"/>
                  </a:lnTo>
                  <a:lnTo>
                    <a:pt x="94" y="1633"/>
                  </a:lnTo>
                  <a:lnTo>
                    <a:pt x="187" y="1819"/>
                  </a:lnTo>
                  <a:lnTo>
                    <a:pt x="374" y="2006"/>
                  </a:lnTo>
                  <a:lnTo>
                    <a:pt x="514" y="2146"/>
                  </a:lnTo>
                  <a:lnTo>
                    <a:pt x="747" y="2286"/>
                  </a:lnTo>
                  <a:lnTo>
                    <a:pt x="933" y="2332"/>
                  </a:lnTo>
                  <a:lnTo>
                    <a:pt x="1166" y="2379"/>
                  </a:lnTo>
                  <a:lnTo>
                    <a:pt x="1446" y="2332"/>
                  </a:lnTo>
                  <a:lnTo>
                    <a:pt x="1633" y="2286"/>
                  </a:lnTo>
                  <a:lnTo>
                    <a:pt x="1866" y="2146"/>
                  </a:lnTo>
                  <a:lnTo>
                    <a:pt x="2006" y="2006"/>
                  </a:lnTo>
                  <a:lnTo>
                    <a:pt x="2146" y="1819"/>
                  </a:lnTo>
                  <a:lnTo>
                    <a:pt x="2285" y="1633"/>
                  </a:lnTo>
                  <a:lnTo>
                    <a:pt x="2332" y="1400"/>
                  </a:lnTo>
                  <a:lnTo>
                    <a:pt x="2379" y="1166"/>
                  </a:lnTo>
                  <a:lnTo>
                    <a:pt x="2332" y="933"/>
                  </a:lnTo>
                  <a:lnTo>
                    <a:pt x="2285" y="700"/>
                  </a:lnTo>
                  <a:lnTo>
                    <a:pt x="2146" y="514"/>
                  </a:lnTo>
                  <a:lnTo>
                    <a:pt x="2006" y="327"/>
                  </a:lnTo>
                  <a:lnTo>
                    <a:pt x="1866" y="187"/>
                  </a:lnTo>
                  <a:lnTo>
                    <a:pt x="1633" y="94"/>
                  </a:lnTo>
                  <a:lnTo>
                    <a:pt x="14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6"/>
            <p:cNvSpPr/>
            <p:nvPr/>
          </p:nvSpPr>
          <p:spPr>
            <a:xfrm>
              <a:off x="6492400" y="4079775"/>
              <a:ext cx="38475" cy="38475"/>
            </a:xfrm>
            <a:custGeom>
              <a:rect b="b" l="l" r="r" t="t"/>
              <a:pathLst>
                <a:path extrusionOk="0" h="1539" w="1539">
                  <a:moveTo>
                    <a:pt x="0" y="0"/>
                  </a:moveTo>
                  <a:lnTo>
                    <a:pt x="0" y="1539"/>
                  </a:lnTo>
                  <a:lnTo>
                    <a:pt x="1539" y="1539"/>
                  </a:lnTo>
                  <a:lnTo>
                    <a:pt x="1446" y="1259"/>
                  </a:lnTo>
                  <a:lnTo>
                    <a:pt x="1306" y="979"/>
                  </a:lnTo>
                  <a:lnTo>
                    <a:pt x="1166" y="746"/>
                  </a:lnTo>
                  <a:lnTo>
                    <a:pt x="979" y="513"/>
                  </a:lnTo>
                  <a:lnTo>
                    <a:pt x="746" y="327"/>
                  </a:lnTo>
                  <a:lnTo>
                    <a:pt x="513" y="187"/>
                  </a:lnTo>
                  <a:lnTo>
                    <a:pt x="280" y="4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6"/>
            <p:cNvSpPr/>
            <p:nvPr/>
          </p:nvSpPr>
          <p:spPr>
            <a:xfrm>
              <a:off x="6287225" y="4078600"/>
              <a:ext cx="243650" cy="335750"/>
            </a:xfrm>
            <a:custGeom>
              <a:rect b="b" l="l" r="r" t="t"/>
              <a:pathLst>
                <a:path extrusionOk="0" h="13430" w="9746">
                  <a:moveTo>
                    <a:pt x="8067" y="3171"/>
                  </a:moveTo>
                  <a:lnTo>
                    <a:pt x="8207" y="3218"/>
                  </a:lnTo>
                  <a:lnTo>
                    <a:pt x="8347" y="3265"/>
                  </a:lnTo>
                  <a:lnTo>
                    <a:pt x="8440" y="3405"/>
                  </a:lnTo>
                  <a:lnTo>
                    <a:pt x="8440" y="3544"/>
                  </a:lnTo>
                  <a:lnTo>
                    <a:pt x="8440" y="3731"/>
                  </a:lnTo>
                  <a:lnTo>
                    <a:pt x="8347" y="3824"/>
                  </a:lnTo>
                  <a:lnTo>
                    <a:pt x="8207" y="3917"/>
                  </a:lnTo>
                  <a:lnTo>
                    <a:pt x="8067" y="3964"/>
                  </a:lnTo>
                  <a:lnTo>
                    <a:pt x="1726" y="3964"/>
                  </a:lnTo>
                  <a:lnTo>
                    <a:pt x="1539" y="3917"/>
                  </a:lnTo>
                  <a:lnTo>
                    <a:pt x="1446" y="3824"/>
                  </a:lnTo>
                  <a:lnTo>
                    <a:pt x="1353" y="3731"/>
                  </a:lnTo>
                  <a:lnTo>
                    <a:pt x="1306" y="3544"/>
                  </a:lnTo>
                  <a:lnTo>
                    <a:pt x="1353" y="3405"/>
                  </a:lnTo>
                  <a:lnTo>
                    <a:pt x="1446" y="3265"/>
                  </a:lnTo>
                  <a:lnTo>
                    <a:pt x="1539" y="3218"/>
                  </a:lnTo>
                  <a:lnTo>
                    <a:pt x="1726" y="3171"/>
                  </a:lnTo>
                  <a:close/>
                  <a:moveTo>
                    <a:pt x="8207" y="4757"/>
                  </a:moveTo>
                  <a:lnTo>
                    <a:pt x="8347" y="4850"/>
                  </a:lnTo>
                  <a:lnTo>
                    <a:pt x="8440" y="4990"/>
                  </a:lnTo>
                  <a:lnTo>
                    <a:pt x="8440" y="5130"/>
                  </a:lnTo>
                  <a:lnTo>
                    <a:pt x="8440" y="5270"/>
                  </a:lnTo>
                  <a:lnTo>
                    <a:pt x="8347" y="5410"/>
                  </a:lnTo>
                  <a:lnTo>
                    <a:pt x="8207" y="5503"/>
                  </a:lnTo>
                  <a:lnTo>
                    <a:pt x="1539" y="5503"/>
                  </a:lnTo>
                  <a:lnTo>
                    <a:pt x="1446" y="5410"/>
                  </a:lnTo>
                  <a:lnTo>
                    <a:pt x="1353" y="5270"/>
                  </a:lnTo>
                  <a:lnTo>
                    <a:pt x="1306" y="5130"/>
                  </a:lnTo>
                  <a:lnTo>
                    <a:pt x="1353" y="4990"/>
                  </a:lnTo>
                  <a:lnTo>
                    <a:pt x="1446" y="4850"/>
                  </a:lnTo>
                  <a:lnTo>
                    <a:pt x="1539" y="4757"/>
                  </a:lnTo>
                  <a:close/>
                  <a:moveTo>
                    <a:pt x="6995" y="6296"/>
                  </a:moveTo>
                  <a:lnTo>
                    <a:pt x="7181" y="6342"/>
                  </a:lnTo>
                  <a:lnTo>
                    <a:pt x="7275" y="6435"/>
                  </a:lnTo>
                  <a:lnTo>
                    <a:pt x="7368" y="6575"/>
                  </a:lnTo>
                  <a:lnTo>
                    <a:pt x="7414" y="6715"/>
                  </a:lnTo>
                  <a:lnTo>
                    <a:pt x="7368" y="6855"/>
                  </a:lnTo>
                  <a:lnTo>
                    <a:pt x="7275" y="6995"/>
                  </a:lnTo>
                  <a:lnTo>
                    <a:pt x="7181" y="7088"/>
                  </a:lnTo>
                  <a:lnTo>
                    <a:pt x="1539" y="7088"/>
                  </a:lnTo>
                  <a:lnTo>
                    <a:pt x="1446" y="6995"/>
                  </a:lnTo>
                  <a:lnTo>
                    <a:pt x="1353" y="6855"/>
                  </a:lnTo>
                  <a:lnTo>
                    <a:pt x="1306" y="6715"/>
                  </a:lnTo>
                  <a:lnTo>
                    <a:pt x="1353" y="6575"/>
                  </a:lnTo>
                  <a:lnTo>
                    <a:pt x="1446" y="6435"/>
                  </a:lnTo>
                  <a:lnTo>
                    <a:pt x="1539" y="6342"/>
                  </a:lnTo>
                  <a:lnTo>
                    <a:pt x="1726" y="6296"/>
                  </a:lnTo>
                  <a:close/>
                  <a:moveTo>
                    <a:pt x="3264" y="7881"/>
                  </a:moveTo>
                  <a:lnTo>
                    <a:pt x="3684" y="7928"/>
                  </a:lnTo>
                  <a:lnTo>
                    <a:pt x="4057" y="8021"/>
                  </a:lnTo>
                  <a:lnTo>
                    <a:pt x="4383" y="8207"/>
                  </a:lnTo>
                  <a:lnTo>
                    <a:pt x="4663" y="8441"/>
                  </a:lnTo>
                  <a:lnTo>
                    <a:pt x="4896" y="8767"/>
                  </a:lnTo>
                  <a:lnTo>
                    <a:pt x="5083" y="9093"/>
                  </a:lnTo>
                  <a:lnTo>
                    <a:pt x="5223" y="9466"/>
                  </a:lnTo>
                  <a:lnTo>
                    <a:pt x="5269" y="9839"/>
                  </a:lnTo>
                  <a:lnTo>
                    <a:pt x="5223" y="10259"/>
                  </a:lnTo>
                  <a:lnTo>
                    <a:pt x="5083" y="10632"/>
                  </a:lnTo>
                  <a:lnTo>
                    <a:pt x="4896" y="10959"/>
                  </a:lnTo>
                  <a:lnTo>
                    <a:pt x="4663" y="11238"/>
                  </a:lnTo>
                  <a:lnTo>
                    <a:pt x="4383" y="11472"/>
                  </a:lnTo>
                  <a:lnTo>
                    <a:pt x="4057" y="11658"/>
                  </a:lnTo>
                  <a:lnTo>
                    <a:pt x="3684" y="11798"/>
                  </a:lnTo>
                  <a:lnTo>
                    <a:pt x="2891" y="11798"/>
                  </a:lnTo>
                  <a:lnTo>
                    <a:pt x="2518" y="11658"/>
                  </a:lnTo>
                  <a:lnTo>
                    <a:pt x="2192" y="11472"/>
                  </a:lnTo>
                  <a:lnTo>
                    <a:pt x="1912" y="11238"/>
                  </a:lnTo>
                  <a:lnTo>
                    <a:pt x="1679" y="10959"/>
                  </a:lnTo>
                  <a:lnTo>
                    <a:pt x="1492" y="10632"/>
                  </a:lnTo>
                  <a:lnTo>
                    <a:pt x="1353" y="10259"/>
                  </a:lnTo>
                  <a:lnTo>
                    <a:pt x="1306" y="9839"/>
                  </a:lnTo>
                  <a:lnTo>
                    <a:pt x="1353" y="9466"/>
                  </a:lnTo>
                  <a:lnTo>
                    <a:pt x="1492" y="9093"/>
                  </a:lnTo>
                  <a:lnTo>
                    <a:pt x="1679" y="8767"/>
                  </a:lnTo>
                  <a:lnTo>
                    <a:pt x="1912" y="8441"/>
                  </a:lnTo>
                  <a:lnTo>
                    <a:pt x="2192" y="8207"/>
                  </a:lnTo>
                  <a:lnTo>
                    <a:pt x="2518" y="8021"/>
                  </a:lnTo>
                  <a:lnTo>
                    <a:pt x="2891" y="7928"/>
                  </a:lnTo>
                  <a:lnTo>
                    <a:pt x="3264" y="7881"/>
                  </a:lnTo>
                  <a:close/>
                  <a:moveTo>
                    <a:pt x="233" y="1"/>
                  </a:moveTo>
                  <a:lnTo>
                    <a:pt x="140" y="94"/>
                  </a:lnTo>
                  <a:lnTo>
                    <a:pt x="47" y="234"/>
                  </a:lnTo>
                  <a:lnTo>
                    <a:pt x="0" y="374"/>
                  </a:lnTo>
                  <a:lnTo>
                    <a:pt x="0" y="13010"/>
                  </a:lnTo>
                  <a:lnTo>
                    <a:pt x="47" y="13197"/>
                  </a:lnTo>
                  <a:lnTo>
                    <a:pt x="140" y="13290"/>
                  </a:lnTo>
                  <a:lnTo>
                    <a:pt x="233" y="13383"/>
                  </a:lnTo>
                  <a:lnTo>
                    <a:pt x="420" y="13430"/>
                  </a:lnTo>
                  <a:lnTo>
                    <a:pt x="6155" y="13430"/>
                  </a:lnTo>
                  <a:lnTo>
                    <a:pt x="6109" y="13243"/>
                  </a:lnTo>
                  <a:lnTo>
                    <a:pt x="6109" y="13010"/>
                  </a:lnTo>
                  <a:lnTo>
                    <a:pt x="6155" y="12544"/>
                  </a:lnTo>
                  <a:lnTo>
                    <a:pt x="6249" y="12124"/>
                  </a:lnTo>
                  <a:lnTo>
                    <a:pt x="6482" y="11705"/>
                  </a:lnTo>
                  <a:lnTo>
                    <a:pt x="6762" y="11378"/>
                  </a:lnTo>
                  <a:lnTo>
                    <a:pt x="7088" y="11052"/>
                  </a:lnTo>
                  <a:lnTo>
                    <a:pt x="7461" y="10819"/>
                  </a:lnTo>
                  <a:lnTo>
                    <a:pt x="7881" y="10632"/>
                  </a:lnTo>
                  <a:lnTo>
                    <a:pt x="8300" y="10539"/>
                  </a:lnTo>
                  <a:lnTo>
                    <a:pt x="8300" y="9606"/>
                  </a:lnTo>
                  <a:lnTo>
                    <a:pt x="8300" y="9327"/>
                  </a:lnTo>
                  <a:lnTo>
                    <a:pt x="8254" y="9000"/>
                  </a:lnTo>
                  <a:lnTo>
                    <a:pt x="8161" y="8674"/>
                  </a:lnTo>
                  <a:lnTo>
                    <a:pt x="8021" y="8347"/>
                  </a:lnTo>
                  <a:lnTo>
                    <a:pt x="7834" y="7881"/>
                  </a:lnTo>
                  <a:lnTo>
                    <a:pt x="7787" y="7368"/>
                  </a:lnTo>
                  <a:lnTo>
                    <a:pt x="7834" y="6948"/>
                  </a:lnTo>
                  <a:lnTo>
                    <a:pt x="7927" y="6575"/>
                  </a:lnTo>
                  <a:lnTo>
                    <a:pt x="8114" y="6202"/>
                  </a:lnTo>
                  <a:lnTo>
                    <a:pt x="8347" y="5876"/>
                  </a:lnTo>
                  <a:lnTo>
                    <a:pt x="8673" y="5550"/>
                  </a:lnTo>
                  <a:lnTo>
                    <a:pt x="9000" y="5316"/>
                  </a:lnTo>
                  <a:lnTo>
                    <a:pt x="9373" y="5176"/>
                  </a:lnTo>
                  <a:lnTo>
                    <a:pt x="9746" y="5083"/>
                  </a:lnTo>
                  <a:lnTo>
                    <a:pt x="9746" y="2332"/>
                  </a:lnTo>
                  <a:lnTo>
                    <a:pt x="7648" y="2332"/>
                  </a:lnTo>
                  <a:lnTo>
                    <a:pt x="7508" y="2239"/>
                  </a:lnTo>
                  <a:lnTo>
                    <a:pt x="7414" y="2099"/>
                  </a:lnTo>
                  <a:lnTo>
                    <a:pt x="7414" y="1959"/>
                  </a:lnTo>
                  <a:lnTo>
                    <a:pt x="74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6"/>
            <p:cNvSpPr/>
            <p:nvPr/>
          </p:nvSpPr>
          <p:spPr>
            <a:xfrm>
              <a:off x="6501725" y="4224325"/>
              <a:ext cx="79300" cy="90950"/>
            </a:xfrm>
            <a:custGeom>
              <a:rect b="b" l="l" r="r" t="t"/>
              <a:pathLst>
                <a:path extrusionOk="0" h="3638" w="3172">
                  <a:moveTo>
                    <a:pt x="1259" y="0"/>
                  </a:moveTo>
                  <a:lnTo>
                    <a:pt x="979" y="94"/>
                  </a:lnTo>
                  <a:lnTo>
                    <a:pt x="700" y="233"/>
                  </a:lnTo>
                  <a:lnTo>
                    <a:pt x="466" y="467"/>
                  </a:lnTo>
                  <a:lnTo>
                    <a:pt x="280" y="700"/>
                  </a:lnTo>
                  <a:lnTo>
                    <a:pt x="140" y="933"/>
                  </a:lnTo>
                  <a:lnTo>
                    <a:pt x="47" y="1259"/>
                  </a:lnTo>
                  <a:lnTo>
                    <a:pt x="0" y="1539"/>
                  </a:lnTo>
                  <a:lnTo>
                    <a:pt x="47" y="1866"/>
                  </a:lnTo>
                  <a:lnTo>
                    <a:pt x="140" y="2192"/>
                  </a:lnTo>
                  <a:lnTo>
                    <a:pt x="280" y="2565"/>
                  </a:lnTo>
                  <a:lnTo>
                    <a:pt x="420" y="2938"/>
                  </a:lnTo>
                  <a:lnTo>
                    <a:pt x="513" y="3311"/>
                  </a:lnTo>
                  <a:lnTo>
                    <a:pt x="513" y="3637"/>
                  </a:lnTo>
                  <a:lnTo>
                    <a:pt x="2611" y="3637"/>
                  </a:lnTo>
                  <a:lnTo>
                    <a:pt x="2658" y="3311"/>
                  </a:lnTo>
                  <a:lnTo>
                    <a:pt x="2751" y="2938"/>
                  </a:lnTo>
                  <a:lnTo>
                    <a:pt x="2845" y="2565"/>
                  </a:lnTo>
                  <a:lnTo>
                    <a:pt x="3031" y="2192"/>
                  </a:lnTo>
                  <a:lnTo>
                    <a:pt x="3124" y="1866"/>
                  </a:lnTo>
                  <a:lnTo>
                    <a:pt x="3171" y="1539"/>
                  </a:lnTo>
                  <a:lnTo>
                    <a:pt x="3124" y="1259"/>
                  </a:lnTo>
                  <a:lnTo>
                    <a:pt x="3031" y="933"/>
                  </a:lnTo>
                  <a:lnTo>
                    <a:pt x="2891" y="700"/>
                  </a:lnTo>
                  <a:lnTo>
                    <a:pt x="2705" y="467"/>
                  </a:lnTo>
                  <a:lnTo>
                    <a:pt x="2472" y="233"/>
                  </a:lnTo>
                  <a:lnTo>
                    <a:pt x="2192" y="94"/>
                  </a:lnTo>
                  <a:lnTo>
                    <a:pt x="19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46"/>
          <p:cNvGrpSpPr/>
          <p:nvPr/>
        </p:nvGrpSpPr>
        <p:grpSpPr>
          <a:xfrm>
            <a:off x="7589487" y="3798364"/>
            <a:ext cx="310785" cy="312953"/>
            <a:chOff x="7047300" y="4078600"/>
            <a:chExt cx="333425" cy="335750"/>
          </a:xfrm>
        </p:grpSpPr>
        <p:sp>
          <p:nvSpPr>
            <p:cNvPr id="1243" name="Google Shape;1243;p46"/>
            <p:cNvSpPr/>
            <p:nvPr/>
          </p:nvSpPr>
          <p:spPr>
            <a:xfrm>
              <a:off x="7121900" y="4139225"/>
              <a:ext cx="55975" cy="52475"/>
            </a:xfrm>
            <a:custGeom>
              <a:rect b="b" l="l" r="r" t="t"/>
              <a:pathLst>
                <a:path extrusionOk="0" h="2099" w="2239">
                  <a:moveTo>
                    <a:pt x="0" y="0"/>
                  </a:moveTo>
                  <a:lnTo>
                    <a:pt x="0" y="2099"/>
                  </a:lnTo>
                  <a:lnTo>
                    <a:pt x="2239" y="2099"/>
                  </a:lnTo>
                  <a:lnTo>
                    <a:pt x="22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6"/>
            <p:cNvSpPr/>
            <p:nvPr/>
          </p:nvSpPr>
          <p:spPr>
            <a:xfrm>
              <a:off x="7121900" y="4210325"/>
              <a:ext cx="55975" cy="52500"/>
            </a:xfrm>
            <a:custGeom>
              <a:rect b="b" l="l" r="r" t="t"/>
              <a:pathLst>
                <a:path extrusionOk="0" h="2100" w="2239">
                  <a:moveTo>
                    <a:pt x="0" y="1"/>
                  </a:moveTo>
                  <a:lnTo>
                    <a:pt x="0" y="2099"/>
                  </a:lnTo>
                  <a:lnTo>
                    <a:pt x="2239" y="2099"/>
                  </a:lnTo>
                  <a:lnTo>
                    <a:pt x="22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6"/>
            <p:cNvSpPr/>
            <p:nvPr/>
          </p:nvSpPr>
          <p:spPr>
            <a:xfrm>
              <a:off x="7121900" y="4282600"/>
              <a:ext cx="55975" cy="52500"/>
            </a:xfrm>
            <a:custGeom>
              <a:rect b="b" l="l" r="r" t="t"/>
              <a:pathLst>
                <a:path extrusionOk="0" h="2100" w="2239">
                  <a:moveTo>
                    <a:pt x="0" y="1"/>
                  </a:moveTo>
                  <a:lnTo>
                    <a:pt x="0" y="2099"/>
                  </a:lnTo>
                  <a:lnTo>
                    <a:pt x="2239" y="2099"/>
                  </a:lnTo>
                  <a:lnTo>
                    <a:pt x="22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6"/>
            <p:cNvSpPr/>
            <p:nvPr/>
          </p:nvSpPr>
          <p:spPr>
            <a:xfrm>
              <a:off x="7047300" y="4210325"/>
              <a:ext cx="54800" cy="52500"/>
            </a:xfrm>
            <a:custGeom>
              <a:rect b="b" l="l" r="r" t="t"/>
              <a:pathLst>
                <a:path extrusionOk="0" h="2100" w="2192">
                  <a:moveTo>
                    <a:pt x="0" y="1"/>
                  </a:moveTo>
                  <a:lnTo>
                    <a:pt x="0" y="2099"/>
                  </a:lnTo>
                  <a:lnTo>
                    <a:pt x="2192" y="2099"/>
                  </a:lnTo>
                  <a:lnTo>
                    <a:pt x="2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6"/>
            <p:cNvSpPr/>
            <p:nvPr/>
          </p:nvSpPr>
          <p:spPr>
            <a:xfrm>
              <a:off x="7047300" y="4282600"/>
              <a:ext cx="54800" cy="52500"/>
            </a:xfrm>
            <a:custGeom>
              <a:rect b="b" l="l" r="r" t="t"/>
              <a:pathLst>
                <a:path extrusionOk="0" h="2100" w="2192">
                  <a:moveTo>
                    <a:pt x="0" y="1"/>
                  </a:moveTo>
                  <a:lnTo>
                    <a:pt x="0" y="1726"/>
                  </a:lnTo>
                  <a:lnTo>
                    <a:pt x="0" y="1866"/>
                  </a:lnTo>
                  <a:lnTo>
                    <a:pt x="93" y="2006"/>
                  </a:lnTo>
                  <a:lnTo>
                    <a:pt x="233" y="2099"/>
                  </a:lnTo>
                  <a:lnTo>
                    <a:pt x="2192" y="2099"/>
                  </a:lnTo>
                  <a:lnTo>
                    <a:pt x="2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6"/>
            <p:cNvSpPr/>
            <p:nvPr/>
          </p:nvSpPr>
          <p:spPr>
            <a:xfrm>
              <a:off x="7197675" y="4139225"/>
              <a:ext cx="55975" cy="52475"/>
            </a:xfrm>
            <a:custGeom>
              <a:rect b="b" l="l" r="r" t="t"/>
              <a:pathLst>
                <a:path extrusionOk="0" h="2099" w="2239">
                  <a:moveTo>
                    <a:pt x="0" y="0"/>
                  </a:moveTo>
                  <a:lnTo>
                    <a:pt x="0" y="2099"/>
                  </a:lnTo>
                  <a:lnTo>
                    <a:pt x="2239" y="2099"/>
                  </a:lnTo>
                  <a:lnTo>
                    <a:pt x="22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6"/>
            <p:cNvSpPr/>
            <p:nvPr/>
          </p:nvSpPr>
          <p:spPr>
            <a:xfrm>
              <a:off x="7047300" y="4139225"/>
              <a:ext cx="54800" cy="52475"/>
            </a:xfrm>
            <a:custGeom>
              <a:rect b="b" l="l" r="r" t="t"/>
              <a:pathLst>
                <a:path extrusionOk="0" h="2099" w="2192">
                  <a:moveTo>
                    <a:pt x="0" y="0"/>
                  </a:moveTo>
                  <a:lnTo>
                    <a:pt x="0" y="2099"/>
                  </a:lnTo>
                  <a:lnTo>
                    <a:pt x="2192" y="2099"/>
                  </a:lnTo>
                  <a:lnTo>
                    <a:pt x="2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6"/>
            <p:cNvSpPr/>
            <p:nvPr/>
          </p:nvSpPr>
          <p:spPr>
            <a:xfrm>
              <a:off x="7273450" y="4139225"/>
              <a:ext cx="54800" cy="52475"/>
            </a:xfrm>
            <a:custGeom>
              <a:rect b="b" l="l" r="r" t="t"/>
              <a:pathLst>
                <a:path extrusionOk="0" h="2099" w="2192">
                  <a:moveTo>
                    <a:pt x="0" y="0"/>
                  </a:moveTo>
                  <a:lnTo>
                    <a:pt x="0" y="2099"/>
                  </a:lnTo>
                  <a:lnTo>
                    <a:pt x="2192" y="2099"/>
                  </a:lnTo>
                  <a:lnTo>
                    <a:pt x="2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6"/>
            <p:cNvSpPr/>
            <p:nvPr/>
          </p:nvSpPr>
          <p:spPr>
            <a:xfrm>
              <a:off x="7047300" y="4078600"/>
              <a:ext cx="280950" cy="40825"/>
            </a:xfrm>
            <a:custGeom>
              <a:rect b="b" l="l" r="r" t="t"/>
              <a:pathLst>
                <a:path extrusionOk="0" h="1633" w="11238">
                  <a:moveTo>
                    <a:pt x="233" y="1"/>
                  </a:moveTo>
                  <a:lnTo>
                    <a:pt x="93" y="94"/>
                  </a:lnTo>
                  <a:lnTo>
                    <a:pt x="0" y="234"/>
                  </a:lnTo>
                  <a:lnTo>
                    <a:pt x="0" y="374"/>
                  </a:lnTo>
                  <a:lnTo>
                    <a:pt x="0" y="1633"/>
                  </a:lnTo>
                  <a:lnTo>
                    <a:pt x="11238" y="1633"/>
                  </a:lnTo>
                  <a:lnTo>
                    <a:pt x="11238" y="374"/>
                  </a:lnTo>
                  <a:lnTo>
                    <a:pt x="11238" y="234"/>
                  </a:lnTo>
                  <a:lnTo>
                    <a:pt x="11145" y="94"/>
                  </a:lnTo>
                  <a:lnTo>
                    <a:pt x="110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6"/>
            <p:cNvSpPr/>
            <p:nvPr/>
          </p:nvSpPr>
          <p:spPr>
            <a:xfrm>
              <a:off x="7197675" y="4210325"/>
              <a:ext cx="55975" cy="52500"/>
            </a:xfrm>
            <a:custGeom>
              <a:rect b="b" l="l" r="r" t="t"/>
              <a:pathLst>
                <a:path extrusionOk="0" h="2100" w="2239">
                  <a:moveTo>
                    <a:pt x="0" y="1"/>
                  </a:moveTo>
                  <a:lnTo>
                    <a:pt x="0" y="2099"/>
                  </a:lnTo>
                  <a:lnTo>
                    <a:pt x="1306" y="2099"/>
                  </a:lnTo>
                  <a:lnTo>
                    <a:pt x="1493" y="1959"/>
                  </a:lnTo>
                  <a:lnTo>
                    <a:pt x="1726" y="1819"/>
                  </a:lnTo>
                  <a:lnTo>
                    <a:pt x="1959" y="1679"/>
                  </a:lnTo>
                  <a:lnTo>
                    <a:pt x="2239" y="1633"/>
                  </a:lnTo>
                  <a:lnTo>
                    <a:pt x="22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6"/>
            <p:cNvSpPr/>
            <p:nvPr/>
          </p:nvSpPr>
          <p:spPr>
            <a:xfrm>
              <a:off x="7197675" y="4282600"/>
              <a:ext cx="21000" cy="52500"/>
            </a:xfrm>
            <a:custGeom>
              <a:rect b="b" l="l" r="r" t="t"/>
              <a:pathLst>
                <a:path extrusionOk="0" h="2100" w="840">
                  <a:moveTo>
                    <a:pt x="0" y="1"/>
                  </a:moveTo>
                  <a:lnTo>
                    <a:pt x="0" y="2099"/>
                  </a:lnTo>
                  <a:lnTo>
                    <a:pt x="793" y="2099"/>
                  </a:lnTo>
                  <a:lnTo>
                    <a:pt x="793" y="467"/>
                  </a:lnTo>
                  <a:lnTo>
                    <a:pt x="793" y="234"/>
                  </a:lnTo>
                  <a:lnTo>
                    <a:pt x="8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6"/>
            <p:cNvSpPr/>
            <p:nvPr/>
          </p:nvSpPr>
          <p:spPr>
            <a:xfrm>
              <a:off x="7273450" y="4210325"/>
              <a:ext cx="54800" cy="39675"/>
            </a:xfrm>
            <a:custGeom>
              <a:rect b="b" l="l" r="r" t="t"/>
              <a:pathLst>
                <a:path extrusionOk="0" h="1587" w="2192">
                  <a:moveTo>
                    <a:pt x="0" y="1"/>
                  </a:moveTo>
                  <a:lnTo>
                    <a:pt x="0" y="1586"/>
                  </a:lnTo>
                  <a:lnTo>
                    <a:pt x="2192" y="1586"/>
                  </a:lnTo>
                  <a:lnTo>
                    <a:pt x="2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6"/>
            <p:cNvSpPr/>
            <p:nvPr/>
          </p:nvSpPr>
          <p:spPr>
            <a:xfrm>
              <a:off x="7237300" y="4269775"/>
              <a:ext cx="143425" cy="144575"/>
            </a:xfrm>
            <a:custGeom>
              <a:rect b="b" l="l" r="r" t="t"/>
              <a:pathLst>
                <a:path extrusionOk="0" h="5783" w="5737">
                  <a:moveTo>
                    <a:pt x="2892" y="1167"/>
                  </a:moveTo>
                  <a:lnTo>
                    <a:pt x="3032" y="1213"/>
                  </a:lnTo>
                  <a:lnTo>
                    <a:pt x="3172" y="1307"/>
                  </a:lnTo>
                  <a:lnTo>
                    <a:pt x="3218" y="1446"/>
                  </a:lnTo>
                  <a:lnTo>
                    <a:pt x="3265" y="1586"/>
                  </a:lnTo>
                  <a:lnTo>
                    <a:pt x="3265" y="2472"/>
                  </a:lnTo>
                  <a:lnTo>
                    <a:pt x="4198" y="2472"/>
                  </a:lnTo>
                  <a:lnTo>
                    <a:pt x="4337" y="2519"/>
                  </a:lnTo>
                  <a:lnTo>
                    <a:pt x="4477" y="2612"/>
                  </a:lnTo>
                  <a:lnTo>
                    <a:pt x="4524" y="2752"/>
                  </a:lnTo>
                  <a:lnTo>
                    <a:pt x="4571" y="2892"/>
                  </a:lnTo>
                  <a:lnTo>
                    <a:pt x="4524" y="3032"/>
                  </a:lnTo>
                  <a:lnTo>
                    <a:pt x="4477" y="3172"/>
                  </a:lnTo>
                  <a:lnTo>
                    <a:pt x="4337" y="3265"/>
                  </a:lnTo>
                  <a:lnTo>
                    <a:pt x="2705" y="3265"/>
                  </a:lnTo>
                  <a:lnTo>
                    <a:pt x="2612" y="3172"/>
                  </a:lnTo>
                  <a:lnTo>
                    <a:pt x="2519" y="3032"/>
                  </a:lnTo>
                  <a:lnTo>
                    <a:pt x="2472" y="2892"/>
                  </a:lnTo>
                  <a:lnTo>
                    <a:pt x="2472" y="1586"/>
                  </a:lnTo>
                  <a:lnTo>
                    <a:pt x="2519" y="1446"/>
                  </a:lnTo>
                  <a:lnTo>
                    <a:pt x="2612" y="1307"/>
                  </a:lnTo>
                  <a:lnTo>
                    <a:pt x="2705" y="1213"/>
                  </a:lnTo>
                  <a:lnTo>
                    <a:pt x="2892" y="1167"/>
                  </a:lnTo>
                  <a:close/>
                  <a:moveTo>
                    <a:pt x="747" y="1"/>
                  </a:moveTo>
                  <a:lnTo>
                    <a:pt x="560" y="94"/>
                  </a:lnTo>
                  <a:lnTo>
                    <a:pt x="421" y="187"/>
                  </a:lnTo>
                  <a:lnTo>
                    <a:pt x="281" y="281"/>
                  </a:lnTo>
                  <a:lnTo>
                    <a:pt x="141" y="421"/>
                  </a:lnTo>
                  <a:lnTo>
                    <a:pt x="47" y="607"/>
                  </a:lnTo>
                  <a:lnTo>
                    <a:pt x="1" y="794"/>
                  </a:lnTo>
                  <a:lnTo>
                    <a:pt x="1" y="980"/>
                  </a:lnTo>
                  <a:lnTo>
                    <a:pt x="1" y="4804"/>
                  </a:lnTo>
                  <a:lnTo>
                    <a:pt x="1" y="4990"/>
                  </a:lnTo>
                  <a:lnTo>
                    <a:pt x="47" y="5177"/>
                  </a:lnTo>
                  <a:lnTo>
                    <a:pt x="141" y="5363"/>
                  </a:lnTo>
                  <a:lnTo>
                    <a:pt x="281" y="5503"/>
                  </a:lnTo>
                  <a:lnTo>
                    <a:pt x="421" y="5596"/>
                  </a:lnTo>
                  <a:lnTo>
                    <a:pt x="560" y="5690"/>
                  </a:lnTo>
                  <a:lnTo>
                    <a:pt x="747" y="5736"/>
                  </a:lnTo>
                  <a:lnTo>
                    <a:pt x="933" y="5783"/>
                  </a:lnTo>
                  <a:lnTo>
                    <a:pt x="4804" y="5783"/>
                  </a:lnTo>
                  <a:lnTo>
                    <a:pt x="4990" y="5736"/>
                  </a:lnTo>
                  <a:lnTo>
                    <a:pt x="5177" y="5690"/>
                  </a:lnTo>
                  <a:lnTo>
                    <a:pt x="5317" y="5596"/>
                  </a:lnTo>
                  <a:lnTo>
                    <a:pt x="5457" y="5503"/>
                  </a:lnTo>
                  <a:lnTo>
                    <a:pt x="5596" y="5363"/>
                  </a:lnTo>
                  <a:lnTo>
                    <a:pt x="5690" y="5177"/>
                  </a:lnTo>
                  <a:lnTo>
                    <a:pt x="5736" y="4990"/>
                  </a:lnTo>
                  <a:lnTo>
                    <a:pt x="5736" y="4804"/>
                  </a:lnTo>
                  <a:lnTo>
                    <a:pt x="5736" y="980"/>
                  </a:lnTo>
                  <a:lnTo>
                    <a:pt x="5736" y="794"/>
                  </a:lnTo>
                  <a:lnTo>
                    <a:pt x="5690" y="607"/>
                  </a:lnTo>
                  <a:lnTo>
                    <a:pt x="5596" y="421"/>
                  </a:lnTo>
                  <a:lnTo>
                    <a:pt x="5457" y="281"/>
                  </a:lnTo>
                  <a:lnTo>
                    <a:pt x="5317" y="187"/>
                  </a:lnTo>
                  <a:lnTo>
                    <a:pt x="5177" y="94"/>
                  </a:lnTo>
                  <a:lnTo>
                    <a:pt x="49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9" name="Shape 1259"/>
        <p:cNvGrpSpPr/>
        <p:nvPr/>
      </p:nvGrpSpPr>
      <p:grpSpPr>
        <a:xfrm>
          <a:off x="0" y="0"/>
          <a:ext cx="0" cy="0"/>
          <a:chOff x="0" y="0"/>
          <a:chExt cx="0" cy="0"/>
        </a:xfrm>
      </p:grpSpPr>
      <p:sp>
        <p:nvSpPr>
          <p:cNvPr id="1260" name="Google Shape;1260;p47"/>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261" name="Google Shape;1261;p47"/>
          <p:cNvSpPr txBox="1"/>
          <p:nvPr>
            <p:ph idx="4294967295" type="subTitle"/>
          </p:nvPr>
        </p:nvSpPr>
        <p:spPr>
          <a:xfrm>
            <a:off x="720150" y="1024500"/>
            <a:ext cx="7704000" cy="14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Here’s an assortment of alternative resources whose style fits that of this template:</a:t>
            </a:r>
            <a:endParaRPr/>
          </a:p>
          <a:p>
            <a:pPr indent="-304800" lvl="0" marL="457200" rtl="0" algn="l">
              <a:spcBef>
                <a:spcPts val="0"/>
              </a:spcBef>
              <a:spcAft>
                <a:spcPts val="0"/>
              </a:spcAft>
              <a:buClr>
                <a:schemeClr val="dk1"/>
              </a:buClr>
              <a:buSzPts val="1200"/>
              <a:buChar char="●"/>
            </a:pPr>
            <a:r>
              <a:rPr lang="en" u="sng">
                <a:hlinkClick r:id="rId3"/>
              </a:rPr>
              <a:t>Medium shot man working with laptop at office</a:t>
            </a:r>
            <a:endParaRPr u="sng"/>
          </a:p>
          <a:p>
            <a:pPr indent="-304800" lvl="0" marL="457200" rtl="0" algn="l">
              <a:spcBef>
                <a:spcPts val="0"/>
              </a:spcBef>
              <a:spcAft>
                <a:spcPts val="0"/>
              </a:spcAft>
              <a:buClr>
                <a:schemeClr val="dk1"/>
              </a:buClr>
              <a:buSzPts val="1200"/>
              <a:buChar char="●"/>
            </a:pPr>
            <a:r>
              <a:rPr lang="en" u="sng">
                <a:hlinkClick r:id="rId4"/>
              </a:rPr>
              <a:t>Medium shot man writing on post it</a:t>
            </a:r>
            <a:endParaRPr u="sng"/>
          </a:p>
          <a:p>
            <a:pPr indent="-304800" lvl="0" marL="457200" rtl="0" algn="l">
              <a:spcBef>
                <a:spcPts val="0"/>
              </a:spcBef>
              <a:spcAft>
                <a:spcPts val="0"/>
              </a:spcAft>
              <a:buClr>
                <a:schemeClr val="dk1"/>
              </a:buClr>
              <a:buSzPts val="1200"/>
              <a:buChar char="●"/>
            </a:pPr>
            <a:r>
              <a:rPr lang="en" u="sng">
                <a:hlinkClick r:id="rId5"/>
              </a:rPr>
              <a:t>Side view man writing on post it</a:t>
            </a:r>
            <a:endParaRPr u="sng"/>
          </a:p>
          <a:p>
            <a:pPr indent="-304800" lvl="0" marL="457200" rtl="0" algn="l">
              <a:spcBef>
                <a:spcPts val="0"/>
              </a:spcBef>
              <a:spcAft>
                <a:spcPts val="0"/>
              </a:spcAft>
              <a:buClr>
                <a:schemeClr val="dk1"/>
              </a:buClr>
              <a:buSzPts val="1200"/>
              <a:buChar char="●"/>
            </a:pPr>
            <a:r>
              <a:rPr lang="en" u="sng">
                <a:hlinkClick r:id="rId6"/>
              </a:rPr>
              <a:t>Side view hands holding post it</a:t>
            </a:r>
            <a:endParaRPr u="sng"/>
          </a:p>
          <a:p>
            <a:pPr indent="-304800" lvl="0" marL="457200" rtl="0" algn="l">
              <a:spcBef>
                <a:spcPts val="0"/>
              </a:spcBef>
              <a:spcAft>
                <a:spcPts val="0"/>
              </a:spcAft>
              <a:buClr>
                <a:schemeClr val="dk1"/>
              </a:buClr>
              <a:buSzPts val="1200"/>
              <a:buChar char="●"/>
            </a:pPr>
            <a:r>
              <a:rPr lang="en" u="sng">
                <a:hlinkClick r:id="rId7"/>
              </a:rPr>
              <a:t>Side view hand writing on orange post it</a:t>
            </a:r>
            <a:endParaRPr u="sng"/>
          </a:p>
          <a:p>
            <a:pPr indent="-304800" lvl="0" marL="457200" rtl="0" algn="l">
              <a:spcBef>
                <a:spcPts val="0"/>
              </a:spcBef>
              <a:spcAft>
                <a:spcPts val="0"/>
              </a:spcAft>
              <a:buClr>
                <a:schemeClr val="dk1"/>
              </a:buClr>
              <a:buSzPts val="1200"/>
              <a:buChar char="●"/>
            </a:pPr>
            <a:r>
              <a:rPr lang="en" u="sng">
                <a:hlinkClick r:id="rId8"/>
              </a:rPr>
              <a:t>Medium shot smiley woman sticking post it on board</a:t>
            </a:r>
            <a:endParaRPr u="sng"/>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48"/>
          <p:cNvSpPr txBox="1"/>
          <p:nvPr>
            <p:ph idx="1" type="body"/>
          </p:nvPr>
        </p:nvSpPr>
        <p:spPr>
          <a:xfrm>
            <a:off x="794950" y="1084201"/>
            <a:ext cx="3749400" cy="351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Did you like the resources in this template? Get them for free at our other websites:</a:t>
            </a:r>
            <a:endParaRPr b="1" sz="2000">
              <a:solidFill>
                <a:schemeClr val="dk1"/>
              </a:solidFill>
              <a:latin typeface="Bungee"/>
              <a:ea typeface="Bungee"/>
              <a:cs typeface="Bungee"/>
              <a:sym typeface="Bungee"/>
            </a:endParaRPr>
          </a:p>
          <a:p>
            <a:pPr indent="0" lvl="0" marL="0" rtl="0" algn="l">
              <a:spcBef>
                <a:spcPts val="0"/>
              </a:spcBef>
              <a:spcAft>
                <a:spcPts val="0"/>
              </a:spcAft>
              <a:buNone/>
            </a:pPr>
            <a:r>
              <a:t/>
            </a:r>
            <a:endParaRPr b="1" sz="2000">
              <a:solidFill>
                <a:schemeClr val="dk1"/>
              </a:solidFill>
              <a:latin typeface="Bungee"/>
              <a:ea typeface="Bungee"/>
              <a:cs typeface="Bungee"/>
              <a:sym typeface="Bungee"/>
            </a:endParaRPr>
          </a:p>
          <a:p>
            <a:pPr indent="0" lvl="0" marL="0" rtl="0" algn="l">
              <a:spcBef>
                <a:spcPts val="0"/>
              </a:spcBef>
              <a:spcAft>
                <a:spcPts val="0"/>
              </a:spcAft>
              <a:buNone/>
            </a:pPr>
            <a:r>
              <a:rPr lang="en" sz="2000">
                <a:solidFill>
                  <a:schemeClr val="dk1"/>
                </a:solidFill>
                <a:latin typeface="Sora Medium"/>
                <a:ea typeface="Sora Medium"/>
                <a:cs typeface="Sora Medium"/>
                <a:sym typeface="Sora Medium"/>
              </a:rPr>
              <a:t>VECTORS:</a:t>
            </a:r>
            <a:endParaRPr>
              <a:latin typeface="Sora Medium"/>
              <a:ea typeface="Sora Medium"/>
              <a:cs typeface="Sora Medium"/>
              <a:sym typeface="Sora Medium"/>
            </a:endParaRPr>
          </a:p>
          <a:p>
            <a:pPr indent="-213359" lvl="0" marL="274320" rtl="0" algn="l">
              <a:spcBef>
                <a:spcPts val="300"/>
              </a:spcBef>
              <a:spcAft>
                <a:spcPts val="0"/>
              </a:spcAft>
              <a:buClr>
                <a:schemeClr val="dk1"/>
              </a:buClr>
              <a:buSzPts val="1200"/>
              <a:buChar char="●"/>
            </a:pPr>
            <a:r>
              <a:rPr lang="en" u="sng">
                <a:solidFill>
                  <a:schemeClr val="dk1"/>
                </a:solidFill>
                <a:hlinkClick r:id="rId3">
                  <a:extLst>
                    <a:ext uri="{A12FA001-AC4F-418D-AE19-62706E023703}">
                      <ahyp:hlinkClr val="tx"/>
                    </a:ext>
                  </a:extLst>
                </a:hlinkClick>
              </a:rPr>
              <a:t>Flat geometric sales background</a:t>
            </a:r>
            <a:endParaRPr u="sng">
              <a:solidFill>
                <a:schemeClr val="dk1"/>
              </a:solidFill>
            </a:endParaRPr>
          </a:p>
          <a:p>
            <a:pPr indent="0" lvl="0" marL="0" rtl="0" algn="l">
              <a:spcBef>
                <a:spcPts val="300"/>
              </a:spcBef>
              <a:spcAft>
                <a:spcPts val="0"/>
              </a:spcAft>
              <a:buNone/>
            </a:pPr>
            <a:r>
              <a:t/>
            </a:r>
            <a:endParaRPr/>
          </a:p>
          <a:p>
            <a:pPr indent="0" lvl="0" marL="0" rtl="0" algn="l">
              <a:spcBef>
                <a:spcPts val="0"/>
              </a:spcBef>
              <a:spcAft>
                <a:spcPts val="0"/>
              </a:spcAft>
              <a:buClr>
                <a:schemeClr val="dk2"/>
              </a:buClr>
              <a:buSzPts val="1100"/>
              <a:buFont typeface="Arial"/>
              <a:buNone/>
            </a:pPr>
            <a:r>
              <a:rPr lang="en" sz="2000">
                <a:solidFill>
                  <a:schemeClr val="dk1"/>
                </a:solidFill>
                <a:latin typeface="Sora Medium"/>
                <a:ea typeface="Sora Medium"/>
                <a:cs typeface="Sora Medium"/>
                <a:sym typeface="Sora Medium"/>
              </a:rPr>
              <a:t>ICONS:</a:t>
            </a:r>
            <a:endParaRPr>
              <a:solidFill>
                <a:schemeClr val="dk1"/>
              </a:solidFill>
              <a:latin typeface="Sora Medium"/>
              <a:ea typeface="Sora Medium"/>
              <a:cs typeface="Sora Medium"/>
              <a:sym typeface="Sora Medium"/>
            </a:endParaRPr>
          </a:p>
          <a:p>
            <a:pPr indent="-213359" lvl="0" marL="274320" rtl="0" algn="l">
              <a:spcBef>
                <a:spcPts val="300"/>
              </a:spcBef>
              <a:spcAft>
                <a:spcPts val="0"/>
              </a:spcAft>
              <a:buClr>
                <a:schemeClr val="dk1"/>
              </a:buClr>
              <a:buSzPts val="1200"/>
              <a:buChar char="●"/>
            </a:pPr>
            <a:r>
              <a:rPr lang="en" u="sng">
                <a:solidFill>
                  <a:schemeClr val="dk1"/>
                </a:solidFill>
                <a:hlinkClick r:id="rId4">
                  <a:extLst>
                    <a:ext uri="{A12FA001-AC4F-418D-AE19-62706E023703}">
                      <ahyp:hlinkClr val="tx"/>
                    </a:ext>
                  </a:extLst>
                </a:hlinkClick>
              </a:rPr>
              <a:t>Icon Pack: Employment | Filled</a:t>
            </a:r>
            <a:endParaRPr u="sng">
              <a:solidFill>
                <a:schemeClr val="dk1"/>
              </a:solidFill>
            </a:endParaRPr>
          </a:p>
        </p:txBody>
      </p:sp>
      <p:sp>
        <p:nvSpPr>
          <p:cNvPr id="1267" name="Google Shape;1267;p48"/>
          <p:cNvSpPr txBox="1"/>
          <p:nvPr>
            <p:ph type="title"/>
          </p:nvPr>
        </p:nvSpPr>
        <p:spPr>
          <a:xfrm>
            <a:off x="794950" y="365760"/>
            <a:ext cx="77085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268" name="Google Shape;1268;p48"/>
          <p:cNvSpPr txBox="1"/>
          <p:nvPr>
            <p:ph idx="2" type="body"/>
          </p:nvPr>
        </p:nvSpPr>
        <p:spPr>
          <a:xfrm>
            <a:off x="4599650" y="1084207"/>
            <a:ext cx="3749400" cy="351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Sora Medium"/>
                <a:ea typeface="Sora Medium"/>
                <a:cs typeface="Sora Medium"/>
                <a:sym typeface="Sora Medium"/>
              </a:rPr>
              <a:t>PHOTOS</a:t>
            </a:r>
            <a:r>
              <a:rPr lang="en" sz="2000">
                <a:solidFill>
                  <a:schemeClr val="dk1"/>
                </a:solidFill>
                <a:latin typeface="Sora Medium"/>
                <a:ea typeface="Sora Medium"/>
                <a:cs typeface="Sora Medium"/>
                <a:sym typeface="Sora Medium"/>
              </a:rPr>
              <a:t>:</a:t>
            </a:r>
            <a:endParaRPr>
              <a:solidFill>
                <a:schemeClr val="dk1"/>
              </a:solidFill>
              <a:latin typeface="Sora Medium"/>
              <a:ea typeface="Sora Medium"/>
              <a:cs typeface="Sora Medium"/>
              <a:sym typeface="Sora Medium"/>
            </a:endParaRPr>
          </a:p>
          <a:p>
            <a:pPr indent="-213359" lvl="0" marL="274320" rtl="0" algn="l">
              <a:spcBef>
                <a:spcPts val="0"/>
              </a:spcBef>
              <a:spcAft>
                <a:spcPts val="0"/>
              </a:spcAft>
              <a:buClr>
                <a:schemeClr val="dk1"/>
              </a:buClr>
              <a:buSzPts val="1200"/>
              <a:buChar char="●"/>
            </a:pPr>
            <a:r>
              <a:rPr lang="en" u="sng">
                <a:solidFill>
                  <a:schemeClr val="dk1"/>
                </a:solidFill>
                <a:hlinkClick r:id="rId5">
                  <a:extLst>
                    <a:ext uri="{A12FA001-AC4F-418D-AE19-62706E023703}">
                      <ahyp:hlinkClr val="tx"/>
                    </a:ext>
                  </a:extLst>
                </a:hlinkClick>
              </a:rPr>
              <a:t>Full shot colleagues sitting at table</a:t>
            </a:r>
            <a:endParaRPr u="sng">
              <a:solidFill>
                <a:schemeClr val="dk1"/>
              </a:solidFill>
            </a:endParaRPr>
          </a:p>
          <a:p>
            <a:pPr indent="-213359" lvl="0" marL="274320" rtl="0" algn="l">
              <a:spcBef>
                <a:spcPts val="0"/>
              </a:spcBef>
              <a:spcAft>
                <a:spcPts val="0"/>
              </a:spcAft>
              <a:buClr>
                <a:schemeClr val="dk1"/>
              </a:buClr>
              <a:buSzPts val="1200"/>
              <a:buChar char="●"/>
            </a:pPr>
            <a:r>
              <a:rPr lang="en" u="sng">
                <a:solidFill>
                  <a:schemeClr val="dk1"/>
                </a:solidFill>
                <a:hlinkClick r:id="rId6">
                  <a:extLst>
                    <a:ext uri="{A12FA001-AC4F-418D-AE19-62706E023703}">
                      <ahyp:hlinkClr val="tx"/>
                    </a:ext>
                  </a:extLst>
                </a:hlinkClick>
              </a:rPr>
              <a:t>Medium shot people working together</a:t>
            </a:r>
            <a:endParaRPr u="sng">
              <a:solidFill>
                <a:schemeClr val="dk1"/>
              </a:solidFill>
            </a:endParaRPr>
          </a:p>
          <a:p>
            <a:pPr indent="-213359" lvl="0" marL="274320" rtl="0" algn="l">
              <a:spcBef>
                <a:spcPts val="0"/>
              </a:spcBef>
              <a:spcAft>
                <a:spcPts val="0"/>
              </a:spcAft>
              <a:buClr>
                <a:schemeClr val="dk1"/>
              </a:buClr>
              <a:buSzPts val="1200"/>
              <a:buChar char="●"/>
            </a:pPr>
            <a:r>
              <a:rPr lang="en" u="sng">
                <a:solidFill>
                  <a:schemeClr val="dk1"/>
                </a:solidFill>
                <a:hlinkClick r:id="rId7">
                  <a:extLst>
                    <a:ext uri="{A12FA001-AC4F-418D-AE19-62706E023703}">
                      <ahyp:hlinkClr val="tx"/>
                    </a:ext>
                  </a:extLst>
                </a:hlinkClick>
              </a:rPr>
              <a:t>Medium shot man working with laptop</a:t>
            </a:r>
            <a:endParaRPr u="sng">
              <a:solidFill>
                <a:schemeClr val="dk1"/>
              </a:solidFill>
            </a:endParaRPr>
          </a:p>
          <a:p>
            <a:pPr indent="-213359" lvl="0" marL="274320" rtl="0" algn="l">
              <a:spcBef>
                <a:spcPts val="0"/>
              </a:spcBef>
              <a:spcAft>
                <a:spcPts val="0"/>
              </a:spcAft>
              <a:buClr>
                <a:schemeClr val="dk1"/>
              </a:buClr>
              <a:buSzPts val="1200"/>
              <a:buChar char="●"/>
            </a:pPr>
            <a:r>
              <a:rPr lang="en" u="sng">
                <a:solidFill>
                  <a:schemeClr val="dk1"/>
                </a:solidFill>
                <a:hlinkClick r:id="rId8">
                  <a:extLst>
                    <a:ext uri="{A12FA001-AC4F-418D-AE19-62706E023703}">
                      <ahyp:hlinkClr val="tx"/>
                    </a:ext>
                  </a:extLst>
                </a:hlinkClick>
              </a:rPr>
              <a:t>Medium shot colleagues working at office</a:t>
            </a:r>
            <a:endParaRPr u="sng">
              <a:solidFill>
                <a:schemeClr val="dk1"/>
              </a:solidFill>
            </a:endParaRPr>
          </a:p>
          <a:p>
            <a:pPr indent="-213359" lvl="0" marL="274320" rtl="0" algn="l">
              <a:spcBef>
                <a:spcPts val="0"/>
              </a:spcBef>
              <a:spcAft>
                <a:spcPts val="0"/>
              </a:spcAft>
              <a:buClr>
                <a:schemeClr val="dk1"/>
              </a:buClr>
              <a:buSzPts val="1200"/>
              <a:buChar char="●"/>
            </a:pPr>
            <a:r>
              <a:rPr lang="en" u="sng">
                <a:solidFill>
                  <a:schemeClr val="dk1"/>
                </a:solidFill>
                <a:hlinkClick r:id="rId9">
                  <a:extLst>
                    <a:ext uri="{A12FA001-AC4F-418D-AE19-62706E023703}">
                      <ahyp:hlinkClr val="tx"/>
                    </a:ext>
                  </a:extLst>
                </a:hlinkClick>
              </a:rPr>
              <a:t>Medium shot people looking at post its</a:t>
            </a:r>
            <a:endParaRPr u="sng">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2" name="Shape 1272"/>
        <p:cNvGrpSpPr/>
        <p:nvPr/>
      </p:nvGrpSpPr>
      <p:grpSpPr>
        <a:xfrm>
          <a:off x="0" y="0"/>
          <a:ext cx="0" cy="0"/>
          <a:chOff x="0" y="0"/>
          <a:chExt cx="0" cy="0"/>
        </a:xfrm>
      </p:grpSpPr>
      <p:sp>
        <p:nvSpPr>
          <p:cNvPr id="1273" name="Google Shape;1273;p4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74" name="Google Shape;1274;p49"/>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8" name="Shape 1278"/>
        <p:cNvGrpSpPr/>
        <p:nvPr/>
      </p:nvGrpSpPr>
      <p:grpSpPr>
        <a:xfrm>
          <a:off x="0" y="0"/>
          <a:ext cx="0" cy="0"/>
          <a:chOff x="0" y="0"/>
          <a:chExt cx="0" cy="0"/>
        </a:xfrm>
      </p:grpSpPr>
      <p:sp>
        <p:nvSpPr>
          <p:cNvPr id="1279" name="Google Shape;1279;p50"/>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280" name="Google Shape;1280;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4" name="Shape 1284"/>
        <p:cNvGrpSpPr/>
        <p:nvPr/>
      </p:nvGrpSpPr>
      <p:grpSpPr>
        <a:xfrm>
          <a:off x="0" y="0"/>
          <a:ext cx="0" cy="0"/>
          <a:chOff x="0" y="0"/>
          <a:chExt cx="0" cy="0"/>
        </a:xfrm>
      </p:grpSpPr>
      <p:sp>
        <p:nvSpPr>
          <p:cNvPr id="1285" name="Google Shape;1285;p51"/>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Sora</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https://fonts.google.com/specimen/Sora</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Epilogue</a:t>
            </a:r>
            <a:endParaRPr b="1" sz="1100">
              <a:solidFill>
                <a:schemeClr val="lt1"/>
              </a:solidFill>
            </a:endParaRPr>
          </a:p>
          <a:p>
            <a:pPr indent="0" lvl="0" marL="0" rtl="0" algn="ctr">
              <a:lnSpc>
                <a:spcPct val="100000"/>
              </a:lnSpc>
              <a:spcBef>
                <a:spcPts val="0"/>
              </a:spcBef>
              <a:spcAft>
                <a:spcPts val="0"/>
              </a:spcAft>
              <a:buNone/>
            </a:pPr>
            <a:r>
              <a:rPr lang="en" sz="1100" u="sng">
                <a:solidFill>
                  <a:schemeClr val="lt1"/>
                </a:solidFill>
              </a:rPr>
              <a:t>(</a:t>
            </a:r>
            <a:r>
              <a:rPr lang="en" sz="1100" u="sng">
                <a:solidFill>
                  <a:schemeClr val="lt1"/>
                </a:solidFill>
                <a:hlinkClick r:id="rId4">
                  <a:extLst>
                    <a:ext uri="{A12FA001-AC4F-418D-AE19-62706E023703}">
                      <ahyp:hlinkClr val="tx"/>
                    </a:ext>
                  </a:extLst>
                </a:hlinkClick>
              </a:rPr>
              <a:t>https://fonts.google.com/specimen/Epilogue</a:t>
            </a:r>
            <a:r>
              <a:rPr lang="en" sz="1100" u="sng">
                <a:solidFill>
                  <a:schemeClr val="lt1"/>
                </a:solidFill>
              </a:rPr>
              <a:t>)</a:t>
            </a:r>
            <a:endParaRPr sz="1100" u="sng">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286" name="Google Shape;1286;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1287" name="Google Shape;1287;p51"/>
          <p:cNvSpPr/>
          <p:nvPr/>
        </p:nvSpPr>
        <p:spPr>
          <a:xfrm>
            <a:off x="2583563"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1"/>
          <p:cNvSpPr/>
          <p:nvPr/>
        </p:nvSpPr>
        <p:spPr>
          <a:xfrm>
            <a:off x="3645382" y="2947175"/>
            <a:ext cx="791400" cy="754200"/>
          </a:xfrm>
          <a:prstGeom prst="roundRect">
            <a:avLst>
              <a:gd fmla="val 16667" name="adj"/>
            </a:avLst>
          </a:prstGeom>
          <a:solidFill>
            <a:srgbClr val="D3E2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1"/>
          <p:cNvSpPr/>
          <p:nvPr/>
        </p:nvSpPr>
        <p:spPr>
          <a:xfrm>
            <a:off x="4707202" y="294717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1"/>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E2A47"/>
                </a:solidFill>
              </a:rPr>
              <a:t>#ffffff</a:t>
            </a:r>
            <a:endParaRPr sz="1000">
              <a:solidFill>
                <a:srgbClr val="0E2A47"/>
              </a:solidFill>
            </a:endParaRPr>
          </a:p>
        </p:txBody>
      </p:sp>
      <p:sp>
        <p:nvSpPr>
          <p:cNvPr id="1291" name="Google Shape;1291;p51"/>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E2A47"/>
                </a:solidFill>
              </a:rPr>
              <a:t>#d3e2ff</a:t>
            </a:r>
            <a:endParaRPr sz="1000">
              <a:solidFill>
                <a:srgbClr val="0E2A47"/>
              </a:solidFill>
            </a:endParaRPr>
          </a:p>
        </p:txBody>
      </p:sp>
      <p:sp>
        <p:nvSpPr>
          <p:cNvPr id="1292" name="Google Shape;1292;p51"/>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293" name="Google Shape;1293;p51"/>
          <p:cNvSpPr/>
          <p:nvPr/>
        </p:nvSpPr>
        <p:spPr>
          <a:xfrm>
            <a:off x="5238117" y="3878275"/>
            <a:ext cx="791400" cy="754200"/>
          </a:xfrm>
          <a:prstGeom prst="roundRect">
            <a:avLst>
              <a:gd fmla="val 16667" name="adj"/>
            </a:avLst>
          </a:prstGeom>
          <a:solidFill>
            <a:srgbClr val="22222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1"/>
          <p:cNvSpPr txBox="1"/>
          <p:nvPr/>
        </p:nvSpPr>
        <p:spPr>
          <a:xfrm>
            <a:off x="523812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#222222</a:t>
            </a:r>
            <a:endParaRPr sz="1000">
              <a:solidFill>
                <a:srgbClr val="FFFFFF"/>
              </a:solidFill>
            </a:endParaRPr>
          </a:p>
        </p:txBody>
      </p:sp>
      <p:sp>
        <p:nvSpPr>
          <p:cNvPr id="1295" name="Google Shape;1295;p51"/>
          <p:cNvSpPr/>
          <p:nvPr/>
        </p:nvSpPr>
        <p:spPr>
          <a:xfrm>
            <a:off x="5769038" y="2947175"/>
            <a:ext cx="791400" cy="754200"/>
          </a:xfrm>
          <a:prstGeom prst="roundRect">
            <a:avLst>
              <a:gd fmla="val 16667" name="adj"/>
            </a:avLst>
          </a:prstGeom>
          <a:solidFill>
            <a:srgbClr val="957AC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1"/>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#957ac7</a:t>
            </a:r>
            <a:endParaRPr sz="1000">
              <a:solidFill>
                <a:srgbClr val="FFFFFF"/>
              </a:solidFill>
            </a:endParaRPr>
          </a:p>
        </p:txBody>
      </p:sp>
      <p:sp>
        <p:nvSpPr>
          <p:cNvPr id="1297" name="Google Shape;1297;p51"/>
          <p:cNvSpPr/>
          <p:nvPr/>
        </p:nvSpPr>
        <p:spPr>
          <a:xfrm>
            <a:off x="3114472" y="3878275"/>
            <a:ext cx="791400" cy="754200"/>
          </a:xfrm>
          <a:prstGeom prst="roundRect">
            <a:avLst>
              <a:gd fmla="val 16667" name="adj"/>
            </a:avLst>
          </a:prstGeom>
          <a:solidFill>
            <a:srgbClr val="3E54A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1"/>
          <p:cNvSpPr txBox="1"/>
          <p:nvPr/>
        </p:nvSpPr>
        <p:spPr>
          <a:xfrm>
            <a:off x="311447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#3e54ac</a:t>
            </a:r>
            <a:endParaRPr sz="1000">
              <a:solidFill>
                <a:srgbClr val="FFFFFF"/>
              </a:solidFill>
            </a:endParaRPr>
          </a:p>
        </p:txBody>
      </p:sp>
      <p:sp>
        <p:nvSpPr>
          <p:cNvPr id="1299" name="Google Shape;1299;p51"/>
          <p:cNvSpPr/>
          <p:nvPr/>
        </p:nvSpPr>
        <p:spPr>
          <a:xfrm>
            <a:off x="4176292" y="3878275"/>
            <a:ext cx="791400" cy="754200"/>
          </a:xfrm>
          <a:prstGeom prst="roundRect">
            <a:avLst>
              <a:gd fmla="val 16667" name="adj"/>
            </a:avLst>
          </a:prstGeom>
          <a:solidFill>
            <a:srgbClr val="91B1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1"/>
          <p:cNvSpPr txBox="1"/>
          <p:nvPr/>
        </p:nvSpPr>
        <p:spPr>
          <a:xfrm>
            <a:off x="417630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#91b1ee</a:t>
            </a:r>
            <a:endParaRPr sz="10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4" name="Shape 1304"/>
        <p:cNvGrpSpPr/>
        <p:nvPr/>
      </p:nvGrpSpPr>
      <p:grpSpPr>
        <a:xfrm>
          <a:off x="0" y="0"/>
          <a:ext cx="0" cy="0"/>
          <a:chOff x="0" y="0"/>
          <a:chExt cx="0" cy="0"/>
        </a:xfrm>
      </p:grpSpPr>
      <p:sp>
        <p:nvSpPr>
          <p:cNvPr id="1305" name="Google Shape;1305;p52"/>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306" name="Google Shape;1306;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307" name="Google Shape;1307;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308" name="Google Shape;1308;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309" name="Google Shape;1309;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310" name="Google Shape;1310;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311" name="Google Shape;1311;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312" name="Google Shape;1312;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313" name="Google Shape;1313;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314" name="Google Shape;1314;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315" name="Google Shape;1315;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316" name="Google Shape;1316;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0" name="Shape 1320"/>
        <p:cNvGrpSpPr/>
        <p:nvPr/>
      </p:nvGrpSpPr>
      <p:grpSpPr>
        <a:xfrm>
          <a:off x="0" y="0"/>
          <a:ext cx="0" cy="0"/>
          <a:chOff x="0" y="0"/>
          <a:chExt cx="0" cy="0"/>
        </a:xfrm>
      </p:grpSpPr>
      <p:grpSp>
        <p:nvGrpSpPr>
          <p:cNvPr id="1321" name="Google Shape;1321;p53"/>
          <p:cNvGrpSpPr/>
          <p:nvPr/>
        </p:nvGrpSpPr>
        <p:grpSpPr>
          <a:xfrm>
            <a:off x="5048544" y="3019584"/>
            <a:ext cx="442841" cy="514271"/>
            <a:chOff x="4727025" y="1332775"/>
            <a:chExt cx="59900" cy="69625"/>
          </a:xfrm>
        </p:grpSpPr>
        <p:sp>
          <p:nvSpPr>
            <p:cNvPr id="1322" name="Google Shape;1322;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 name="Google Shape;1324;p53"/>
          <p:cNvGrpSpPr/>
          <p:nvPr/>
        </p:nvGrpSpPr>
        <p:grpSpPr>
          <a:xfrm>
            <a:off x="5723860" y="2267072"/>
            <a:ext cx="500909" cy="500899"/>
            <a:chOff x="4820425" y="1329900"/>
            <a:chExt cx="70175" cy="70350"/>
          </a:xfrm>
        </p:grpSpPr>
        <p:sp>
          <p:nvSpPr>
            <p:cNvPr id="1325" name="Google Shape;1325;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53"/>
          <p:cNvGrpSpPr/>
          <p:nvPr/>
        </p:nvGrpSpPr>
        <p:grpSpPr>
          <a:xfrm>
            <a:off x="6376484" y="2278862"/>
            <a:ext cx="538135" cy="493119"/>
            <a:chOff x="4903200" y="1331525"/>
            <a:chExt cx="73575" cy="67425"/>
          </a:xfrm>
        </p:grpSpPr>
        <p:sp>
          <p:nvSpPr>
            <p:cNvPr id="1330" name="Google Shape;1330;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31" name="Google Shape;1331;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53"/>
          <p:cNvGrpSpPr/>
          <p:nvPr/>
        </p:nvGrpSpPr>
        <p:grpSpPr>
          <a:xfrm>
            <a:off x="5636435" y="3020840"/>
            <a:ext cx="544563" cy="511895"/>
            <a:chOff x="4815575" y="1416800"/>
            <a:chExt cx="73750" cy="71400"/>
          </a:xfrm>
        </p:grpSpPr>
        <p:sp>
          <p:nvSpPr>
            <p:cNvPr id="1333" name="Google Shape;1333;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53"/>
          <p:cNvGrpSpPr/>
          <p:nvPr/>
        </p:nvGrpSpPr>
        <p:grpSpPr>
          <a:xfrm>
            <a:off x="6333060" y="3020546"/>
            <a:ext cx="602914" cy="512477"/>
            <a:chOff x="4902475" y="1418875"/>
            <a:chExt cx="74500" cy="63775"/>
          </a:xfrm>
        </p:grpSpPr>
        <p:sp>
          <p:nvSpPr>
            <p:cNvPr id="1337" name="Google Shape;1337;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3"/>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53"/>
          <p:cNvGrpSpPr/>
          <p:nvPr/>
        </p:nvGrpSpPr>
        <p:grpSpPr>
          <a:xfrm>
            <a:off x="5748932" y="3759785"/>
            <a:ext cx="515391" cy="525699"/>
            <a:chOff x="4818100" y="1507675"/>
            <a:chExt cx="71225" cy="71625"/>
          </a:xfrm>
        </p:grpSpPr>
        <p:sp>
          <p:nvSpPr>
            <p:cNvPr id="1340" name="Google Shape;1340;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53"/>
          <p:cNvGrpSpPr/>
          <p:nvPr/>
        </p:nvGrpSpPr>
        <p:grpSpPr>
          <a:xfrm>
            <a:off x="5087034" y="3781317"/>
            <a:ext cx="522956" cy="489869"/>
            <a:chOff x="4721450" y="1509475"/>
            <a:chExt cx="79350" cy="74325"/>
          </a:xfrm>
        </p:grpSpPr>
        <p:sp>
          <p:nvSpPr>
            <p:cNvPr id="1345" name="Google Shape;1345;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53"/>
          <p:cNvGrpSpPr/>
          <p:nvPr/>
        </p:nvGrpSpPr>
        <p:grpSpPr>
          <a:xfrm>
            <a:off x="6410277" y="3761069"/>
            <a:ext cx="525704" cy="535436"/>
            <a:chOff x="4906800" y="1507500"/>
            <a:chExt cx="70350" cy="71075"/>
          </a:xfrm>
        </p:grpSpPr>
        <p:sp>
          <p:nvSpPr>
            <p:cNvPr id="1350" name="Google Shape;1350;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53"/>
          <p:cNvGrpSpPr/>
          <p:nvPr/>
        </p:nvGrpSpPr>
        <p:grpSpPr>
          <a:xfrm>
            <a:off x="4443099" y="2267050"/>
            <a:ext cx="508054" cy="508095"/>
            <a:chOff x="3736598" y="2170606"/>
            <a:chExt cx="404889" cy="404889"/>
          </a:xfrm>
        </p:grpSpPr>
        <p:sp>
          <p:nvSpPr>
            <p:cNvPr id="1356" name="Google Shape;1356;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53"/>
          <p:cNvGrpSpPr/>
          <p:nvPr/>
        </p:nvGrpSpPr>
        <p:grpSpPr>
          <a:xfrm>
            <a:off x="3731139" y="2267145"/>
            <a:ext cx="575790" cy="507904"/>
            <a:chOff x="3161917" y="2170682"/>
            <a:chExt cx="458870" cy="404737"/>
          </a:xfrm>
        </p:grpSpPr>
        <p:sp>
          <p:nvSpPr>
            <p:cNvPr id="1361" name="Google Shape;1361;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62" name="Google Shape;1362;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53"/>
          <p:cNvGrpSpPr/>
          <p:nvPr/>
        </p:nvGrpSpPr>
        <p:grpSpPr>
          <a:xfrm>
            <a:off x="3758669" y="3027517"/>
            <a:ext cx="520730" cy="498567"/>
            <a:chOff x="3179914" y="2889488"/>
            <a:chExt cx="422876" cy="404911"/>
          </a:xfrm>
        </p:grpSpPr>
        <p:sp>
          <p:nvSpPr>
            <p:cNvPr id="1365" name="Google Shape;1365;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 name="Google Shape;1371;p53"/>
          <p:cNvGrpSpPr/>
          <p:nvPr/>
        </p:nvGrpSpPr>
        <p:grpSpPr>
          <a:xfrm>
            <a:off x="4387349" y="3027477"/>
            <a:ext cx="516145" cy="498648"/>
            <a:chOff x="3729467" y="2889422"/>
            <a:chExt cx="419153" cy="404977"/>
          </a:xfrm>
        </p:grpSpPr>
        <p:sp>
          <p:nvSpPr>
            <p:cNvPr id="1372" name="Google Shape;1372;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53"/>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3"/>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3"/>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3"/>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 name="Google Shape;1383;p53"/>
          <p:cNvGrpSpPr/>
          <p:nvPr/>
        </p:nvGrpSpPr>
        <p:grpSpPr>
          <a:xfrm>
            <a:off x="7107677" y="2474362"/>
            <a:ext cx="166473" cy="141497"/>
            <a:chOff x="4660325" y="1866850"/>
            <a:chExt cx="68350" cy="58100"/>
          </a:xfrm>
        </p:grpSpPr>
        <p:sp>
          <p:nvSpPr>
            <p:cNvPr id="1384" name="Google Shape;1384;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 name="Google Shape;1386;p53"/>
          <p:cNvGrpSpPr/>
          <p:nvPr/>
        </p:nvGrpSpPr>
        <p:grpSpPr>
          <a:xfrm>
            <a:off x="7417022" y="2500086"/>
            <a:ext cx="162515" cy="90049"/>
            <a:chOff x="4791775" y="1877500"/>
            <a:chExt cx="66725" cy="36975"/>
          </a:xfrm>
        </p:grpSpPr>
        <p:sp>
          <p:nvSpPr>
            <p:cNvPr id="1387" name="Google Shape;1387;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53"/>
          <p:cNvGrpSpPr/>
          <p:nvPr/>
        </p:nvGrpSpPr>
        <p:grpSpPr>
          <a:xfrm>
            <a:off x="7738734" y="2500086"/>
            <a:ext cx="144979" cy="90049"/>
            <a:chOff x="4923925" y="1877500"/>
            <a:chExt cx="59525" cy="36975"/>
          </a:xfrm>
        </p:grpSpPr>
        <p:sp>
          <p:nvSpPr>
            <p:cNvPr id="1390" name="Google Shape;1390;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53"/>
          <p:cNvGrpSpPr/>
          <p:nvPr/>
        </p:nvGrpSpPr>
        <p:grpSpPr>
          <a:xfrm>
            <a:off x="8033226" y="2482277"/>
            <a:ext cx="141447" cy="125667"/>
            <a:chOff x="5058450" y="1870100"/>
            <a:chExt cx="58075" cy="51600"/>
          </a:xfrm>
        </p:grpSpPr>
        <p:sp>
          <p:nvSpPr>
            <p:cNvPr id="1393" name="Google Shape;1393;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53"/>
          <p:cNvGrpSpPr/>
          <p:nvPr/>
        </p:nvGrpSpPr>
        <p:grpSpPr>
          <a:xfrm>
            <a:off x="7447741" y="2904685"/>
            <a:ext cx="101077" cy="107645"/>
            <a:chOff x="4811425" y="2065025"/>
            <a:chExt cx="41500" cy="44200"/>
          </a:xfrm>
        </p:grpSpPr>
        <p:sp>
          <p:nvSpPr>
            <p:cNvPr id="1396" name="Google Shape;1396;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53"/>
          <p:cNvGrpSpPr/>
          <p:nvPr/>
        </p:nvGrpSpPr>
        <p:grpSpPr>
          <a:xfrm>
            <a:off x="7740178" y="2904898"/>
            <a:ext cx="120867" cy="107218"/>
            <a:chOff x="4929875" y="2065025"/>
            <a:chExt cx="49625" cy="44025"/>
          </a:xfrm>
        </p:grpSpPr>
        <p:sp>
          <p:nvSpPr>
            <p:cNvPr id="1399" name="Google Shape;1399;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53"/>
          <p:cNvGrpSpPr/>
          <p:nvPr/>
        </p:nvGrpSpPr>
        <p:grpSpPr>
          <a:xfrm>
            <a:off x="8068847" y="2907912"/>
            <a:ext cx="70206" cy="101191"/>
            <a:chOff x="5083925" y="2066350"/>
            <a:chExt cx="28825" cy="41550"/>
          </a:xfrm>
        </p:grpSpPr>
        <p:sp>
          <p:nvSpPr>
            <p:cNvPr id="1402" name="Google Shape;1402;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 name="Google Shape;1404;p53"/>
          <p:cNvGrpSpPr/>
          <p:nvPr/>
        </p:nvGrpSpPr>
        <p:grpSpPr>
          <a:xfrm>
            <a:off x="7100401" y="2923559"/>
            <a:ext cx="181026" cy="69896"/>
            <a:chOff x="4659775" y="2072775"/>
            <a:chExt cx="74325" cy="28700"/>
          </a:xfrm>
        </p:grpSpPr>
        <p:sp>
          <p:nvSpPr>
            <p:cNvPr id="1405" name="Google Shape;1405;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53"/>
          <p:cNvGrpSpPr/>
          <p:nvPr/>
        </p:nvGrpSpPr>
        <p:grpSpPr>
          <a:xfrm>
            <a:off x="8020257" y="2714124"/>
            <a:ext cx="167387" cy="89197"/>
            <a:chOff x="4662475" y="1976500"/>
            <a:chExt cx="68725" cy="36625"/>
          </a:xfrm>
        </p:grpSpPr>
        <p:sp>
          <p:nvSpPr>
            <p:cNvPr id="1409" name="Google Shape;1409;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53"/>
          <p:cNvGrpSpPr/>
          <p:nvPr/>
        </p:nvGrpSpPr>
        <p:grpSpPr>
          <a:xfrm>
            <a:off x="7717162" y="2717564"/>
            <a:ext cx="166899" cy="82317"/>
            <a:chOff x="4920150" y="1977875"/>
            <a:chExt cx="68525" cy="33800"/>
          </a:xfrm>
        </p:grpSpPr>
        <p:sp>
          <p:nvSpPr>
            <p:cNvPr id="1413" name="Google Shape;1413;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53"/>
          <p:cNvGrpSpPr/>
          <p:nvPr/>
        </p:nvGrpSpPr>
        <p:grpSpPr>
          <a:xfrm>
            <a:off x="7128319" y="3121482"/>
            <a:ext cx="125190" cy="127858"/>
            <a:chOff x="4676550" y="2160575"/>
            <a:chExt cx="51400" cy="52500"/>
          </a:xfrm>
        </p:grpSpPr>
        <p:sp>
          <p:nvSpPr>
            <p:cNvPr id="1417" name="Google Shape;1417;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53"/>
          <p:cNvGrpSpPr/>
          <p:nvPr/>
        </p:nvGrpSpPr>
        <p:grpSpPr>
          <a:xfrm>
            <a:off x="7425577" y="3128514"/>
            <a:ext cx="145405" cy="113794"/>
            <a:chOff x="4768325" y="2163475"/>
            <a:chExt cx="59700" cy="46725"/>
          </a:xfrm>
        </p:grpSpPr>
        <p:sp>
          <p:nvSpPr>
            <p:cNvPr id="1421" name="Google Shape;1421;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 name="Google Shape;1423;p53"/>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3"/>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3"/>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3"/>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3"/>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3"/>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9" name="Google Shape;1429;p53"/>
          <p:cNvGrpSpPr/>
          <p:nvPr/>
        </p:nvGrpSpPr>
        <p:grpSpPr>
          <a:xfrm>
            <a:off x="7441895" y="3383608"/>
            <a:ext cx="112768" cy="106853"/>
            <a:chOff x="4768575" y="2253950"/>
            <a:chExt cx="46300" cy="43875"/>
          </a:xfrm>
        </p:grpSpPr>
        <p:sp>
          <p:nvSpPr>
            <p:cNvPr id="1430" name="Google Shape;1430;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53"/>
          <p:cNvGrpSpPr/>
          <p:nvPr/>
        </p:nvGrpSpPr>
        <p:grpSpPr>
          <a:xfrm>
            <a:off x="7741518" y="3872634"/>
            <a:ext cx="118187" cy="146246"/>
            <a:chOff x="4960900" y="2433225"/>
            <a:chExt cx="48525" cy="60050"/>
          </a:xfrm>
        </p:grpSpPr>
        <p:sp>
          <p:nvSpPr>
            <p:cNvPr id="1433" name="Google Shape;1433;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53"/>
          <p:cNvGrpSpPr/>
          <p:nvPr/>
        </p:nvGrpSpPr>
        <p:grpSpPr>
          <a:xfrm>
            <a:off x="7430083" y="4136695"/>
            <a:ext cx="136394" cy="143810"/>
            <a:chOff x="4854075" y="2527625"/>
            <a:chExt cx="56000" cy="59050"/>
          </a:xfrm>
        </p:grpSpPr>
        <p:sp>
          <p:nvSpPr>
            <p:cNvPr id="1436" name="Google Shape;1436;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8" name="Google Shape;1438;p53"/>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3"/>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3"/>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 name="Google Shape;1441;p53"/>
          <p:cNvGrpSpPr/>
          <p:nvPr/>
        </p:nvGrpSpPr>
        <p:grpSpPr>
          <a:xfrm>
            <a:off x="8054294" y="3600439"/>
            <a:ext cx="99312" cy="160797"/>
            <a:chOff x="5059700" y="2334775"/>
            <a:chExt cx="40775" cy="66025"/>
          </a:xfrm>
        </p:grpSpPr>
        <p:sp>
          <p:nvSpPr>
            <p:cNvPr id="1442" name="Google Shape;1442;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53"/>
          <p:cNvGrpSpPr/>
          <p:nvPr/>
        </p:nvGrpSpPr>
        <p:grpSpPr>
          <a:xfrm>
            <a:off x="8011458" y="3865571"/>
            <a:ext cx="184984" cy="160371"/>
            <a:chOff x="5037700" y="2430325"/>
            <a:chExt cx="75950" cy="65850"/>
          </a:xfrm>
        </p:grpSpPr>
        <p:sp>
          <p:nvSpPr>
            <p:cNvPr id="1452" name="Google Shape;1452;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 name="Google Shape;1454;p53"/>
          <p:cNvGrpSpPr/>
          <p:nvPr/>
        </p:nvGrpSpPr>
        <p:grpSpPr>
          <a:xfrm>
            <a:off x="7430964" y="3632023"/>
            <a:ext cx="173014" cy="97629"/>
            <a:chOff x="4756975" y="2341800"/>
            <a:chExt cx="91975" cy="51925"/>
          </a:xfrm>
        </p:grpSpPr>
        <p:sp>
          <p:nvSpPr>
            <p:cNvPr id="1455" name="Google Shape;1455;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 name="Google Shape;1475;p53"/>
          <p:cNvGrpSpPr/>
          <p:nvPr/>
        </p:nvGrpSpPr>
        <p:grpSpPr>
          <a:xfrm>
            <a:off x="7697901" y="4120720"/>
            <a:ext cx="212497" cy="175761"/>
            <a:chOff x="4943575" y="2516350"/>
            <a:chExt cx="98675" cy="81700"/>
          </a:xfrm>
        </p:grpSpPr>
        <p:sp>
          <p:nvSpPr>
            <p:cNvPr id="1476" name="Google Shape;1476;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 name="Google Shape;1554;p53"/>
          <p:cNvGrpSpPr/>
          <p:nvPr/>
        </p:nvGrpSpPr>
        <p:grpSpPr>
          <a:xfrm>
            <a:off x="1955962" y="3346963"/>
            <a:ext cx="965351" cy="134611"/>
            <a:chOff x="4411970" y="2962952"/>
            <a:chExt cx="706544" cy="104212"/>
          </a:xfrm>
        </p:grpSpPr>
        <p:sp>
          <p:nvSpPr>
            <p:cNvPr id="1555" name="Google Shape;1555;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 name="Google Shape;1559;p53"/>
          <p:cNvGrpSpPr/>
          <p:nvPr/>
        </p:nvGrpSpPr>
        <p:grpSpPr>
          <a:xfrm>
            <a:off x="1955962" y="2935877"/>
            <a:ext cx="960158" cy="289172"/>
            <a:chOff x="4411970" y="2726085"/>
            <a:chExt cx="643107" cy="193659"/>
          </a:xfrm>
        </p:grpSpPr>
        <p:sp>
          <p:nvSpPr>
            <p:cNvPr id="1560" name="Google Shape;1560;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53"/>
          <p:cNvGrpSpPr/>
          <p:nvPr/>
        </p:nvGrpSpPr>
        <p:grpSpPr>
          <a:xfrm>
            <a:off x="958854" y="3201987"/>
            <a:ext cx="833173" cy="259209"/>
            <a:chOff x="4411970" y="4340222"/>
            <a:chExt cx="779467" cy="242683"/>
          </a:xfrm>
        </p:grpSpPr>
        <p:sp>
          <p:nvSpPr>
            <p:cNvPr id="1564" name="Google Shape;1564;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53"/>
          <p:cNvGrpSpPr/>
          <p:nvPr/>
        </p:nvGrpSpPr>
        <p:grpSpPr>
          <a:xfrm>
            <a:off x="1955962" y="2597733"/>
            <a:ext cx="965160" cy="216230"/>
            <a:chOff x="4411970" y="2468674"/>
            <a:chExt cx="747317" cy="167425"/>
          </a:xfrm>
        </p:grpSpPr>
        <p:sp>
          <p:nvSpPr>
            <p:cNvPr id="1568" name="Google Shape;1568;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53"/>
          <p:cNvGrpSpPr/>
          <p:nvPr/>
        </p:nvGrpSpPr>
        <p:grpSpPr>
          <a:xfrm>
            <a:off x="954709" y="2502450"/>
            <a:ext cx="810451" cy="319148"/>
            <a:chOff x="4411970" y="3686602"/>
            <a:chExt cx="797845" cy="314215"/>
          </a:xfrm>
        </p:grpSpPr>
        <p:sp>
          <p:nvSpPr>
            <p:cNvPr id="1571" name="Google Shape;1571;p53"/>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3"/>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3"/>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3"/>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3"/>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6" name="Google Shape;1576;p53"/>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7" name="Google Shape;1577;p53"/>
          <p:cNvGrpSpPr/>
          <p:nvPr/>
        </p:nvGrpSpPr>
        <p:grpSpPr>
          <a:xfrm>
            <a:off x="954806" y="2256974"/>
            <a:ext cx="1970333" cy="208784"/>
            <a:chOff x="6336019" y="3733725"/>
            <a:chExt cx="2566206" cy="351310"/>
          </a:xfrm>
        </p:grpSpPr>
        <p:sp>
          <p:nvSpPr>
            <p:cNvPr id="1578" name="Google Shape;1578;p53"/>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3"/>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3"/>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3"/>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 name="Google Shape;1582;p53"/>
          <p:cNvGrpSpPr/>
          <p:nvPr/>
        </p:nvGrpSpPr>
        <p:grpSpPr>
          <a:xfrm>
            <a:off x="1955962" y="3864529"/>
            <a:ext cx="946551" cy="153200"/>
            <a:chOff x="4404545" y="3301592"/>
            <a:chExt cx="782403" cy="129272"/>
          </a:xfrm>
        </p:grpSpPr>
        <p:sp>
          <p:nvSpPr>
            <p:cNvPr id="1583" name="Google Shape;1583;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3"/>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53"/>
          <p:cNvGrpSpPr/>
          <p:nvPr/>
        </p:nvGrpSpPr>
        <p:grpSpPr>
          <a:xfrm>
            <a:off x="1955962" y="3603488"/>
            <a:ext cx="962257" cy="139127"/>
            <a:chOff x="4411970" y="3131459"/>
            <a:chExt cx="710520" cy="117397"/>
          </a:xfrm>
        </p:grpSpPr>
        <p:sp>
          <p:nvSpPr>
            <p:cNvPr id="1586" name="Google Shape;1586;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588" name="Google Shape;1588;p53"/>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9" name="Google Shape;1589;p53"/>
          <p:cNvGrpSpPr/>
          <p:nvPr/>
        </p:nvGrpSpPr>
        <p:grpSpPr>
          <a:xfrm>
            <a:off x="956107" y="3538282"/>
            <a:ext cx="823838" cy="458988"/>
            <a:chOff x="4411970" y="1801825"/>
            <a:chExt cx="734586" cy="409262"/>
          </a:xfrm>
        </p:grpSpPr>
        <p:sp>
          <p:nvSpPr>
            <p:cNvPr id="1590" name="Google Shape;1590;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 name="Google Shape;1592;p53"/>
          <p:cNvGrpSpPr/>
          <p:nvPr/>
        </p:nvGrpSpPr>
        <p:grpSpPr>
          <a:xfrm>
            <a:off x="956107" y="4086708"/>
            <a:ext cx="856348" cy="212039"/>
            <a:chOff x="4411970" y="2233974"/>
            <a:chExt cx="763574" cy="189068"/>
          </a:xfrm>
        </p:grpSpPr>
        <p:sp>
          <p:nvSpPr>
            <p:cNvPr id="1593" name="Google Shape;1593;p53"/>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3"/>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 name="Google Shape;1595;p53"/>
          <p:cNvGrpSpPr/>
          <p:nvPr/>
        </p:nvGrpSpPr>
        <p:grpSpPr>
          <a:xfrm>
            <a:off x="3066303" y="2262044"/>
            <a:ext cx="511602" cy="511602"/>
            <a:chOff x="5681300" y="2527788"/>
            <a:chExt cx="805800" cy="805800"/>
          </a:xfrm>
        </p:grpSpPr>
        <p:sp>
          <p:nvSpPr>
            <p:cNvPr id="1596" name="Google Shape;1596;p53"/>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53"/>
          <p:cNvGrpSpPr/>
          <p:nvPr/>
        </p:nvGrpSpPr>
        <p:grpSpPr>
          <a:xfrm>
            <a:off x="3063497" y="3028627"/>
            <a:ext cx="513021" cy="512935"/>
            <a:chOff x="4049800" y="640400"/>
            <a:chExt cx="858900" cy="858900"/>
          </a:xfrm>
        </p:grpSpPr>
        <p:sp>
          <p:nvSpPr>
            <p:cNvPr id="1599" name="Google Shape;1599;p53"/>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3"/>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 name="Google Shape;1601;p53"/>
          <p:cNvGrpSpPr/>
          <p:nvPr/>
        </p:nvGrpSpPr>
        <p:grpSpPr>
          <a:xfrm>
            <a:off x="2980696" y="3680519"/>
            <a:ext cx="686489" cy="686585"/>
            <a:chOff x="5080188" y="927900"/>
            <a:chExt cx="961200" cy="961200"/>
          </a:xfrm>
        </p:grpSpPr>
        <p:sp>
          <p:nvSpPr>
            <p:cNvPr id="1602" name="Google Shape;1602;p53"/>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3"/>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3"/>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3"/>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53"/>
          <p:cNvGrpSpPr/>
          <p:nvPr/>
        </p:nvGrpSpPr>
        <p:grpSpPr>
          <a:xfrm>
            <a:off x="3763848" y="3773248"/>
            <a:ext cx="510373" cy="510937"/>
            <a:chOff x="7508249" y="1522825"/>
            <a:chExt cx="1326332" cy="1322987"/>
          </a:xfrm>
        </p:grpSpPr>
        <p:sp>
          <p:nvSpPr>
            <p:cNvPr id="1611" name="Google Shape;1611;p53"/>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3"/>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3"/>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3"/>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3"/>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3"/>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3"/>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3"/>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3"/>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3"/>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 name="Google Shape;1621;p53"/>
          <p:cNvGrpSpPr/>
          <p:nvPr/>
        </p:nvGrpSpPr>
        <p:grpSpPr>
          <a:xfrm>
            <a:off x="4455441" y="3774653"/>
            <a:ext cx="492652" cy="503348"/>
            <a:chOff x="6039282" y="1042577"/>
            <a:chExt cx="734315" cy="731929"/>
          </a:xfrm>
        </p:grpSpPr>
        <p:sp>
          <p:nvSpPr>
            <p:cNvPr id="1622" name="Google Shape;1622;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53"/>
          <p:cNvGrpSpPr/>
          <p:nvPr/>
        </p:nvGrpSpPr>
        <p:grpSpPr>
          <a:xfrm>
            <a:off x="5095855" y="2270694"/>
            <a:ext cx="483304" cy="504902"/>
            <a:chOff x="1825800" y="1651625"/>
            <a:chExt cx="568125" cy="591775"/>
          </a:xfrm>
        </p:grpSpPr>
        <p:sp>
          <p:nvSpPr>
            <p:cNvPr id="1644" name="Google Shape;1644;p53"/>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3"/>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3"/>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3"/>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3"/>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0" name="Google Shape;1650;p53"/>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3"/>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3"/>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3"/>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3"/>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655" name="Google Shape;1655;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9" name="Shape 1659"/>
        <p:cNvGrpSpPr/>
        <p:nvPr/>
      </p:nvGrpSpPr>
      <p:grpSpPr>
        <a:xfrm>
          <a:off x="0" y="0"/>
          <a:ext cx="0" cy="0"/>
          <a:chOff x="0" y="0"/>
          <a:chExt cx="0" cy="0"/>
        </a:xfrm>
      </p:grpSpPr>
      <p:grpSp>
        <p:nvGrpSpPr>
          <p:cNvPr id="1660" name="Google Shape;1660;p54"/>
          <p:cNvGrpSpPr/>
          <p:nvPr/>
        </p:nvGrpSpPr>
        <p:grpSpPr>
          <a:xfrm>
            <a:off x="722059" y="955168"/>
            <a:ext cx="2492868" cy="1379876"/>
            <a:chOff x="2654821" y="2311071"/>
            <a:chExt cx="2279715" cy="1262120"/>
          </a:xfrm>
        </p:grpSpPr>
        <p:grpSp>
          <p:nvGrpSpPr>
            <p:cNvPr id="1661" name="Google Shape;1661;p54"/>
            <p:cNvGrpSpPr/>
            <p:nvPr/>
          </p:nvGrpSpPr>
          <p:grpSpPr>
            <a:xfrm>
              <a:off x="4034269" y="2840745"/>
              <a:ext cx="40212" cy="36437"/>
              <a:chOff x="4293400" y="2574725"/>
              <a:chExt cx="84425" cy="80100"/>
            </a:xfrm>
          </p:grpSpPr>
          <p:sp>
            <p:nvSpPr>
              <p:cNvPr id="1662" name="Google Shape;1662;p5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63" name="Google Shape;1663;p5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54"/>
            <p:cNvGrpSpPr/>
            <p:nvPr/>
          </p:nvGrpSpPr>
          <p:grpSpPr>
            <a:xfrm>
              <a:off x="3894606" y="2334874"/>
              <a:ext cx="913198" cy="518984"/>
              <a:chOff x="4000175" y="1462675"/>
              <a:chExt cx="1917275" cy="1140875"/>
            </a:xfrm>
          </p:grpSpPr>
          <p:sp>
            <p:nvSpPr>
              <p:cNvPr id="1665" name="Google Shape;1665;p5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66" name="Google Shape;1666;p54"/>
              <p:cNvGrpSpPr/>
              <p:nvPr/>
            </p:nvGrpSpPr>
            <p:grpSpPr>
              <a:xfrm>
                <a:off x="4000175" y="1462675"/>
                <a:ext cx="1917275" cy="1140875"/>
                <a:chOff x="4000175" y="1462675"/>
                <a:chExt cx="1917275" cy="1140875"/>
              </a:xfrm>
            </p:grpSpPr>
            <p:sp>
              <p:nvSpPr>
                <p:cNvPr id="1667" name="Google Shape;1667;p5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68" name="Google Shape;1668;p5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72" name="Google Shape;1672;p5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3" name="Google Shape;1673;p54"/>
            <p:cNvGrpSpPr/>
            <p:nvPr/>
          </p:nvGrpSpPr>
          <p:grpSpPr>
            <a:xfrm>
              <a:off x="3875768" y="2846704"/>
              <a:ext cx="44796" cy="47366"/>
              <a:chOff x="3960625" y="2587825"/>
              <a:chExt cx="94050" cy="104125"/>
            </a:xfrm>
          </p:grpSpPr>
          <p:sp>
            <p:nvSpPr>
              <p:cNvPr id="1674" name="Google Shape;1674;p5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75" name="Google Shape;1675;p5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 name="Google Shape;1676;p54"/>
            <p:cNvGrpSpPr/>
            <p:nvPr/>
          </p:nvGrpSpPr>
          <p:grpSpPr>
            <a:xfrm>
              <a:off x="3782759" y="2807162"/>
              <a:ext cx="82686" cy="85487"/>
              <a:chOff x="3765350" y="2500900"/>
              <a:chExt cx="173600" cy="187925"/>
            </a:xfrm>
          </p:grpSpPr>
          <p:sp>
            <p:nvSpPr>
              <p:cNvPr id="1677" name="Google Shape;1677;p5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78" name="Google Shape;1678;p5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 name="Google Shape;1683;p54"/>
            <p:cNvGrpSpPr/>
            <p:nvPr/>
          </p:nvGrpSpPr>
          <p:grpSpPr>
            <a:xfrm>
              <a:off x="3775674" y="2798496"/>
              <a:ext cx="40545" cy="23564"/>
              <a:chOff x="3750475" y="2481850"/>
              <a:chExt cx="85125" cy="51800"/>
            </a:xfrm>
          </p:grpSpPr>
          <p:sp>
            <p:nvSpPr>
              <p:cNvPr id="1684" name="Google Shape;1684;p5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86" name="Google Shape;1686;p54"/>
            <p:cNvGrpSpPr/>
            <p:nvPr/>
          </p:nvGrpSpPr>
          <p:grpSpPr>
            <a:xfrm>
              <a:off x="3716946" y="2776024"/>
              <a:ext cx="81971" cy="76912"/>
              <a:chOff x="3627175" y="2432450"/>
              <a:chExt cx="172100" cy="169075"/>
            </a:xfrm>
          </p:grpSpPr>
          <p:sp>
            <p:nvSpPr>
              <p:cNvPr id="1687" name="Google Shape;1687;p5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689" name="Google Shape;1689;p5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690" name="Google Shape;1690;p54"/>
            <p:cNvGrpSpPr/>
            <p:nvPr/>
          </p:nvGrpSpPr>
          <p:grpSpPr>
            <a:xfrm>
              <a:off x="3685682" y="2845624"/>
              <a:ext cx="29311" cy="45055"/>
              <a:chOff x="3561536" y="2585450"/>
              <a:chExt cx="61539" cy="99045"/>
            </a:xfrm>
          </p:grpSpPr>
          <p:sp>
            <p:nvSpPr>
              <p:cNvPr id="1691" name="Google Shape;1691;p5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693" name="Google Shape;1693;p54"/>
            <p:cNvGrpSpPr/>
            <p:nvPr/>
          </p:nvGrpSpPr>
          <p:grpSpPr>
            <a:xfrm>
              <a:off x="3849905" y="2572252"/>
              <a:ext cx="74339" cy="119559"/>
              <a:chOff x="3906325" y="1984500"/>
              <a:chExt cx="156075" cy="262825"/>
            </a:xfrm>
          </p:grpSpPr>
          <p:sp>
            <p:nvSpPr>
              <p:cNvPr id="1694" name="Google Shape;1694;p5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695" name="Google Shape;1695;p5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54"/>
            <p:cNvGrpSpPr/>
            <p:nvPr/>
          </p:nvGrpSpPr>
          <p:grpSpPr>
            <a:xfrm>
              <a:off x="2654821" y="2414345"/>
              <a:ext cx="667570" cy="558731"/>
              <a:chOff x="1397225" y="1637375"/>
              <a:chExt cx="1401575" cy="1228250"/>
            </a:xfrm>
          </p:grpSpPr>
          <p:sp>
            <p:nvSpPr>
              <p:cNvPr id="1697" name="Google Shape;1697;p5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698" name="Google Shape;1698;p54"/>
              <p:cNvGrpSpPr/>
              <p:nvPr/>
            </p:nvGrpSpPr>
            <p:grpSpPr>
              <a:xfrm>
                <a:off x="1397225" y="1637375"/>
                <a:ext cx="1398775" cy="1228250"/>
                <a:chOff x="1397225" y="1637375"/>
                <a:chExt cx="1398775" cy="1228250"/>
              </a:xfrm>
            </p:grpSpPr>
            <p:sp>
              <p:nvSpPr>
                <p:cNvPr id="1699" name="Google Shape;1699;p5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1" name="Google Shape;1701;p54"/>
            <p:cNvGrpSpPr/>
            <p:nvPr/>
          </p:nvGrpSpPr>
          <p:grpSpPr>
            <a:xfrm>
              <a:off x="3230417" y="3103734"/>
              <a:ext cx="282982" cy="280332"/>
              <a:chOff x="2605700" y="3152850"/>
              <a:chExt cx="594125" cy="616250"/>
            </a:xfrm>
          </p:grpSpPr>
          <p:sp>
            <p:nvSpPr>
              <p:cNvPr id="1702" name="Google Shape;1702;p5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03" name="Google Shape;1703;p5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704" name="Google Shape;1704;p54"/>
            <p:cNvGrpSpPr/>
            <p:nvPr/>
          </p:nvGrpSpPr>
          <p:grpSpPr>
            <a:xfrm>
              <a:off x="3265985" y="3226989"/>
              <a:ext cx="87151" cy="346202"/>
              <a:chOff x="2680375" y="3423800"/>
              <a:chExt cx="182975" cy="761050"/>
            </a:xfrm>
          </p:grpSpPr>
          <p:sp>
            <p:nvSpPr>
              <p:cNvPr id="1705" name="Google Shape;1705;p5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06" name="Google Shape;1706;p5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 name="Google Shape;1707;p54"/>
            <p:cNvGrpSpPr/>
            <p:nvPr/>
          </p:nvGrpSpPr>
          <p:grpSpPr>
            <a:xfrm>
              <a:off x="3855466" y="3289811"/>
              <a:ext cx="112514" cy="94210"/>
              <a:chOff x="3918000" y="3561900"/>
              <a:chExt cx="236225" cy="207100"/>
            </a:xfrm>
          </p:grpSpPr>
          <p:sp>
            <p:nvSpPr>
              <p:cNvPr id="1708" name="Google Shape;1708;p5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09" name="Google Shape;1709;p5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0" name="Google Shape;1710;p54"/>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4"/>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4"/>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713" name="Google Shape;1713;p54"/>
            <p:cNvGrpSpPr/>
            <p:nvPr/>
          </p:nvGrpSpPr>
          <p:grpSpPr>
            <a:xfrm>
              <a:off x="2905224" y="2311071"/>
              <a:ext cx="596721" cy="528992"/>
              <a:chOff x="1922950" y="1410350"/>
              <a:chExt cx="1252825" cy="1162875"/>
            </a:xfrm>
          </p:grpSpPr>
          <p:sp>
            <p:nvSpPr>
              <p:cNvPr id="1714" name="Google Shape;1714;p5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730" name="Google Shape;1730;p54"/>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4"/>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4"/>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4"/>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4"/>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4"/>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4"/>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4"/>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4"/>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4"/>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4"/>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4"/>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4"/>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4"/>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4"/>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4"/>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4"/>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4"/>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4"/>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4"/>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50" name="Google Shape;1750;p54"/>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51" name="Google Shape;1751;p54"/>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2" name="Google Shape;1752;p54"/>
            <p:cNvGrpSpPr/>
            <p:nvPr/>
          </p:nvGrpSpPr>
          <p:grpSpPr>
            <a:xfrm>
              <a:off x="3280929" y="3294542"/>
              <a:ext cx="109894" cy="272224"/>
              <a:chOff x="2711750" y="3572300"/>
              <a:chExt cx="230725" cy="598425"/>
            </a:xfrm>
          </p:grpSpPr>
          <p:sp>
            <p:nvSpPr>
              <p:cNvPr id="1753" name="Google Shape;1753;p5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 name="Google Shape;1755;p54"/>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6" name="Google Shape;1756;p54"/>
            <p:cNvGrpSpPr/>
            <p:nvPr/>
          </p:nvGrpSpPr>
          <p:grpSpPr>
            <a:xfrm>
              <a:off x="3790439" y="2408636"/>
              <a:ext cx="73017" cy="75684"/>
              <a:chOff x="3781475" y="1624825"/>
              <a:chExt cx="153300" cy="166375"/>
            </a:xfrm>
          </p:grpSpPr>
          <p:sp>
            <p:nvSpPr>
              <p:cNvPr id="1757" name="Google Shape;1757;p5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1" name="Google Shape;1761;p54"/>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4"/>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4"/>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4"/>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4"/>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4"/>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4"/>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8" name="Google Shape;1768;p54"/>
            <p:cNvGrpSpPr/>
            <p:nvPr/>
          </p:nvGrpSpPr>
          <p:grpSpPr>
            <a:xfrm>
              <a:off x="4403342" y="3107749"/>
              <a:ext cx="316680" cy="101374"/>
              <a:chOff x="5068275" y="3161675"/>
              <a:chExt cx="664875" cy="222850"/>
            </a:xfrm>
          </p:grpSpPr>
          <p:sp>
            <p:nvSpPr>
              <p:cNvPr id="1769" name="Google Shape;1769;p5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3" name="Google Shape;1773;p54"/>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4"/>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4"/>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4"/>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4"/>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4"/>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4"/>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4"/>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4"/>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4"/>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4"/>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4"/>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4"/>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4"/>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4"/>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4"/>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4"/>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4"/>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4"/>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4"/>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4"/>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4"/>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4"/>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4"/>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4"/>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4"/>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4"/>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4"/>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4"/>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2" name="Google Shape;1802;p54"/>
            <p:cNvGrpSpPr/>
            <p:nvPr/>
          </p:nvGrpSpPr>
          <p:grpSpPr>
            <a:xfrm>
              <a:off x="3697513" y="2707266"/>
              <a:ext cx="59549" cy="79733"/>
              <a:chOff x="3586375" y="2281300"/>
              <a:chExt cx="125025" cy="175275"/>
            </a:xfrm>
          </p:grpSpPr>
          <p:sp>
            <p:nvSpPr>
              <p:cNvPr id="1803" name="Google Shape;1803;p5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5" name="Google Shape;1805;p54"/>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6" name="Google Shape;1806;p54"/>
            <p:cNvGrpSpPr/>
            <p:nvPr/>
          </p:nvGrpSpPr>
          <p:grpSpPr>
            <a:xfrm>
              <a:off x="4513224" y="3221724"/>
              <a:ext cx="274563" cy="280321"/>
              <a:chOff x="5298975" y="3412225"/>
              <a:chExt cx="576450" cy="616225"/>
            </a:xfrm>
          </p:grpSpPr>
          <p:sp>
            <p:nvSpPr>
              <p:cNvPr id="1807" name="Google Shape;1807;p5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08" name="Google Shape;1808;p5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 name="Google Shape;1809;p54"/>
            <p:cNvGrpSpPr/>
            <p:nvPr/>
          </p:nvGrpSpPr>
          <p:grpSpPr>
            <a:xfrm>
              <a:off x="4824403" y="3421846"/>
              <a:ext cx="110132" cy="130647"/>
              <a:chOff x="5952300" y="3852150"/>
              <a:chExt cx="231225" cy="287200"/>
            </a:xfrm>
          </p:grpSpPr>
          <p:sp>
            <p:nvSpPr>
              <p:cNvPr id="1810" name="Google Shape;1810;p5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2" name="Google Shape;1812;p54"/>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4"/>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4"/>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4"/>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4"/>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4"/>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4"/>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4"/>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0" name="Google Shape;1820;p54"/>
            <p:cNvGrpSpPr/>
            <p:nvPr/>
          </p:nvGrpSpPr>
          <p:grpSpPr>
            <a:xfrm>
              <a:off x="4295710" y="3079670"/>
              <a:ext cx="14968" cy="27135"/>
              <a:chOff x="4842300" y="3099950"/>
              <a:chExt cx="31425" cy="59650"/>
            </a:xfrm>
          </p:grpSpPr>
          <p:sp>
            <p:nvSpPr>
              <p:cNvPr id="1821" name="Google Shape;1821;p5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5" name="Google Shape;1825;p54"/>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4"/>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4"/>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4"/>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4"/>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4"/>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4"/>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4"/>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3" name="Google Shape;1833;p54"/>
            <p:cNvGrpSpPr/>
            <p:nvPr/>
          </p:nvGrpSpPr>
          <p:grpSpPr>
            <a:xfrm>
              <a:off x="3831056" y="2816010"/>
              <a:ext cx="37378" cy="27612"/>
              <a:chOff x="3866750" y="2520350"/>
              <a:chExt cx="78475" cy="60700"/>
            </a:xfrm>
          </p:grpSpPr>
          <p:sp>
            <p:nvSpPr>
              <p:cNvPr id="1834" name="Google Shape;1834;p5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8" name="Google Shape;1838;p54"/>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4"/>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4"/>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4"/>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4"/>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4"/>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4"/>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4"/>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4"/>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4"/>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4"/>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4"/>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4"/>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4"/>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4"/>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4"/>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4"/>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55" name="Google Shape;1855;p54"/>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4"/>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4"/>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4"/>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4"/>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4"/>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4"/>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4"/>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4"/>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4"/>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4"/>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67" name="Google Shape;1867;p54"/>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4"/>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4"/>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4"/>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4"/>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4"/>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4"/>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4"/>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4"/>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4"/>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4"/>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4"/>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4"/>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0" name="Google Shape;1880;p54"/>
            <p:cNvGrpSpPr/>
            <p:nvPr/>
          </p:nvGrpSpPr>
          <p:grpSpPr>
            <a:xfrm>
              <a:off x="3632736" y="3051591"/>
              <a:ext cx="63288" cy="45217"/>
              <a:chOff x="3450375" y="3038225"/>
              <a:chExt cx="132875" cy="99400"/>
            </a:xfrm>
          </p:grpSpPr>
          <p:sp>
            <p:nvSpPr>
              <p:cNvPr id="1881" name="Google Shape;1881;p5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3" name="Google Shape;1883;p54"/>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4"/>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4"/>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4"/>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4"/>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4"/>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4"/>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4"/>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4"/>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92" name="Google Shape;1892;p54"/>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4"/>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4"/>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4"/>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4"/>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4"/>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4"/>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4"/>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4"/>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4"/>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02" name="Google Shape;1902;p54"/>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4"/>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4"/>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4"/>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4"/>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4"/>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08" name="Google Shape;1908;p54"/>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4"/>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4"/>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4"/>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4"/>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4"/>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4"/>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4"/>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 name="Google Shape;1918;p54"/>
          <p:cNvGrpSpPr/>
          <p:nvPr/>
        </p:nvGrpSpPr>
        <p:grpSpPr>
          <a:xfrm>
            <a:off x="719116" y="2850945"/>
            <a:ext cx="2622876" cy="1333540"/>
            <a:chOff x="238125" y="1038125"/>
            <a:chExt cx="7146800" cy="3633625"/>
          </a:xfrm>
        </p:grpSpPr>
        <p:sp>
          <p:nvSpPr>
            <p:cNvPr id="1919" name="Google Shape;1919;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54"/>
          <p:cNvGrpSpPr/>
          <p:nvPr/>
        </p:nvGrpSpPr>
        <p:grpSpPr>
          <a:xfrm>
            <a:off x="5834044" y="993055"/>
            <a:ext cx="2590840" cy="1380235"/>
            <a:chOff x="233350" y="949250"/>
            <a:chExt cx="7137300" cy="3802300"/>
          </a:xfrm>
        </p:grpSpPr>
        <p:sp>
          <p:nvSpPr>
            <p:cNvPr id="3492" name="Google Shape;3492;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3" name="Google Shape;3543;p54"/>
          <p:cNvGrpSpPr/>
          <p:nvPr/>
        </p:nvGrpSpPr>
        <p:grpSpPr>
          <a:xfrm>
            <a:off x="7648473" y="3037828"/>
            <a:ext cx="104231" cy="320340"/>
            <a:chOff x="7564426" y="3224343"/>
            <a:chExt cx="119985" cy="368801"/>
          </a:xfrm>
        </p:grpSpPr>
        <p:sp>
          <p:nvSpPr>
            <p:cNvPr id="3544" name="Google Shape;3544;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6" name="Google Shape;3546;p54"/>
          <p:cNvGrpSpPr/>
          <p:nvPr/>
        </p:nvGrpSpPr>
        <p:grpSpPr>
          <a:xfrm>
            <a:off x="7347962" y="3031929"/>
            <a:ext cx="189489" cy="332132"/>
            <a:chOff x="8370831" y="3202002"/>
            <a:chExt cx="218129" cy="382376"/>
          </a:xfrm>
        </p:grpSpPr>
        <p:sp>
          <p:nvSpPr>
            <p:cNvPr id="3547" name="Google Shape;3547;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9" name="Google Shape;3549;p54"/>
          <p:cNvGrpSpPr/>
          <p:nvPr/>
        </p:nvGrpSpPr>
        <p:grpSpPr>
          <a:xfrm>
            <a:off x="8071351" y="3443061"/>
            <a:ext cx="309429" cy="267000"/>
            <a:chOff x="6742064" y="3750480"/>
            <a:chExt cx="399315" cy="344560"/>
          </a:xfrm>
        </p:grpSpPr>
        <p:sp>
          <p:nvSpPr>
            <p:cNvPr id="3550" name="Google Shape;3550;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2" name="Google Shape;3552;p54"/>
          <p:cNvGrpSpPr/>
          <p:nvPr/>
        </p:nvGrpSpPr>
        <p:grpSpPr>
          <a:xfrm>
            <a:off x="7610370" y="3794109"/>
            <a:ext cx="180437" cy="281608"/>
            <a:chOff x="7248525" y="3739696"/>
            <a:chExt cx="230531" cy="359790"/>
          </a:xfrm>
        </p:grpSpPr>
        <p:sp>
          <p:nvSpPr>
            <p:cNvPr id="3553" name="Google Shape;3553;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5" name="Google Shape;3555;p54"/>
          <p:cNvGrpSpPr/>
          <p:nvPr/>
        </p:nvGrpSpPr>
        <p:grpSpPr>
          <a:xfrm>
            <a:off x="7856289" y="3437333"/>
            <a:ext cx="162896" cy="278710"/>
            <a:chOff x="7601242" y="3729267"/>
            <a:chExt cx="222566" cy="380803"/>
          </a:xfrm>
        </p:grpSpPr>
        <p:sp>
          <p:nvSpPr>
            <p:cNvPr id="3556" name="Google Shape;3556;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8" name="Google Shape;3558;p54"/>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9" name="Google Shape;3559;p54"/>
          <p:cNvGrpSpPr/>
          <p:nvPr/>
        </p:nvGrpSpPr>
        <p:grpSpPr>
          <a:xfrm>
            <a:off x="7345935" y="3438473"/>
            <a:ext cx="193543" cy="275990"/>
            <a:chOff x="8304647" y="3738687"/>
            <a:chExt cx="225076" cy="320956"/>
          </a:xfrm>
        </p:grpSpPr>
        <p:sp>
          <p:nvSpPr>
            <p:cNvPr id="3560" name="Google Shape;3560;p54"/>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54"/>
          <p:cNvGrpSpPr/>
          <p:nvPr/>
        </p:nvGrpSpPr>
        <p:grpSpPr>
          <a:xfrm>
            <a:off x="7618427" y="3438473"/>
            <a:ext cx="178492" cy="275990"/>
            <a:chOff x="8615101" y="3738687"/>
            <a:chExt cx="207573" cy="320956"/>
          </a:xfrm>
        </p:grpSpPr>
        <p:sp>
          <p:nvSpPr>
            <p:cNvPr id="3564" name="Google Shape;3564;p54"/>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7" name="Google Shape;3567;p54"/>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8" name="Google Shape;3568;p54"/>
          <p:cNvGrpSpPr/>
          <p:nvPr/>
        </p:nvGrpSpPr>
        <p:grpSpPr>
          <a:xfrm>
            <a:off x="6013132" y="3559961"/>
            <a:ext cx="557671" cy="511283"/>
            <a:chOff x="6015419" y="3716859"/>
            <a:chExt cx="557671" cy="511283"/>
          </a:xfrm>
        </p:grpSpPr>
        <p:sp>
          <p:nvSpPr>
            <p:cNvPr id="3569" name="Google Shape;3569;p54"/>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0" name="Google Shape;3570;p54"/>
            <p:cNvGrpSpPr/>
            <p:nvPr/>
          </p:nvGrpSpPr>
          <p:grpSpPr>
            <a:xfrm>
              <a:off x="6036094" y="3716980"/>
              <a:ext cx="529860" cy="510468"/>
              <a:chOff x="6036094" y="3716980"/>
              <a:chExt cx="529860" cy="510468"/>
            </a:xfrm>
          </p:grpSpPr>
          <p:sp>
            <p:nvSpPr>
              <p:cNvPr id="3571" name="Google Shape;3571;p54"/>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81" name="Google Shape;3581;p54"/>
          <p:cNvGrpSpPr/>
          <p:nvPr/>
        </p:nvGrpSpPr>
        <p:grpSpPr>
          <a:xfrm>
            <a:off x="6642017" y="2916730"/>
            <a:ext cx="576302" cy="511871"/>
            <a:chOff x="6644304" y="3073628"/>
            <a:chExt cx="576302" cy="511871"/>
          </a:xfrm>
        </p:grpSpPr>
        <p:sp>
          <p:nvSpPr>
            <p:cNvPr id="3582" name="Google Shape;3582;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3" name="Google Shape;3583;p54"/>
            <p:cNvGrpSpPr/>
            <p:nvPr/>
          </p:nvGrpSpPr>
          <p:grpSpPr>
            <a:xfrm>
              <a:off x="6712169" y="3085440"/>
              <a:ext cx="481622" cy="494913"/>
              <a:chOff x="6712169" y="3085440"/>
              <a:chExt cx="481622" cy="494913"/>
            </a:xfrm>
          </p:grpSpPr>
          <p:sp>
            <p:nvSpPr>
              <p:cNvPr id="3584" name="Google Shape;3584;p54"/>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9" name="Google Shape;3589;p54"/>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2" name="Google Shape;3592;p54"/>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3" name="Google Shape;3593;p54"/>
          <p:cNvGrpSpPr/>
          <p:nvPr/>
        </p:nvGrpSpPr>
        <p:grpSpPr>
          <a:xfrm>
            <a:off x="6649868" y="3559725"/>
            <a:ext cx="560631" cy="511352"/>
            <a:chOff x="6652154" y="3716623"/>
            <a:chExt cx="560631" cy="511352"/>
          </a:xfrm>
        </p:grpSpPr>
        <p:sp>
          <p:nvSpPr>
            <p:cNvPr id="3594" name="Google Shape;3594;p54"/>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5" name="Google Shape;3595;p54"/>
            <p:cNvGrpSpPr/>
            <p:nvPr/>
          </p:nvGrpSpPr>
          <p:grpSpPr>
            <a:xfrm>
              <a:off x="6669657" y="3716715"/>
              <a:ext cx="466779" cy="464290"/>
              <a:chOff x="6669657" y="3716715"/>
              <a:chExt cx="466779" cy="464290"/>
            </a:xfrm>
          </p:grpSpPr>
          <p:sp>
            <p:nvSpPr>
              <p:cNvPr id="3596" name="Google Shape;3596;p54"/>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9" name="Google Shape;3609;p54"/>
          <p:cNvGrpSpPr/>
          <p:nvPr/>
        </p:nvGrpSpPr>
        <p:grpSpPr>
          <a:xfrm>
            <a:off x="7843959" y="3841134"/>
            <a:ext cx="187557" cy="187557"/>
            <a:chOff x="8565775" y="671075"/>
            <a:chExt cx="441000" cy="441000"/>
          </a:xfrm>
        </p:grpSpPr>
        <p:sp>
          <p:nvSpPr>
            <p:cNvPr id="3610" name="Google Shape;3610;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2" name="Google Shape;3612;p54"/>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4" name="Google Shape;3614;p54"/>
          <p:cNvGrpSpPr/>
          <p:nvPr/>
        </p:nvGrpSpPr>
        <p:grpSpPr>
          <a:xfrm>
            <a:off x="5997814" y="2919352"/>
            <a:ext cx="587871" cy="512373"/>
            <a:chOff x="6000100" y="3076250"/>
            <a:chExt cx="587871" cy="512373"/>
          </a:xfrm>
        </p:grpSpPr>
        <p:sp>
          <p:nvSpPr>
            <p:cNvPr id="3615" name="Google Shape;3615;p54"/>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6" name="Google Shape;3616;p54"/>
            <p:cNvGrpSpPr/>
            <p:nvPr/>
          </p:nvGrpSpPr>
          <p:grpSpPr>
            <a:xfrm>
              <a:off x="6031360" y="3076713"/>
              <a:ext cx="539107" cy="480965"/>
              <a:chOff x="6031360" y="3076713"/>
              <a:chExt cx="539107" cy="480965"/>
            </a:xfrm>
          </p:grpSpPr>
          <p:sp>
            <p:nvSpPr>
              <p:cNvPr id="3617" name="Google Shape;3617;p54"/>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24" name="Google Shape;3624;p54"/>
          <p:cNvGrpSpPr/>
          <p:nvPr/>
        </p:nvGrpSpPr>
        <p:grpSpPr>
          <a:xfrm>
            <a:off x="3369305" y="938716"/>
            <a:ext cx="2310381" cy="1488888"/>
            <a:chOff x="229225" y="549050"/>
            <a:chExt cx="7161750" cy="4615275"/>
          </a:xfrm>
        </p:grpSpPr>
        <p:sp>
          <p:nvSpPr>
            <p:cNvPr id="3625" name="Google Shape;3625;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54"/>
          <p:cNvGrpSpPr/>
          <p:nvPr/>
        </p:nvGrpSpPr>
        <p:grpSpPr>
          <a:xfrm>
            <a:off x="3514723" y="2830563"/>
            <a:ext cx="2310282" cy="1374222"/>
            <a:chOff x="238125" y="732525"/>
            <a:chExt cx="7130500" cy="4241425"/>
          </a:xfrm>
        </p:grpSpPr>
        <p:sp>
          <p:nvSpPr>
            <p:cNvPr id="3743" name="Google Shape;3743;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28"/>
          <p:cNvSpPr txBox="1"/>
          <p:nvPr>
            <p:ph idx="3" type="title"/>
          </p:nvPr>
        </p:nvSpPr>
        <p:spPr>
          <a:xfrm>
            <a:off x="1261813" y="1228364"/>
            <a:ext cx="759000" cy="7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392" name="Google Shape;392;p28"/>
          <p:cNvSpPr txBox="1"/>
          <p:nvPr>
            <p:ph idx="8" type="title"/>
          </p:nvPr>
        </p:nvSpPr>
        <p:spPr>
          <a:xfrm>
            <a:off x="1261813" y="2292167"/>
            <a:ext cx="759000" cy="7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393" name="Google Shape;393;p28"/>
          <p:cNvSpPr txBox="1"/>
          <p:nvPr>
            <p:ph idx="4" type="title"/>
          </p:nvPr>
        </p:nvSpPr>
        <p:spPr>
          <a:xfrm flipH="1">
            <a:off x="1261813" y="3355974"/>
            <a:ext cx="759000" cy="7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394" name="Google Shape;394;p28"/>
          <p:cNvSpPr txBox="1"/>
          <p:nvPr>
            <p:ph idx="9" type="title"/>
          </p:nvPr>
        </p:nvSpPr>
        <p:spPr>
          <a:xfrm flipH="1">
            <a:off x="4964088" y="1228364"/>
            <a:ext cx="759000" cy="7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395" name="Google Shape;395;p28"/>
          <p:cNvSpPr txBox="1"/>
          <p:nvPr>
            <p:ph idx="5"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396" name="Google Shape;396;p28"/>
          <p:cNvSpPr txBox="1"/>
          <p:nvPr>
            <p:ph type="title"/>
          </p:nvPr>
        </p:nvSpPr>
        <p:spPr>
          <a:xfrm>
            <a:off x="2072864" y="1228364"/>
            <a:ext cx="2145900" cy="7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BUSINESS PLAN</a:t>
            </a:r>
            <a:endParaRPr/>
          </a:p>
        </p:txBody>
      </p:sp>
      <p:sp>
        <p:nvSpPr>
          <p:cNvPr id="397" name="Google Shape;397;p28"/>
          <p:cNvSpPr txBox="1"/>
          <p:nvPr>
            <p:ph idx="2" type="title"/>
          </p:nvPr>
        </p:nvSpPr>
        <p:spPr>
          <a:xfrm flipH="1">
            <a:off x="2025108" y="3355974"/>
            <a:ext cx="2146200" cy="7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MK &amp; SALES STRATEGY</a:t>
            </a:r>
            <a:endParaRPr/>
          </a:p>
        </p:txBody>
      </p:sp>
      <p:sp>
        <p:nvSpPr>
          <p:cNvPr id="398" name="Google Shape;398;p28"/>
          <p:cNvSpPr txBox="1"/>
          <p:nvPr>
            <p:ph idx="6" type="title"/>
          </p:nvPr>
        </p:nvSpPr>
        <p:spPr>
          <a:xfrm>
            <a:off x="2072864" y="2292167"/>
            <a:ext cx="2145900" cy="7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 ANALYSIS</a:t>
            </a:r>
            <a:endParaRPr/>
          </a:p>
        </p:txBody>
      </p:sp>
      <p:sp>
        <p:nvSpPr>
          <p:cNvPr id="399" name="Google Shape;399;p28"/>
          <p:cNvSpPr txBox="1"/>
          <p:nvPr>
            <p:ph idx="7" type="title"/>
          </p:nvPr>
        </p:nvSpPr>
        <p:spPr>
          <a:xfrm flipH="1">
            <a:off x="5772287" y="1228364"/>
            <a:ext cx="2109900" cy="7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COMPANY DESCRIPTION</a:t>
            </a:r>
            <a:endParaRPr/>
          </a:p>
        </p:txBody>
      </p:sp>
      <p:sp>
        <p:nvSpPr>
          <p:cNvPr id="400" name="Google Shape;400;p28"/>
          <p:cNvSpPr txBox="1"/>
          <p:nvPr>
            <p:ph idx="13" type="title"/>
          </p:nvPr>
        </p:nvSpPr>
        <p:spPr>
          <a:xfrm flipH="1">
            <a:off x="5772287" y="3355974"/>
            <a:ext cx="2109900" cy="7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FINANCIAL PROJECTIONS</a:t>
            </a:r>
            <a:endParaRPr/>
          </a:p>
        </p:txBody>
      </p:sp>
      <p:sp>
        <p:nvSpPr>
          <p:cNvPr id="401" name="Google Shape;401;p28"/>
          <p:cNvSpPr txBox="1"/>
          <p:nvPr>
            <p:ph idx="14" type="title"/>
          </p:nvPr>
        </p:nvSpPr>
        <p:spPr>
          <a:xfrm flipH="1">
            <a:off x="4964088" y="3355974"/>
            <a:ext cx="759000" cy="7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402" name="Google Shape;402;p28"/>
          <p:cNvSpPr txBox="1"/>
          <p:nvPr>
            <p:ph idx="15" type="title"/>
          </p:nvPr>
        </p:nvSpPr>
        <p:spPr>
          <a:xfrm>
            <a:off x="5772287" y="2292167"/>
            <a:ext cx="2109900" cy="7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PRODUCTS OR SERVICES</a:t>
            </a:r>
            <a:endParaRPr/>
          </a:p>
        </p:txBody>
      </p:sp>
      <p:sp>
        <p:nvSpPr>
          <p:cNvPr id="403" name="Google Shape;403;p28"/>
          <p:cNvSpPr txBox="1"/>
          <p:nvPr>
            <p:ph idx="16" type="title"/>
          </p:nvPr>
        </p:nvSpPr>
        <p:spPr>
          <a:xfrm>
            <a:off x="4964088" y="2292167"/>
            <a:ext cx="759000" cy="7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0" name="Shape 3860"/>
        <p:cNvGrpSpPr/>
        <p:nvPr/>
      </p:nvGrpSpPr>
      <p:grpSpPr>
        <a:xfrm>
          <a:off x="0" y="0"/>
          <a:ext cx="0" cy="0"/>
          <a:chOff x="0" y="0"/>
          <a:chExt cx="0" cy="0"/>
        </a:xfrm>
      </p:grpSpPr>
      <p:grpSp>
        <p:nvGrpSpPr>
          <p:cNvPr id="3861" name="Google Shape;3861;p55"/>
          <p:cNvGrpSpPr/>
          <p:nvPr/>
        </p:nvGrpSpPr>
        <p:grpSpPr>
          <a:xfrm>
            <a:off x="725414" y="969763"/>
            <a:ext cx="2507799" cy="206239"/>
            <a:chOff x="106648" y="895722"/>
            <a:chExt cx="4481413" cy="374300"/>
          </a:xfrm>
        </p:grpSpPr>
        <p:grpSp>
          <p:nvGrpSpPr>
            <p:cNvPr id="3862" name="Google Shape;3862;p55"/>
            <p:cNvGrpSpPr/>
            <p:nvPr/>
          </p:nvGrpSpPr>
          <p:grpSpPr>
            <a:xfrm>
              <a:off x="2233276" y="895722"/>
              <a:ext cx="1082667" cy="223591"/>
              <a:chOff x="4808316" y="2800065"/>
              <a:chExt cx="1999386" cy="412910"/>
            </a:xfrm>
          </p:grpSpPr>
          <p:sp>
            <p:nvSpPr>
              <p:cNvPr id="3863" name="Google Shape;3863;p55"/>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4" name="Google Shape;3864;p55"/>
              <p:cNvGrpSpPr/>
              <p:nvPr/>
            </p:nvGrpSpPr>
            <p:grpSpPr>
              <a:xfrm>
                <a:off x="4808316" y="2800065"/>
                <a:ext cx="92400" cy="411825"/>
                <a:chOff x="845575" y="2563700"/>
                <a:chExt cx="92400" cy="411825"/>
              </a:xfrm>
            </p:grpSpPr>
            <p:cxnSp>
              <p:nvCxnSpPr>
                <p:cNvPr id="3865" name="Google Shape;3865;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66" name="Google Shape;3866;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7" name="Google Shape;3867;p55"/>
            <p:cNvGrpSpPr/>
            <p:nvPr/>
          </p:nvGrpSpPr>
          <p:grpSpPr>
            <a:xfrm>
              <a:off x="106648" y="895722"/>
              <a:ext cx="1088401" cy="223591"/>
              <a:chOff x="881025" y="2800065"/>
              <a:chExt cx="2009975" cy="412910"/>
            </a:xfrm>
          </p:grpSpPr>
          <p:sp>
            <p:nvSpPr>
              <p:cNvPr id="3868" name="Google Shape;3868;p55"/>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9" name="Google Shape;3869;p55"/>
              <p:cNvGrpSpPr/>
              <p:nvPr/>
            </p:nvGrpSpPr>
            <p:grpSpPr>
              <a:xfrm>
                <a:off x="881025" y="2800065"/>
                <a:ext cx="92400" cy="411825"/>
                <a:chOff x="845575" y="2563700"/>
                <a:chExt cx="92400" cy="411825"/>
              </a:xfrm>
            </p:grpSpPr>
            <p:cxnSp>
              <p:nvCxnSpPr>
                <p:cNvPr id="3870" name="Google Shape;3870;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71" name="Google Shape;3871;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2" name="Google Shape;3872;p55"/>
            <p:cNvGrpSpPr/>
            <p:nvPr/>
          </p:nvGrpSpPr>
          <p:grpSpPr>
            <a:xfrm>
              <a:off x="1172346" y="1047018"/>
              <a:ext cx="1083151" cy="223003"/>
              <a:chOff x="2849073" y="3079467"/>
              <a:chExt cx="2000279" cy="411825"/>
            </a:xfrm>
          </p:grpSpPr>
          <p:sp>
            <p:nvSpPr>
              <p:cNvPr id="3873" name="Google Shape;3873;p55"/>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4" name="Google Shape;3874;p55"/>
              <p:cNvGrpSpPr/>
              <p:nvPr/>
            </p:nvGrpSpPr>
            <p:grpSpPr>
              <a:xfrm rot="10800000">
                <a:off x="2849073" y="3079467"/>
                <a:ext cx="92400" cy="411825"/>
                <a:chOff x="2070100" y="2563700"/>
                <a:chExt cx="92400" cy="411825"/>
              </a:xfrm>
            </p:grpSpPr>
            <p:cxnSp>
              <p:nvCxnSpPr>
                <p:cNvPr id="3875" name="Google Shape;3875;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76" name="Google Shape;3876;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7" name="Google Shape;3877;p55"/>
            <p:cNvGrpSpPr/>
            <p:nvPr/>
          </p:nvGrpSpPr>
          <p:grpSpPr>
            <a:xfrm>
              <a:off x="3290132" y="1047018"/>
              <a:ext cx="1297929" cy="223003"/>
              <a:chOff x="6760035" y="3079467"/>
              <a:chExt cx="2396914" cy="411825"/>
            </a:xfrm>
          </p:grpSpPr>
          <p:sp>
            <p:nvSpPr>
              <p:cNvPr id="3878" name="Google Shape;3878;p55"/>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9" name="Google Shape;3879;p55"/>
              <p:cNvGrpSpPr/>
              <p:nvPr/>
            </p:nvGrpSpPr>
            <p:grpSpPr>
              <a:xfrm rot="10800000">
                <a:off x="6760035" y="3079467"/>
                <a:ext cx="92400" cy="411825"/>
                <a:chOff x="2070100" y="2563700"/>
                <a:chExt cx="92400" cy="411825"/>
              </a:xfrm>
            </p:grpSpPr>
            <p:cxnSp>
              <p:nvCxnSpPr>
                <p:cNvPr id="3880" name="Google Shape;3880;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81" name="Google Shape;3881;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82" name="Google Shape;3882;p55"/>
          <p:cNvGrpSpPr/>
          <p:nvPr/>
        </p:nvGrpSpPr>
        <p:grpSpPr>
          <a:xfrm>
            <a:off x="2143176" y="3369134"/>
            <a:ext cx="1086701" cy="799429"/>
            <a:chOff x="2183288" y="3555572"/>
            <a:chExt cx="1136241" cy="835873"/>
          </a:xfrm>
        </p:grpSpPr>
        <p:sp>
          <p:nvSpPr>
            <p:cNvPr id="3883" name="Google Shape;3883;p55"/>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4" name="Google Shape;3884;p55"/>
            <p:cNvGrpSpPr/>
            <p:nvPr/>
          </p:nvGrpSpPr>
          <p:grpSpPr>
            <a:xfrm>
              <a:off x="2205895" y="3637269"/>
              <a:ext cx="1089848" cy="724993"/>
              <a:chOff x="2205895" y="3637269"/>
              <a:chExt cx="1089848" cy="724993"/>
            </a:xfrm>
          </p:grpSpPr>
          <p:sp>
            <p:nvSpPr>
              <p:cNvPr id="3885" name="Google Shape;3885;p55"/>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5"/>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5"/>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5"/>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1" name="Google Shape;3891;p55"/>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92" name="Google Shape;3892;p55"/>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93" name="Google Shape;3893;p55"/>
            <p:cNvGrpSpPr/>
            <p:nvPr/>
          </p:nvGrpSpPr>
          <p:grpSpPr>
            <a:xfrm>
              <a:off x="3173850" y="3779426"/>
              <a:ext cx="145679" cy="70048"/>
              <a:chOff x="3173850" y="3779426"/>
              <a:chExt cx="145679" cy="70048"/>
            </a:xfrm>
          </p:grpSpPr>
          <p:cxnSp>
            <p:nvCxnSpPr>
              <p:cNvPr id="3894" name="Google Shape;3894;p55"/>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895" name="Google Shape;3895;p55"/>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55"/>
            <p:cNvGrpSpPr/>
            <p:nvPr/>
          </p:nvGrpSpPr>
          <p:grpSpPr>
            <a:xfrm>
              <a:off x="2183288" y="4139483"/>
              <a:ext cx="145133" cy="70048"/>
              <a:chOff x="2183288" y="4139483"/>
              <a:chExt cx="145133" cy="70048"/>
            </a:xfrm>
          </p:grpSpPr>
          <p:cxnSp>
            <p:nvCxnSpPr>
              <p:cNvPr id="3897" name="Google Shape;3897;p55"/>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898" name="Google Shape;3898;p55"/>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9" name="Google Shape;3899;p55"/>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00" name="Google Shape;3900;p55"/>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901" name="Google Shape;3901;p55"/>
            <p:cNvGrpSpPr/>
            <p:nvPr/>
          </p:nvGrpSpPr>
          <p:grpSpPr>
            <a:xfrm>
              <a:off x="2943836" y="4268886"/>
              <a:ext cx="60717" cy="122559"/>
              <a:chOff x="2943836" y="4268886"/>
              <a:chExt cx="60717" cy="122559"/>
            </a:xfrm>
          </p:grpSpPr>
          <p:sp>
            <p:nvSpPr>
              <p:cNvPr id="3902" name="Google Shape;3902;p55"/>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03" name="Google Shape;3903;p55"/>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904" name="Google Shape;3904;p55"/>
          <p:cNvGrpSpPr/>
          <p:nvPr/>
        </p:nvGrpSpPr>
        <p:grpSpPr>
          <a:xfrm>
            <a:off x="3406121" y="1290134"/>
            <a:ext cx="1675870" cy="758251"/>
            <a:chOff x="3530532" y="1496185"/>
            <a:chExt cx="1562000" cy="706730"/>
          </a:xfrm>
        </p:grpSpPr>
        <p:cxnSp>
          <p:nvCxnSpPr>
            <p:cNvPr id="3905" name="Google Shape;3905;p55"/>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906" name="Google Shape;3906;p55"/>
            <p:cNvGrpSpPr/>
            <p:nvPr/>
          </p:nvGrpSpPr>
          <p:grpSpPr>
            <a:xfrm>
              <a:off x="3530532" y="1496185"/>
              <a:ext cx="323430" cy="463587"/>
              <a:chOff x="3530532" y="1496185"/>
              <a:chExt cx="323430" cy="463587"/>
            </a:xfrm>
          </p:grpSpPr>
          <p:grpSp>
            <p:nvGrpSpPr>
              <p:cNvPr id="3907" name="Google Shape;3907;p55"/>
              <p:cNvGrpSpPr/>
              <p:nvPr/>
            </p:nvGrpSpPr>
            <p:grpSpPr>
              <a:xfrm>
                <a:off x="3567462" y="1496185"/>
                <a:ext cx="286500" cy="361376"/>
                <a:chOff x="3567462" y="1496185"/>
                <a:chExt cx="286500" cy="361376"/>
              </a:xfrm>
            </p:grpSpPr>
            <p:cxnSp>
              <p:nvCxnSpPr>
                <p:cNvPr id="3908" name="Google Shape;3908;p55"/>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909" name="Google Shape;3909;p55"/>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0" name="Google Shape;3910;p55"/>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55"/>
            <p:cNvGrpSpPr/>
            <p:nvPr/>
          </p:nvGrpSpPr>
          <p:grpSpPr>
            <a:xfrm>
              <a:off x="3891569" y="1779209"/>
              <a:ext cx="323945" cy="423706"/>
              <a:chOff x="3891569" y="1779209"/>
              <a:chExt cx="323945" cy="423706"/>
            </a:xfrm>
          </p:grpSpPr>
          <p:grpSp>
            <p:nvGrpSpPr>
              <p:cNvPr id="3912" name="Google Shape;3912;p55"/>
              <p:cNvGrpSpPr/>
              <p:nvPr/>
            </p:nvGrpSpPr>
            <p:grpSpPr>
              <a:xfrm>
                <a:off x="3929014" y="1881638"/>
                <a:ext cx="286500" cy="321278"/>
                <a:chOff x="3929014" y="1881638"/>
                <a:chExt cx="286500" cy="321278"/>
              </a:xfrm>
            </p:grpSpPr>
            <p:cxnSp>
              <p:nvCxnSpPr>
                <p:cNvPr id="3913" name="Google Shape;3913;p55"/>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914" name="Google Shape;3914;p55"/>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5" name="Google Shape;3915;p55"/>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55"/>
            <p:cNvGrpSpPr/>
            <p:nvPr/>
          </p:nvGrpSpPr>
          <p:grpSpPr>
            <a:xfrm>
              <a:off x="4252606" y="1496185"/>
              <a:ext cx="324721" cy="463587"/>
              <a:chOff x="4252606" y="1496185"/>
              <a:chExt cx="324721" cy="463587"/>
            </a:xfrm>
          </p:grpSpPr>
          <p:grpSp>
            <p:nvGrpSpPr>
              <p:cNvPr id="3917" name="Google Shape;3917;p55"/>
              <p:cNvGrpSpPr/>
              <p:nvPr/>
            </p:nvGrpSpPr>
            <p:grpSpPr>
              <a:xfrm>
                <a:off x="4290828" y="1496185"/>
                <a:ext cx="286500" cy="361376"/>
                <a:chOff x="4290828" y="1496185"/>
                <a:chExt cx="286500" cy="361376"/>
              </a:xfrm>
            </p:grpSpPr>
            <p:cxnSp>
              <p:nvCxnSpPr>
                <p:cNvPr id="3918" name="Google Shape;3918;p55"/>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919" name="Google Shape;3919;p55"/>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0" name="Google Shape;3920;p55"/>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1" name="Google Shape;3921;p55"/>
            <p:cNvGrpSpPr/>
            <p:nvPr/>
          </p:nvGrpSpPr>
          <p:grpSpPr>
            <a:xfrm>
              <a:off x="4613643" y="1763716"/>
              <a:ext cx="325308" cy="439200"/>
              <a:chOff x="4613643" y="1763716"/>
              <a:chExt cx="325308" cy="439200"/>
            </a:xfrm>
          </p:grpSpPr>
          <p:grpSp>
            <p:nvGrpSpPr>
              <p:cNvPr id="3922" name="Google Shape;3922;p55"/>
              <p:cNvGrpSpPr/>
              <p:nvPr/>
            </p:nvGrpSpPr>
            <p:grpSpPr>
              <a:xfrm>
                <a:off x="4652451" y="1879538"/>
                <a:ext cx="286500" cy="323378"/>
                <a:chOff x="4652451" y="1879538"/>
                <a:chExt cx="286500" cy="323378"/>
              </a:xfrm>
            </p:grpSpPr>
            <p:cxnSp>
              <p:nvCxnSpPr>
                <p:cNvPr id="3923" name="Google Shape;3923;p55"/>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924" name="Google Shape;3924;p55"/>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5" name="Google Shape;3925;p55"/>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6" name="Google Shape;3926;p55"/>
          <p:cNvGrpSpPr/>
          <p:nvPr/>
        </p:nvGrpSpPr>
        <p:grpSpPr>
          <a:xfrm>
            <a:off x="3417981" y="2143759"/>
            <a:ext cx="1652173" cy="391517"/>
            <a:chOff x="3512551" y="2358270"/>
            <a:chExt cx="1597383" cy="378533"/>
          </a:xfrm>
        </p:grpSpPr>
        <p:cxnSp>
          <p:nvCxnSpPr>
            <p:cNvPr id="3927" name="Google Shape;3927;p55"/>
            <p:cNvCxnSpPr>
              <a:stCxn id="3928" idx="6"/>
              <a:endCxn id="3929"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930" name="Google Shape;3930;p55"/>
            <p:cNvGrpSpPr/>
            <p:nvPr/>
          </p:nvGrpSpPr>
          <p:grpSpPr>
            <a:xfrm>
              <a:off x="3512551" y="2358270"/>
              <a:ext cx="225647" cy="307714"/>
              <a:chOff x="2182679" y="2004714"/>
              <a:chExt cx="792300" cy="1080458"/>
            </a:xfrm>
          </p:grpSpPr>
          <p:cxnSp>
            <p:nvCxnSpPr>
              <p:cNvPr id="3931" name="Google Shape;3931;p55"/>
              <p:cNvCxnSpPr>
                <a:stCxn id="3932"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928" name="Google Shape;3928;p55"/>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5"/>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3" name="Google Shape;3933;p55"/>
            <p:cNvGrpSpPr/>
            <p:nvPr/>
          </p:nvGrpSpPr>
          <p:grpSpPr>
            <a:xfrm>
              <a:off x="3969644" y="2440153"/>
              <a:ext cx="225853" cy="296651"/>
              <a:chOff x="3775710" y="1729289"/>
              <a:chExt cx="136500" cy="179289"/>
            </a:xfrm>
          </p:grpSpPr>
          <p:cxnSp>
            <p:nvCxnSpPr>
              <p:cNvPr id="3934" name="Google Shape;3934;p55"/>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935" name="Google Shape;3935;p55"/>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7" name="Google Shape;3937;p55"/>
            <p:cNvGrpSpPr/>
            <p:nvPr/>
          </p:nvGrpSpPr>
          <p:grpSpPr>
            <a:xfrm>
              <a:off x="4427051" y="2358270"/>
              <a:ext cx="225647" cy="307714"/>
              <a:chOff x="5393704" y="2004714"/>
              <a:chExt cx="792300" cy="1080458"/>
            </a:xfrm>
          </p:grpSpPr>
          <p:cxnSp>
            <p:nvCxnSpPr>
              <p:cNvPr id="3938" name="Google Shape;3938;p55"/>
              <p:cNvCxnSpPr>
                <a:stCxn id="3939"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940" name="Google Shape;3940;p55"/>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1" name="Google Shape;3941;p55"/>
            <p:cNvGrpSpPr/>
            <p:nvPr/>
          </p:nvGrpSpPr>
          <p:grpSpPr>
            <a:xfrm>
              <a:off x="4884287" y="2440252"/>
              <a:ext cx="225647" cy="296532"/>
              <a:chOff x="6999166" y="2292572"/>
              <a:chExt cx="792300" cy="1041192"/>
            </a:xfrm>
          </p:grpSpPr>
          <p:cxnSp>
            <p:nvCxnSpPr>
              <p:cNvPr id="3942" name="Google Shape;3942;p55"/>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929" name="Google Shape;3929;p55"/>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5"/>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4" name="Google Shape;3944;p55"/>
          <p:cNvGrpSpPr/>
          <p:nvPr/>
        </p:nvGrpSpPr>
        <p:grpSpPr>
          <a:xfrm>
            <a:off x="6838789" y="979959"/>
            <a:ext cx="1581844" cy="732818"/>
            <a:chOff x="634175" y="2986275"/>
            <a:chExt cx="3147949" cy="1458344"/>
          </a:xfrm>
        </p:grpSpPr>
        <p:cxnSp>
          <p:nvCxnSpPr>
            <p:cNvPr id="3945" name="Google Shape;3945;p55"/>
            <p:cNvCxnSpPr>
              <a:stCxn id="3946" idx="4"/>
              <a:endCxn id="3947"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948" name="Google Shape;3948;p55"/>
            <p:cNvCxnSpPr>
              <a:stCxn id="3947" idx="0"/>
              <a:endCxn id="3949"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950" name="Google Shape;3950;p55"/>
            <p:cNvCxnSpPr>
              <a:stCxn id="3949" idx="4"/>
              <a:endCxn id="3951"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952" name="Google Shape;3952;p55"/>
            <p:cNvCxnSpPr>
              <a:stCxn id="3951" idx="0"/>
              <a:endCxn id="3953"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953" name="Google Shape;3953;p55"/>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49" name="Google Shape;3949;p55"/>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46" name="Google Shape;3946;p55"/>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51" name="Google Shape;3951;p55"/>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47" name="Google Shape;3947;p55"/>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954" name="Google Shape;3954;p55"/>
          <p:cNvGrpSpPr/>
          <p:nvPr/>
        </p:nvGrpSpPr>
        <p:grpSpPr>
          <a:xfrm>
            <a:off x="3406504" y="2674269"/>
            <a:ext cx="1675128" cy="313674"/>
            <a:chOff x="998425" y="1182125"/>
            <a:chExt cx="1065400" cy="199500"/>
          </a:xfrm>
        </p:grpSpPr>
        <p:sp>
          <p:nvSpPr>
            <p:cNvPr id="3955" name="Google Shape;3955;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55"/>
          <p:cNvGrpSpPr/>
          <p:nvPr/>
        </p:nvGrpSpPr>
        <p:grpSpPr>
          <a:xfrm>
            <a:off x="3406503" y="3630235"/>
            <a:ext cx="1675129" cy="525345"/>
            <a:chOff x="5194708" y="3484366"/>
            <a:chExt cx="3148148" cy="987304"/>
          </a:xfrm>
        </p:grpSpPr>
        <p:grpSp>
          <p:nvGrpSpPr>
            <p:cNvPr id="3961" name="Google Shape;3961;p55"/>
            <p:cNvGrpSpPr/>
            <p:nvPr/>
          </p:nvGrpSpPr>
          <p:grpSpPr>
            <a:xfrm>
              <a:off x="7531521" y="3484366"/>
              <a:ext cx="811335" cy="987304"/>
              <a:chOff x="3379425" y="1617275"/>
              <a:chExt cx="1090650" cy="1327200"/>
            </a:xfrm>
          </p:grpSpPr>
          <p:sp>
            <p:nvSpPr>
              <p:cNvPr id="3962" name="Google Shape;3962;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5" name="Google Shape;3965;p55"/>
            <p:cNvGrpSpPr/>
            <p:nvPr/>
          </p:nvGrpSpPr>
          <p:grpSpPr>
            <a:xfrm>
              <a:off x="6752546" y="3484366"/>
              <a:ext cx="811428" cy="987304"/>
              <a:chOff x="2332275" y="1617275"/>
              <a:chExt cx="1090775" cy="1327200"/>
            </a:xfrm>
          </p:grpSpPr>
          <p:sp>
            <p:nvSpPr>
              <p:cNvPr id="3966" name="Google Shape;3966;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9" name="Google Shape;3969;p55"/>
            <p:cNvGrpSpPr/>
            <p:nvPr/>
          </p:nvGrpSpPr>
          <p:grpSpPr>
            <a:xfrm>
              <a:off x="5973664" y="3484366"/>
              <a:ext cx="811335" cy="987304"/>
              <a:chOff x="1285250" y="1617275"/>
              <a:chExt cx="1090650" cy="1327200"/>
            </a:xfrm>
          </p:grpSpPr>
          <p:sp>
            <p:nvSpPr>
              <p:cNvPr id="3970" name="Google Shape;3970;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55"/>
            <p:cNvGrpSpPr/>
            <p:nvPr/>
          </p:nvGrpSpPr>
          <p:grpSpPr>
            <a:xfrm>
              <a:off x="5194708" y="3484366"/>
              <a:ext cx="811409" cy="987304"/>
              <a:chOff x="238125" y="1617275"/>
              <a:chExt cx="1090750" cy="1327200"/>
            </a:xfrm>
          </p:grpSpPr>
          <p:sp>
            <p:nvSpPr>
              <p:cNvPr id="3974" name="Google Shape;3974;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7" name="Google Shape;3977;p55"/>
          <p:cNvGrpSpPr/>
          <p:nvPr/>
        </p:nvGrpSpPr>
        <p:grpSpPr>
          <a:xfrm>
            <a:off x="6840188" y="2276124"/>
            <a:ext cx="1579046" cy="522230"/>
            <a:chOff x="6853641" y="2534077"/>
            <a:chExt cx="1515545" cy="501229"/>
          </a:xfrm>
        </p:grpSpPr>
        <p:grpSp>
          <p:nvGrpSpPr>
            <p:cNvPr id="3978" name="Google Shape;3978;p55"/>
            <p:cNvGrpSpPr/>
            <p:nvPr/>
          </p:nvGrpSpPr>
          <p:grpSpPr>
            <a:xfrm>
              <a:off x="6853641" y="2618923"/>
              <a:ext cx="1515545" cy="324556"/>
              <a:chOff x="6853641" y="2618923"/>
              <a:chExt cx="1515545" cy="324556"/>
            </a:xfrm>
          </p:grpSpPr>
          <p:sp>
            <p:nvSpPr>
              <p:cNvPr id="3979" name="Google Shape;3979;p55"/>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4" name="Google Shape;3984;p55"/>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9" name="Google Shape;3989;p55"/>
          <p:cNvGrpSpPr/>
          <p:nvPr/>
        </p:nvGrpSpPr>
        <p:grpSpPr>
          <a:xfrm>
            <a:off x="3435080" y="3151165"/>
            <a:ext cx="1617976" cy="346616"/>
            <a:chOff x="1808063" y="4294338"/>
            <a:chExt cx="3370782" cy="721817"/>
          </a:xfrm>
        </p:grpSpPr>
        <p:sp>
          <p:nvSpPr>
            <p:cNvPr id="3990" name="Google Shape;3990;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0" name="Google Shape;4000;p55"/>
          <p:cNvGrpSpPr/>
          <p:nvPr/>
        </p:nvGrpSpPr>
        <p:grpSpPr>
          <a:xfrm>
            <a:off x="5261076" y="3817915"/>
            <a:ext cx="1417067" cy="350605"/>
            <a:chOff x="4234950" y="2101012"/>
            <a:chExt cx="4219974" cy="1044090"/>
          </a:xfrm>
        </p:grpSpPr>
        <p:sp>
          <p:nvSpPr>
            <p:cNvPr id="4001" name="Google Shape;4001;p55"/>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7" name="Google Shape;4017;p55"/>
          <p:cNvGrpSpPr/>
          <p:nvPr/>
        </p:nvGrpSpPr>
        <p:grpSpPr>
          <a:xfrm>
            <a:off x="6836548" y="1808672"/>
            <a:ext cx="1586327" cy="371557"/>
            <a:chOff x="1247650" y="2075423"/>
            <a:chExt cx="6648477" cy="1557238"/>
          </a:xfrm>
        </p:grpSpPr>
        <p:sp>
          <p:nvSpPr>
            <p:cNvPr id="4018" name="Google Shape;4018;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4" name="Google Shape;4024;p55"/>
          <p:cNvGrpSpPr/>
          <p:nvPr/>
        </p:nvGrpSpPr>
        <p:grpSpPr>
          <a:xfrm>
            <a:off x="5267818" y="961862"/>
            <a:ext cx="1415601" cy="1648533"/>
            <a:chOff x="1839112" y="2209163"/>
            <a:chExt cx="1918159" cy="2233784"/>
          </a:xfrm>
        </p:grpSpPr>
        <p:sp>
          <p:nvSpPr>
            <p:cNvPr id="4025" name="Google Shape;4025;p55"/>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28" name="Google Shape;4028;p55"/>
            <p:cNvCxnSpPr>
              <a:stCxn id="4025" idx="6"/>
              <a:endCxn id="4026"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029" name="Google Shape;4029;p55"/>
            <p:cNvCxnSpPr>
              <a:stCxn id="4026" idx="4"/>
              <a:endCxn id="4030"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031" name="Google Shape;4031;p55"/>
            <p:cNvCxnSpPr>
              <a:stCxn id="4030" idx="6"/>
              <a:endCxn id="4027"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032" name="Google Shape;4032;p55"/>
            <p:cNvCxnSpPr>
              <a:stCxn id="4027" idx="4"/>
              <a:endCxn id="4033"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030" name="Google Shape;4030;p55"/>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35" name="Google Shape;4035;p55"/>
            <p:cNvCxnSpPr>
              <a:endCxn id="4034"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036" name="Google Shape;4036;p55"/>
          <p:cNvGrpSpPr/>
          <p:nvPr/>
        </p:nvGrpSpPr>
        <p:grpSpPr>
          <a:xfrm>
            <a:off x="3425084" y="979946"/>
            <a:ext cx="1637968" cy="154942"/>
            <a:chOff x="238125" y="2506075"/>
            <a:chExt cx="7115411" cy="673075"/>
          </a:xfrm>
        </p:grpSpPr>
        <p:sp>
          <p:nvSpPr>
            <p:cNvPr id="4037" name="Google Shape;4037;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55"/>
          <p:cNvGrpSpPr/>
          <p:nvPr/>
        </p:nvGrpSpPr>
        <p:grpSpPr>
          <a:xfrm>
            <a:off x="1965820" y="1294664"/>
            <a:ext cx="1262932" cy="785408"/>
            <a:chOff x="548861" y="389676"/>
            <a:chExt cx="3843371" cy="2390163"/>
          </a:xfrm>
        </p:grpSpPr>
        <p:cxnSp>
          <p:nvCxnSpPr>
            <p:cNvPr id="4043" name="Google Shape;4043;p55"/>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44" name="Google Shape;4044;p55"/>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45" name="Google Shape;4045;p55"/>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46" name="Google Shape;4046;p55"/>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047" name="Google Shape;4047;p55"/>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048" name="Google Shape;4048;p55"/>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49" name="Google Shape;4049;p55"/>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050" name="Google Shape;4050;p55"/>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55"/>
          <p:cNvGrpSpPr/>
          <p:nvPr/>
        </p:nvGrpSpPr>
        <p:grpSpPr>
          <a:xfrm>
            <a:off x="753952" y="2401541"/>
            <a:ext cx="1412054" cy="633562"/>
            <a:chOff x="1187400" y="2529299"/>
            <a:chExt cx="6769193" cy="2241903"/>
          </a:xfrm>
        </p:grpSpPr>
        <p:sp>
          <p:nvSpPr>
            <p:cNvPr id="4057" name="Google Shape;4057;p55"/>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058" name="Google Shape;4058;p55"/>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59" name="Google Shape;4059;p55"/>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60" name="Google Shape;4060;p55"/>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61" name="Google Shape;4061;p55"/>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62" name="Google Shape;4062;p55"/>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63" name="Google Shape;4063;p55"/>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064" name="Google Shape;4064;p55"/>
            <p:cNvCxnSpPr>
              <a:stCxn id="4057" idx="2"/>
              <a:endCxn id="4058"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65" name="Google Shape;4065;p55"/>
            <p:cNvCxnSpPr>
              <a:stCxn id="4059" idx="0"/>
              <a:endCxn id="4057"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66" name="Google Shape;4066;p55"/>
            <p:cNvCxnSpPr>
              <a:stCxn id="4059" idx="2"/>
              <a:endCxn id="4061"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67" name="Google Shape;4067;p55"/>
            <p:cNvCxnSpPr>
              <a:stCxn id="4060" idx="0"/>
              <a:endCxn id="4059"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68" name="Google Shape;4068;p55"/>
            <p:cNvCxnSpPr>
              <a:stCxn id="4058" idx="2"/>
              <a:endCxn id="4063"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69" name="Google Shape;4069;p55"/>
            <p:cNvCxnSpPr>
              <a:stCxn id="4062" idx="0"/>
              <a:endCxn id="4058"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070" name="Google Shape;4070;p55"/>
          <p:cNvGrpSpPr/>
          <p:nvPr/>
        </p:nvGrpSpPr>
        <p:grpSpPr>
          <a:xfrm>
            <a:off x="6840198" y="2894250"/>
            <a:ext cx="1579035" cy="540873"/>
            <a:chOff x="6895650" y="3126697"/>
            <a:chExt cx="1436662" cy="492105"/>
          </a:xfrm>
        </p:grpSpPr>
        <p:sp>
          <p:nvSpPr>
            <p:cNvPr id="4071" name="Google Shape;4071;p55"/>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6" name="Google Shape;4076;p55"/>
            <p:cNvGrpSpPr/>
            <p:nvPr/>
          </p:nvGrpSpPr>
          <p:grpSpPr>
            <a:xfrm>
              <a:off x="6995957" y="3335810"/>
              <a:ext cx="1230393" cy="71754"/>
              <a:chOff x="6995957" y="3287964"/>
              <a:chExt cx="1230393" cy="71754"/>
            </a:xfrm>
          </p:grpSpPr>
          <p:sp>
            <p:nvSpPr>
              <p:cNvPr id="4077" name="Google Shape;4077;p55"/>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2" name="Google Shape;4082;p55"/>
          <p:cNvGrpSpPr/>
          <p:nvPr/>
        </p:nvGrpSpPr>
        <p:grpSpPr>
          <a:xfrm>
            <a:off x="6838780" y="3531013"/>
            <a:ext cx="1581862" cy="650625"/>
            <a:chOff x="6777990" y="3710194"/>
            <a:chExt cx="1646915" cy="677382"/>
          </a:xfrm>
        </p:grpSpPr>
        <p:grpSp>
          <p:nvGrpSpPr>
            <p:cNvPr id="4083" name="Google Shape;4083;p55"/>
            <p:cNvGrpSpPr/>
            <p:nvPr/>
          </p:nvGrpSpPr>
          <p:grpSpPr>
            <a:xfrm>
              <a:off x="6777990" y="3874492"/>
              <a:ext cx="411129" cy="513083"/>
              <a:chOff x="6777990" y="3874492"/>
              <a:chExt cx="411129" cy="513083"/>
            </a:xfrm>
          </p:grpSpPr>
          <p:cxnSp>
            <p:nvCxnSpPr>
              <p:cNvPr id="4084" name="Google Shape;4084;p55"/>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85" name="Google Shape;4085;p55"/>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55"/>
            <p:cNvGrpSpPr/>
            <p:nvPr/>
          </p:nvGrpSpPr>
          <p:grpSpPr>
            <a:xfrm>
              <a:off x="7188425" y="3710194"/>
              <a:ext cx="411123" cy="520535"/>
              <a:chOff x="7188425" y="3710194"/>
              <a:chExt cx="411123" cy="520535"/>
            </a:xfrm>
          </p:grpSpPr>
          <p:cxnSp>
            <p:nvCxnSpPr>
              <p:cNvPr id="4087" name="Google Shape;4087;p55"/>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88" name="Google Shape;4088;p55"/>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9" name="Google Shape;4089;p55"/>
            <p:cNvGrpSpPr/>
            <p:nvPr/>
          </p:nvGrpSpPr>
          <p:grpSpPr>
            <a:xfrm>
              <a:off x="7603341" y="3874492"/>
              <a:ext cx="411474" cy="513083"/>
              <a:chOff x="7603341" y="3874492"/>
              <a:chExt cx="411474" cy="513083"/>
            </a:xfrm>
          </p:grpSpPr>
          <p:cxnSp>
            <p:nvCxnSpPr>
              <p:cNvPr id="4090" name="Google Shape;4090;p55"/>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91" name="Google Shape;4091;p55"/>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2" name="Google Shape;4092;p55"/>
            <p:cNvGrpSpPr/>
            <p:nvPr/>
          </p:nvGrpSpPr>
          <p:grpSpPr>
            <a:xfrm>
              <a:off x="8013776" y="3722847"/>
              <a:ext cx="411129" cy="507881"/>
              <a:chOff x="8013776" y="3722847"/>
              <a:chExt cx="411129" cy="507881"/>
            </a:xfrm>
          </p:grpSpPr>
          <p:cxnSp>
            <p:nvCxnSpPr>
              <p:cNvPr id="4093" name="Google Shape;4093;p55"/>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094" name="Google Shape;4094;p55"/>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5" name="Google Shape;4095;p55"/>
          <p:cNvGrpSpPr/>
          <p:nvPr/>
        </p:nvGrpSpPr>
        <p:grpSpPr>
          <a:xfrm>
            <a:off x="5258295" y="2703853"/>
            <a:ext cx="1421889" cy="1020603"/>
            <a:chOff x="5190863" y="2824811"/>
            <a:chExt cx="1544860" cy="1108869"/>
          </a:xfrm>
        </p:grpSpPr>
        <p:grpSp>
          <p:nvGrpSpPr>
            <p:cNvPr id="4096" name="Google Shape;4096;p55"/>
            <p:cNvGrpSpPr/>
            <p:nvPr/>
          </p:nvGrpSpPr>
          <p:grpSpPr>
            <a:xfrm>
              <a:off x="5938695" y="3176919"/>
              <a:ext cx="685761" cy="404739"/>
              <a:chOff x="5938695" y="3176919"/>
              <a:chExt cx="685761" cy="404739"/>
            </a:xfrm>
          </p:grpSpPr>
          <p:grpSp>
            <p:nvGrpSpPr>
              <p:cNvPr id="4097" name="Google Shape;4097;p55"/>
              <p:cNvGrpSpPr/>
              <p:nvPr/>
            </p:nvGrpSpPr>
            <p:grpSpPr>
              <a:xfrm>
                <a:off x="5938695" y="3176919"/>
                <a:ext cx="685761" cy="404739"/>
                <a:chOff x="5938695" y="3176919"/>
                <a:chExt cx="685761" cy="404739"/>
              </a:xfrm>
            </p:grpSpPr>
            <p:sp>
              <p:nvSpPr>
                <p:cNvPr id="4098" name="Google Shape;4098;p55"/>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0" name="Google Shape;4100;p55"/>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55"/>
            <p:cNvGrpSpPr/>
            <p:nvPr/>
          </p:nvGrpSpPr>
          <p:grpSpPr>
            <a:xfrm>
              <a:off x="5305233" y="3176835"/>
              <a:ext cx="685971" cy="404655"/>
              <a:chOff x="5305233" y="3176835"/>
              <a:chExt cx="685971" cy="404655"/>
            </a:xfrm>
          </p:grpSpPr>
          <p:grpSp>
            <p:nvGrpSpPr>
              <p:cNvPr id="4102" name="Google Shape;4102;p55"/>
              <p:cNvGrpSpPr/>
              <p:nvPr/>
            </p:nvGrpSpPr>
            <p:grpSpPr>
              <a:xfrm>
                <a:off x="5305233" y="3176835"/>
                <a:ext cx="685971" cy="404655"/>
                <a:chOff x="5305233" y="3176835"/>
                <a:chExt cx="685971" cy="404655"/>
              </a:xfrm>
            </p:grpSpPr>
            <p:sp>
              <p:nvSpPr>
                <p:cNvPr id="4103" name="Google Shape;4103;p55"/>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5" name="Google Shape;4105;p55"/>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6" name="Google Shape;4106;p55"/>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7" name="Google Shape;4107;p55"/>
            <p:cNvGrpSpPr/>
            <p:nvPr/>
          </p:nvGrpSpPr>
          <p:grpSpPr>
            <a:xfrm>
              <a:off x="5657361" y="2824811"/>
              <a:ext cx="1078361" cy="404655"/>
              <a:chOff x="5657361" y="2824811"/>
              <a:chExt cx="1078361" cy="404655"/>
            </a:xfrm>
          </p:grpSpPr>
          <p:grpSp>
            <p:nvGrpSpPr>
              <p:cNvPr id="4108" name="Google Shape;4108;p55"/>
              <p:cNvGrpSpPr/>
              <p:nvPr/>
            </p:nvGrpSpPr>
            <p:grpSpPr>
              <a:xfrm>
                <a:off x="5657361" y="2824811"/>
                <a:ext cx="1078361" cy="404655"/>
                <a:chOff x="5657361" y="2824811"/>
                <a:chExt cx="1078361" cy="404655"/>
              </a:xfrm>
            </p:grpSpPr>
            <p:grpSp>
              <p:nvGrpSpPr>
                <p:cNvPr id="4109" name="Google Shape;4109;p55"/>
                <p:cNvGrpSpPr/>
                <p:nvPr/>
              </p:nvGrpSpPr>
              <p:grpSpPr>
                <a:xfrm>
                  <a:off x="5938485" y="2824811"/>
                  <a:ext cx="797237" cy="404655"/>
                  <a:chOff x="5938485" y="2824811"/>
                  <a:chExt cx="797237" cy="404655"/>
                </a:xfrm>
              </p:grpSpPr>
              <p:sp>
                <p:nvSpPr>
                  <p:cNvPr id="4110" name="Google Shape;4110;p55"/>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2" name="Google Shape;4112;p55"/>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3" name="Google Shape;4113;p55"/>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4" name="Google Shape;4114;p55"/>
            <p:cNvGrpSpPr/>
            <p:nvPr/>
          </p:nvGrpSpPr>
          <p:grpSpPr>
            <a:xfrm>
              <a:off x="5190863" y="3528942"/>
              <a:ext cx="1078026" cy="404739"/>
              <a:chOff x="5190863" y="3528942"/>
              <a:chExt cx="1078026" cy="404739"/>
            </a:xfrm>
          </p:grpSpPr>
          <p:sp>
            <p:nvSpPr>
              <p:cNvPr id="4115" name="Google Shape;4115;p55"/>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6" name="Google Shape;4116;p55"/>
              <p:cNvGrpSpPr/>
              <p:nvPr/>
            </p:nvGrpSpPr>
            <p:grpSpPr>
              <a:xfrm>
                <a:off x="5190863" y="3528942"/>
                <a:ext cx="1078026" cy="404739"/>
                <a:chOff x="5190863" y="3528942"/>
                <a:chExt cx="1078026" cy="404739"/>
              </a:xfrm>
            </p:grpSpPr>
            <p:sp>
              <p:nvSpPr>
                <p:cNvPr id="4117" name="Google Shape;4117;p55"/>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19" name="Google Shape;4119;p55"/>
          <p:cNvGrpSpPr/>
          <p:nvPr/>
        </p:nvGrpSpPr>
        <p:grpSpPr>
          <a:xfrm>
            <a:off x="724302" y="1268321"/>
            <a:ext cx="1086719" cy="879487"/>
            <a:chOff x="803162" y="1474292"/>
            <a:chExt cx="1086719" cy="879487"/>
          </a:xfrm>
        </p:grpSpPr>
        <p:grpSp>
          <p:nvGrpSpPr>
            <p:cNvPr id="4120" name="Google Shape;4120;p55"/>
            <p:cNvGrpSpPr/>
            <p:nvPr/>
          </p:nvGrpSpPr>
          <p:grpSpPr>
            <a:xfrm>
              <a:off x="803162" y="1625948"/>
              <a:ext cx="445856" cy="576579"/>
              <a:chOff x="803162" y="1625948"/>
              <a:chExt cx="445856" cy="576579"/>
            </a:xfrm>
          </p:grpSpPr>
          <p:sp>
            <p:nvSpPr>
              <p:cNvPr id="4121" name="Google Shape;4121;p55"/>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2" name="Google Shape;4122;p55"/>
              <p:cNvGrpSpPr/>
              <p:nvPr/>
            </p:nvGrpSpPr>
            <p:grpSpPr>
              <a:xfrm>
                <a:off x="1056023" y="1625948"/>
                <a:ext cx="192995" cy="576579"/>
                <a:chOff x="1056023" y="1625948"/>
                <a:chExt cx="192995" cy="576579"/>
              </a:xfrm>
            </p:grpSpPr>
            <p:sp>
              <p:nvSpPr>
                <p:cNvPr id="4123" name="Google Shape;4123;p55"/>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28" name="Google Shape;4128;p55"/>
            <p:cNvGrpSpPr/>
            <p:nvPr/>
          </p:nvGrpSpPr>
          <p:grpSpPr>
            <a:xfrm>
              <a:off x="1371406" y="1474292"/>
              <a:ext cx="518475" cy="879487"/>
              <a:chOff x="1398231" y="1474292"/>
              <a:chExt cx="518475" cy="879487"/>
            </a:xfrm>
          </p:grpSpPr>
          <p:grpSp>
            <p:nvGrpSpPr>
              <p:cNvPr id="4129" name="Google Shape;4129;p55"/>
              <p:cNvGrpSpPr/>
              <p:nvPr/>
            </p:nvGrpSpPr>
            <p:grpSpPr>
              <a:xfrm>
                <a:off x="1398231" y="1474292"/>
                <a:ext cx="518475" cy="341643"/>
                <a:chOff x="1398231" y="1474292"/>
                <a:chExt cx="518475" cy="341643"/>
              </a:xfrm>
            </p:grpSpPr>
            <p:sp>
              <p:nvSpPr>
                <p:cNvPr id="4130" name="Google Shape;4130;p55"/>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1" name="Google Shape;4131;p55"/>
                <p:cNvGrpSpPr/>
                <p:nvPr/>
              </p:nvGrpSpPr>
              <p:grpSpPr>
                <a:xfrm>
                  <a:off x="1616453" y="1474292"/>
                  <a:ext cx="300253" cy="341643"/>
                  <a:chOff x="1616453" y="1475379"/>
                  <a:chExt cx="300253" cy="341643"/>
                </a:xfrm>
              </p:grpSpPr>
              <p:sp>
                <p:nvSpPr>
                  <p:cNvPr id="4132" name="Google Shape;4132;p55"/>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9" name="Google Shape;4139;p55"/>
                  <p:cNvGrpSpPr/>
                  <p:nvPr/>
                </p:nvGrpSpPr>
                <p:grpSpPr>
                  <a:xfrm>
                    <a:off x="1839639" y="1475379"/>
                    <a:ext cx="77067" cy="341643"/>
                    <a:chOff x="1839639" y="1475379"/>
                    <a:chExt cx="77067" cy="341643"/>
                  </a:xfrm>
                </p:grpSpPr>
                <p:sp>
                  <p:nvSpPr>
                    <p:cNvPr id="4140" name="Google Shape;4140;p55"/>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42" name="Google Shape;4142;p55"/>
              <p:cNvGrpSpPr/>
              <p:nvPr/>
            </p:nvGrpSpPr>
            <p:grpSpPr>
              <a:xfrm>
                <a:off x="1398451" y="2012951"/>
                <a:ext cx="518255" cy="340828"/>
                <a:chOff x="1398451" y="2012951"/>
                <a:chExt cx="518255" cy="340828"/>
              </a:xfrm>
            </p:grpSpPr>
            <p:sp>
              <p:nvSpPr>
                <p:cNvPr id="4143" name="Google Shape;4143;p55"/>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4" name="Google Shape;4144;p55"/>
                <p:cNvGrpSpPr/>
                <p:nvPr/>
              </p:nvGrpSpPr>
              <p:grpSpPr>
                <a:xfrm>
                  <a:off x="1616453" y="2012951"/>
                  <a:ext cx="300253" cy="340828"/>
                  <a:chOff x="1616453" y="2013538"/>
                  <a:chExt cx="300253" cy="340828"/>
                </a:xfrm>
              </p:grpSpPr>
              <p:sp>
                <p:nvSpPr>
                  <p:cNvPr id="4145" name="Google Shape;4145;p55"/>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2" name="Google Shape;4152;p55"/>
                  <p:cNvGrpSpPr/>
                  <p:nvPr/>
                </p:nvGrpSpPr>
                <p:grpSpPr>
                  <a:xfrm>
                    <a:off x="1839639" y="2013538"/>
                    <a:ext cx="77067" cy="340828"/>
                    <a:chOff x="1839639" y="2013538"/>
                    <a:chExt cx="77067" cy="340828"/>
                  </a:xfrm>
                </p:grpSpPr>
                <p:sp>
                  <p:nvSpPr>
                    <p:cNvPr id="4153" name="Google Shape;4153;p55"/>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155" name="Google Shape;4155;p55"/>
          <p:cNvGrpSpPr/>
          <p:nvPr/>
        </p:nvGrpSpPr>
        <p:grpSpPr>
          <a:xfrm>
            <a:off x="721126" y="3399508"/>
            <a:ext cx="1368681" cy="682918"/>
            <a:chOff x="724986" y="3605478"/>
            <a:chExt cx="1368681" cy="682918"/>
          </a:xfrm>
        </p:grpSpPr>
        <p:grpSp>
          <p:nvGrpSpPr>
            <p:cNvPr id="4156" name="Google Shape;4156;p55"/>
            <p:cNvGrpSpPr/>
            <p:nvPr/>
          </p:nvGrpSpPr>
          <p:grpSpPr>
            <a:xfrm>
              <a:off x="1289102" y="3823629"/>
              <a:ext cx="240442" cy="250435"/>
              <a:chOff x="-165066" y="3843615"/>
              <a:chExt cx="221259" cy="230455"/>
            </a:xfrm>
          </p:grpSpPr>
          <p:sp>
            <p:nvSpPr>
              <p:cNvPr id="4157" name="Google Shape;4157;p55"/>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55"/>
            <p:cNvGrpSpPr/>
            <p:nvPr/>
          </p:nvGrpSpPr>
          <p:grpSpPr>
            <a:xfrm>
              <a:off x="724986" y="3605478"/>
              <a:ext cx="1368681" cy="682918"/>
              <a:chOff x="724986" y="3605478"/>
              <a:chExt cx="1368681" cy="682918"/>
            </a:xfrm>
          </p:grpSpPr>
          <p:grpSp>
            <p:nvGrpSpPr>
              <p:cNvPr id="4178" name="Google Shape;4178;p55"/>
              <p:cNvGrpSpPr/>
              <p:nvPr/>
            </p:nvGrpSpPr>
            <p:grpSpPr>
              <a:xfrm>
                <a:off x="1498221" y="4047614"/>
                <a:ext cx="529172" cy="240783"/>
                <a:chOff x="1498221" y="4047614"/>
                <a:chExt cx="529172" cy="240783"/>
              </a:xfrm>
            </p:grpSpPr>
            <p:grpSp>
              <p:nvGrpSpPr>
                <p:cNvPr id="4179" name="Google Shape;4179;p55"/>
                <p:cNvGrpSpPr/>
                <p:nvPr/>
              </p:nvGrpSpPr>
              <p:grpSpPr>
                <a:xfrm>
                  <a:off x="1826655" y="4224370"/>
                  <a:ext cx="200738" cy="25631"/>
                  <a:chOff x="1826655" y="4224370"/>
                  <a:chExt cx="200738" cy="25631"/>
                </a:xfrm>
              </p:grpSpPr>
              <p:sp>
                <p:nvSpPr>
                  <p:cNvPr id="4180" name="Google Shape;4180;p55"/>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55"/>
                <p:cNvGrpSpPr/>
                <p:nvPr/>
              </p:nvGrpSpPr>
              <p:grpSpPr>
                <a:xfrm>
                  <a:off x="1498221" y="4047614"/>
                  <a:ext cx="328444" cy="240783"/>
                  <a:chOff x="1498221" y="4047614"/>
                  <a:chExt cx="328444" cy="240783"/>
                </a:xfrm>
              </p:grpSpPr>
              <p:sp>
                <p:nvSpPr>
                  <p:cNvPr id="4183" name="Google Shape;4183;p55"/>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4" name="Google Shape;4184;p55"/>
                  <p:cNvGrpSpPr/>
                  <p:nvPr/>
                </p:nvGrpSpPr>
                <p:grpSpPr>
                  <a:xfrm>
                    <a:off x="1498221" y="4047614"/>
                    <a:ext cx="150566" cy="190416"/>
                    <a:chOff x="1498221" y="4047614"/>
                    <a:chExt cx="150566" cy="190416"/>
                  </a:xfrm>
                </p:grpSpPr>
                <p:sp>
                  <p:nvSpPr>
                    <p:cNvPr id="4185" name="Google Shape;4185;p55"/>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87" name="Google Shape;4187;p55"/>
              <p:cNvGrpSpPr/>
              <p:nvPr/>
            </p:nvGrpSpPr>
            <p:grpSpPr>
              <a:xfrm>
                <a:off x="1560718" y="3800594"/>
                <a:ext cx="532948" cy="302090"/>
                <a:chOff x="1560718" y="3800594"/>
                <a:chExt cx="532948" cy="302090"/>
              </a:xfrm>
            </p:grpSpPr>
            <p:grpSp>
              <p:nvGrpSpPr>
                <p:cNvPr id="4188" name="Google Shape;4188;p55"/>
                <p:cNvGrpSpPr/>
                <p:nvPr/>
              </p:nvGrpSpPr>
              <p:grpSpPr>
                <a:xfrm>
                  <a:off x="1912179" y="3827344"/>
                  <a:ext cx="181487" cy="25631"/>
                  <a:chOff x="1912179" y="3827344"/>
                  <a:chExt cx="181487" cy="25631"/>
                </a:xfrm>
              </p:grpSpPr>
              <p:sp>
                <p:nvSpPr>
                  <p:cNvPr id="4189" name="Google Shape;4189;p55"/>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55"/>
                <p:cNvGrpSpPr/>
                <p:nvPr/>
              </p:nvGrpSpPr>
              <p:grpSpPr>
                <a:xfrm>
                  <a:off x="1912179" y="4044505"/>
                  <a:ext cx="181487" cy="25622"/>
                  <a:chOff x="1912179" y="4044506"/>
                  <a:chExt cx="181487" cy="25622"/>
                </a:xfrm>
              </p:grpSpPr>
              <p:sp>
                <p:nvSpPr>
                  <p:cNvPr id="4192" name="Google Shape;4192;p55"/>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55"/>
                <p:cNvGrpSpPr/>
                <p:nvPr/>
              </p:nvGrpSpPr>
              <p:grpSpPr>
                <a:xfrm>
                  <a:off x="1560718" y="3800594"/>
                  <a:ext cx="351472" cy="302090"/>
                  <a:chOff x="1560718" y="3800594"/>
                  <a:chExt cx="351472" cy="302090"/>
                </a:xfrm>
              </p:grpSpPr>
              <p:grpSp>
                <p:nvGrpSpPr>
                  <p:cNvPr id="4195" name="Google Shape;4195;p55"/>
                  <p:cNvGrpSpPr/>
                  <p:nvPr/>
                </p:nvGrpSpPr>
                <p:grpSpPr>
                  <a:xfrm>
                    <a:off x="1560718" y="3842857"/>
                    <a:ext cx="173586" cy="217131"/>
                    <a:chOff x="1560718" y="3842857"/>
                    <a:chExt cx="173586" cy="217131"/>
                  </a:xfrm>
                </p:grpSpPr>
                <p:sp>
                  <p:nvSpPr>
                    <p:cNvPr id="4196" name="Google Shape;4196;p55"/>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9" name="Google Shape;4199;p55"/>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01" name="Google Shape;4201;p55"/>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2" name="Google Shape;4202;p55"/>
              <p:cNvGrpSpPr/>
              <p:nvPr/>
            </p:nvGrpSpPr>
            <p:grpSpPr>
              <a:xfrm>
                <a:off x="785350" y="3605478"/>
                <a:ext cx="535311" cy="249245"/>
                <a:chOff x="785350" y="3605478"/>
                <a:chExt cx="535311" cy="249245"/>
              </a:xfrm>
            </p:grpSpPr>
            <p:grpSp>
              <p:nvGrpSpPr>
                <p:cNvPr id="4203" name="Google Shape;4203;p55"/>
                <p:cNvGrpSpPr/>
                <p:nvPr/>
              </p:nvGrpSpPr>
              <p:grpSpPr>
                <a:xfrm>
                  <a:off x="785350" y="3605478"/>
                  <a:ext cx="376191" cy="102736"/>
                  <a:chOff x="785350" y="3605478"/>
                  <a:chExt cx="376191" cy="102736"/>
                </a:xfrm>
              </p:grpSpPr>
              <p:sp>
                <p:nvSpPr>
                  <p:cNvPr id="4204" name="Google Shape;4204;p55"/>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7" name="Google Shape;4207;p55"/>
                <p:cNvGrpSpPr/>
                <p:nvPr/>
              </p:nvGrpSpPr>
              <p:grpSpPr>
                <a:xfrm>
                  <a:off x="1161530" y="3655851"/>
                  <a:ext cx="159131" cy="198872"/>
                  <a:chOff x="1161530" y="3655851"/>
                  <a:chExt cx="159131" cy="198872"/>
                </a:xfrm>
              </p:grpSpPr>
              <p:sp>
                <p:nvSpPr>
                  <p:cNvPr id="4208" name="Google Shape;4208;p55"/>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0" name="Google Shape;4210;p55"/>
              <p:cNvGrpSpPr/>
              <p:nvPr/>
            </p:nvGrpSpPr>
            <p:grpSpPr>
              <a:xfrm>
                <a:off x="785350" y="4047614"/>
                <a:ext cx="535311" cy="240783"/>
                <a:chOff x="785350" y="4047614"/>
                <a:chExt cx="535311" cy="240783"/>
              </a:xfrm>
            </p:grpSpPr>
            <p:grpSp>
              <p:nvGrpSpPr>
                <p:cNvPr id="4211" name="Google Shape;4211;p55"/>
                <p:cNvGrpSpPr/>
                <p:nvPr/>
              </p:nvGrpSpPr>
              <p:grpSpPr>
                <a:xfrm>
                  <a:off x="1161636" y="4047614"/>
                  <a:ext cx="159025" cy="190415"/>
                  <a:chOff x="1161636" y="4047614"/>
                  <a:chExt cx="159025" cy="190415"/>
                </a:xfrm>
              </p:grpSpPr>
              <p:sp>
                <p:nvSpPr>
                  <p:cNvPr id="4212" name="Google Shape;4212;p55"/>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4" name="Google Shape;4214;p55"/>
                <p:cNvGrpSpPr/>
                <p:nvPr/>
              </p:nvGrpSpPr>
              <p:grpSpPr>
                <a:xfrm>
                  <a:off x="785350" y="4185661"/>
                  <a:ext cx="376191" cy="102736"/>
                  <a:chOff x="785350" y="4185661"/>
                  <a:chExt cx="376191" cy="102736"/>
                </a:xfrm>
              </p:grpSpPr>
              <p:sp>
                <p:nvSpPr>
                  <p:cNvPr id="4215" name="Google Shape;4215;p55"/>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8" name="Google Shape;4218;p55"/>
              <p:cNvGrpSpPr/>
              <p:nvPr/>
            </p:nvGrpSpPr>
            <p:grpSpPr>
              <a:xfrm>
                <a:off x="1501054" y="3605478"/>
                <a:ext cx="526340" cy="249240"/>
                <a:chOff x="1501054" y="3605478"/>
                <a:chExt cx="526340" cy="249240"/>
              </a:xfrm>
            </p:grpSpPr>
            <p:grpSp>
              <p:nvGrpSpPr>
                <p:cNvPr id="4219" name="Google Shape;4219;p55"/>
                <p:cNvGrpSpPr/>
                <p:nvPr/>
              </p:nvGrpSpPr>
              <p:grpSpPr>
                <a:xfrm>
                  <a:off x="1834208" y="3643867"/>
                  <a:ext cx="193185" cy="25622"/>
                  <a:chOff x="1834208" y="3643867"/>
                  <a:chExt cx="193185" cy="25622"/>
                </a:xfrm>
              </p:grpSpPr>
              <p:sp>
                <p:nvSpPr>
                  <p:cNvPr id="4220" name="Google Shape;4220;p55"/>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55"/>
                <p:cNvGrpSpPr/>
                <p:nvPr/>
              </p:nvGrpSpPr>
              <p:grpSpPr>
                <a:xfrm>
                  <a:off x="1501054" y="3605478"/>
                  <a:ext cx="333165" cy="249240"/>
                  <a:chOff x="1501054" y="3605478"/>
                  <a:chExt cx="333165" cy="249240"/>
                </a:xfrm>
              </p:grpSpPr>
              <p:sp>
                <p:nvSpPr>
                  <p:cNvPr id="4223" name="Google Shape;4223;p55"/>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4" name="Google Shape;4224;p55"/>
                  <p:cNvGrpSpPr/>
                  <p:nvPr/>
                </p:nvGrpSpPr>
                <p:grpSpPr>
                  <a:xfrm>
                    <a:off x="1501054" y="3655851"/>
                    <a:ext cx="155286" cy="198867"/>
                    <a:chOff x="1501054" y="3655851"/>
                    <a:chExt cx="155286" cy="198867"/>
                  </a:xfrm>
                </p:grpSpPr>
                <p:sp>
                  <p:nvSpPr>
                    <p:cNvPr id="4225" name="Google Shape;4225;p55"/>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27" name="Google Shape;4227;p55"/>
              <p:cNvGrpSpPr/>
              <p:nvPr/>
            </p:nvGrpSpPr>
            <p:grpSpPr>
              <a:xfrm>
                <a:off x="724986" y="3800594"/>
                <a:ext cx="532950" cy="302090"/>
                <a:chOff x="724986" y="3800594"/>
                <a:chExt cx="532950" cy="302090"/>
              </a:xfrm>
            </p:grpSpPr>
            <p:grpSp>
              <p:nvGrpSpPr>
                <p:cNvPr id="4228" name="Google Shape;4228;p55"/>
                <p:cNvGrpSpPr/>
                <p:nvPr/>
              </p:nvGrpSpPr>
              <p:grpSpPr>
                <a:xfrm>
                  <a:off x="724986" y="4044367"/>
                  <a:ext cx="181314" cy="25626"/>
                  <a:chOff x="724986" y="4044367"/>
                  <a:chExt cx="181314" cy="25626"/>
                </a:xfrm>
              </p:grpSpPr>
              <p:sp>
                <p:nvSpPr>
                  <p:cNvPr id="4229" name="Google Shape;4229;p55"/>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1" name="Google Shape;4231;p55"/>
                <p:cNvGrpSpPr/>
                <p:nvPr/>
              </p:nvGrpSpPr>
              <p:grpSpPr>
                <a:xfrm>
                  <a:off x="906290" y="3800594"/>
                  <a:ext cx="351646" cy="302090"/>
                  <a:chOff x="906290" y="3800594"/>
                  <a:chExt cx="351646" cy="302090"/>
                </a:xfrm>
              </p:grpSpPr>
              <p:grpSp>
                <p:nvGrpSpPr>
                  <p:cNvPr id="4232" name="Google Shape;4232;p55"/>
                  <p:cNvGrpSpPr/>
                  <p:nvPr/>
                </p:nvGrpSpPr>
                <p:grpSpPr>
                  <a:xfrm>
                    <a:off x="1084172" y="3842857"/>
                    <a:ext cx="173764" cy="217131"/>
                    <a:chOff x="1084172" y="3842857"/>
                    <a:chExt cx="173764" cy="217131"/>
                  </a:xfrm>
                </p:grpSpPr>
                <p:grpSp>
                  <p:nvGrpSpPr>
                    <p:cNvPr id="4233" name="Google Shape;4233;p55"/>
                    <p:cNvGrpSpPr/>
                    <p:nvPr/>
                  </p:nvGrpSpPr>
                  <p:grpSpPr>
                    <a:xfrm>
                      <a:off x="1156862" y="3936509"/>
                      <a:ext cx="101073" cy="25622"/>
                      <a:chOff x="1156862" y="3936509"/>
                      <a:chExt cx="101073" cy="25622"/>
                    </a:xfrm>
                  </p:grpSpPr>
                  <p:sp>
                    <p:nvSpPr>
                      <p:cNvPr id="4234" name="Google Shape;4234;p55"/>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6" name="Google Shape;4236;p55"/>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7" name="Google Shape;4237;p55"/>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55"/>
                <p:cNvGrpSpPr/>
                <p:nvPr/>
              </p:nvGrpSpPr>
              <p:grpSpPr>
                <a:xfrm>
                  <a:off x="724986" y="3830189"/>
                  <a:ext cx="189533" cy="25626"/>
                  <a:chOff x="724986" y="3830189"/>
                  <a:chExt cx="189533" cy="25626"/>
                </a:xfrm>
              </p:grpSpPr>
              <p:sp>
                <p:nvSpPr>
                  <p:cNvPr id="4240" name="Google Shape;4240;p55"/>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242" name="Google Shape;4242;p55"/>
          <p:cNvGrpSpPr/>
          <p:nvPr/>
        </p:nvGrpSpPr>
        <p:grpSpPr>
          <a:xfrm>
            <a:off x="2249438" y="2249669"/>
            <a:ext cx="948701" cy="935378"/>
            <a:chOff x="2253298" y="2428317"/>
            <a:chExt cx="948701" cy="935378"/>
          </a:xfrm>
        </p:grpSpPr>
        <p:sp>
          <p:nvSpPr>
            <p:cNvPr id="4243" name="Google Shape;4243;p55"/>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9" name="Shape 4279"/>
        <p:cNvGrpSpPr/>
        <p:nvPr/>
      </p:nvGrpSpPr>
      <p:grpSpPr>
        <a:xfrm>
          <a:off x="0" y="0"/>
          <a:ext cx="0" cy="0"/>
          <a:chOff x="0" y="0"/>
          <a:chExt cx="0" cy="0"/>
        </a:xfrm>
      </p:grpSpPr>
      <p:grpSp>
        <p:nvGrpSpPr>
          <p:cNvPr id="4280" name="Google Shape;4280;p56"/>
          <p:cNvGrpSpPr/>
          <p:nvPr/>
        </p:nvGrpSpPr>
        <p:grpSpPr>
          <a:xfrm>
            <a:off x="3339745" y="952988"/>
            <a:ext cx="2363393" cy="1017867"/>
            <a:chOff x="3292400" y="1219146"/>
            <a:chExt cx="2615240" cy="1110239"/>
          </a:xfrm>
        </p:grpSpPr>
        <p:sp>
          <p:nvSpPr>
            <p:cNvPr id="4281" name="Google Shape;4281;p56"/>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282" name="Google Shape;4282;p56"/>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83" name="Google Shape;4283;p56"/>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284" name="Google Shape;4284;p56"/>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285" name="Google Shape;4285;p56"/>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286" name="Google Shape;4286;p56"/>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287" name="Google Shape;4287;p56"/>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288" name="Google Shape;4288;p56"/>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289" name="Google Shape;4289;p56"/>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290" name="Google Shape;4290;p56"/>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291" name="Google Shape;4291;p56"/>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292" name="Google Shape;4292;p56"/>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293" name="Google Shape;4293;p56"/>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294" name="Google Shape;4294;p56"/>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295" name="Google Shape;4295;p56"/>
            <p:cNvGrpSpPr/>
            <p:nvPr/>
          </p:nvGrpSpPr>
          <p:grpSpPr>
            <a:xfrm>
              <a:off x="3748438" y="1378608"/>
              <a:ext cx="2159202" cy="903971"/>
              <a:chOff x="1683525" y="2179850"/>
              <a:chExt cx="4519050" cy="2134525"/>
            </a:xfrm>
          </p:grpSpPr>
          <p:sp>
            <p:nvSpPr>
              <p:cNvPr id="4296" name="Google Shape;4296;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97" name="Google Shape;4297;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98" name="Google Shape;4298;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99" name="Google Shape;4299;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0" name="Google Shape;4300;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1" name="Google Shape;4301;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2" name="Google Shape;4302;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3" name="Google Shape;4303;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4" name="Google Shape;4304;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5" name="Google Shape;4305;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6" name="Google Shape;4306;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7" name="Google Shape;4307;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308" name="Google Shape;4308;p56"/>
          <p:cNvGraphicFramePr/>
          <p:nvPr/>
        </p:nvGraphicFramePr>
        <p:xfrm>
          <a:off x="5935838" y="2130461"/>
          <a:ext cx="3000000" cy="3000000"/>
        </p:xfrm>
        <a:graphic>
          <a:graphicData uri="http://schemas.openxmlformats.org/drawingml/2006/table">
            <a:tbl>
              <a:tblPr>
                <a:noFill/>
                <a:tableStyleId>{B13746D2-E999-4BC1-8A99-0EBFC8E3D6FC}</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309" name="Google Shape;4309;p56"/>
          <p:cNvGrpSpPr/>
          <p:nvPr/>
        </p:nvGrpSpPr>
        <p:grpSpPr>
          <a:xfrm>
            <a:off x="5935948" y="3189058"/>
            <a:ext cx="2496964" cy="1001454"/>
            <a:chOff x="1919611" y="789980"/>
            <a:chExt cx="1474179" cy="606868"/>
          </a:xfrm>
        </p:grpSpPr>
        <p:cxnSp>
          <p:nvCxnSpPr>
            <p:cNvPr id="4310" name="Google Shape;4310;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311" name="Google Shape;4311;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312" name="Google Shape;4312;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313" name="Google Shape;4313;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314" name="Google Shape;4314;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315" name="Google Shape;4315;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316" name="Google Shape;4316;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317" name="Google Shape;4317;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324" name="Google Shape;4324;p56"/>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325" name="Google Shape;4325;p56"/>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326" name="Google Shape;4326;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56"/>
          <p:cNvGrpSpPr/>
          <p:nvPr/>
        </p:nvGrpSpPr>
        <p:grpSpPr>
          <a:xfrm>
            <a:off x="712562" y="998017"/>
            <a:ext cx="2394370" cy="976502"/>
            <a:chOff x="749309" y="1112739"/>
            <a:chExt cx="2371603" cy="976502"/>
          </a:xfrm>
        </p:grpSpPr>
        <p:sp>
          <p:nvSpPr>
            <p:cNvPr id="4328" name="Google Shape;4328;p56"/>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360" name="Google Shape;4360;p56"/>
          <p:cNvGraphicFramePr/>
          <p:nvPr/>
        </p:nvGraphicFramePr>
        <p:xfrm>
          <a:off x="5935863" y="996311"/>
          <a:ext cx="3000000" cy="3000000"/>
        </p:xfrm>
        <a:graphic>
          <a:graphicData uri="http://schemas.openxmlformats.org/drawingml/2006/table">
            <a:tbl>
              <a:tblPr>
                <a:noFill/>
                <a:tableStyleId>{B13746D2-E999-4BC1-8A99-0EBFC8E3D6FC}</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361" name="Google Shape;4361;p56"/>
          <p:cNvGraphicFramePr/>
          <p:nvPr/>
        </p:nvGraphicFramePr>
        <p:xfrm>
          <a:off x="3342575" y="2130461"/>
          <a:ext cx="3000000" cy="3000000"/>
        </p:xfrm>
        <a:graphic>
          <a:graphicData uri="http://schemas.openxmlformats.org/drawingml/2006/table">
            <a:tbl>
              <a:tblPr>
                <a:noFill/>
                <a:tableStyleId>{B13746D2-E999-4BC1-8A99-0EBFC8E3D6FC}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362" name="Google Shape;4362;p56"/>
          <p:cNvGrpSpPr/>
          <p:nvPr/>
        </p:nvGrpSpPr>
        <p:grpSpPr>
          <a:xfrm>
            <a:off x="4086505" y="2517104"/>
            <a:ext cx="1517436" cy="74460"/>
            <a:chOff x="3980086" y="2804397"/>
            <a:chExt cx="1227600" cy="66900"/>
          </a:xfrm>
        </p:grpSpPr>
        <p:sp>
          <p:nvSpPr>
            <p:cNvPr id="4363" name="Google Shape;4363;p5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5" name="Google Shape;4365;p56"/>
          <p:cNvGrpSpPr/>
          <p:nvPr/>
        </p:nvGrpSpPr>
        <p:grpSpPr>
          <a:xfrm>
            <a:off x="4711569" y="2809692"/>
            <a:ext cx="892956" cy="74460"/>
            <a:chOff x="3980086" y="2804397"/>
            <a:chExt cx="1227600" cy="66900"/>
          </a:xfrm>
        </p:grpSpPr>
        <p:sp>
          <p:nvSpPr>
            <p:cNvPr id="4366" name="Google Shape;4366;p5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8" name="Google Shape;4368;p56"/>
          <p:cNvGrpSpPr/>
          <p:nvPr/>
        </p:nvGrpSpPr>
        <p:grpSpPr>
          <a:xfrm>
            <a:off x="3344661" y="3168575"/>
            <a:ext cx="2363244" cy="1005943"/>
            <a:chOff x="3358415" y="3361302"/>
            <a:chExt cx="2363244" cy="1024695"/>
          </a:xfrm>
        </p:grpSpPr>
        <p:grpSp>
          <p:nvGrpSpPr>
            <p:cNvPr id="4369" name="Google Shape;4369;p56"/>
            <p:cNvGrpSpPr/>
            <p:nvPr/>
          </p:nvGrpSpPr>
          <p:grpSpPr>
            <a:xfrm>
              <a:off x="3358415" y="3361302"/>
              <a:ext cx="441300" cy="1024695"/>
              <a:chOff x="3358415" y="3361302"/>
              <a:chExt cx="441300" cy="1024695"/>
            </a:xfrm>
          </p:grpSpPr>
          <p:sp>
            <p:nvSpPr>
              <p:cNvPr id="4370" name="Google Shape;4370;p56"/>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56"/>
            <p:cNvGrpSpPr/>
            <p:nvPr/>
          </p:nvGrpSpPr>
          <p:grpSpPr>
            <a:xfrm>
              <a:off x="3838901" y="3361302"/>
              <a:ext cx="441300" cy="1024695"/>
              <a:chOff x="3838901" y="3361302"/>
              <a:chExt cx="441300" cy="1024695"/>
            </a:xfrm>
          </p:grpSpPr>
          <p:sp>
            <p:nvSpPr>
              <p:cNvPr id="4377" name="Google Shape;4377;p56"/>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3" name="Google Shape;4383;p56"/>
            <p:cNvGrpSpPr/>
            <p:nvPr/>
          </p:nvGrpSpPr>
          <p:grpSpPr>
            <a:xfrm>
              <a:off x="4319387" y="3361302"/>
              <a:ext cx="441300" cy="1024695"/>
              <a:chOff x="4319387" y="3361302"/>
              <a:chExt cx="441300" cy="1024695"/>
            </a:xfrm>
          </p:grpSpPr>
          <p:sp>
            <p:nvSpPr>
              <p:cNvPr id="4384" name="Google Shape;4384;p56"/>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56"/>
            <p:cNvGrpSpPr/>
            <p:nvPr/>
          </p:nvGrpSpPr>
          <p:grpSpPr>
            <a:xfrm>
              <a:off x="4799873" y="3361302"/>
              <a:ext cx="441300" cy="1024695"/>
              <a:chOff x="4799873" y="3361302"/>
              <a:chExt cx="441300" cy="1024695"/>
            </a:xfrm>
          </p:grpSpPr>
          <p:sp>
            <p:nvSpPr>
              <p:cNvPr id="4391" name="Google Shape;4391;p56"/>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7" name="Google Shape;4397;p56"/>
            <p:cNvGrpSpPr/>
            <p:nvPr/>
          </p:nvGrpSpPr>
          <p:grpSpPr>
            <a:xfrm>
              <a:off x="5280360" y="3361302"/>
              <a:ext cx="441300" cy="1024695"/>
              <a:chOff x="5280360" y="3361302"/>
              <a:chExt cx="441300" cy="1024695"/>
            </a:xfrm>
          </p:grpSpPr>
          <p:sp>
            <p:nvSpPr>
              <p:cNvPr id="4398" name="Google Shape;4398;p56"/>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404" name="Google Shape;4404;p56"/>
          <p:cNvGraphicFramePr/>
          <p:nvPr/>
        </p:nvGraphicFramePr>
        <p:xfrm>
          <a:off x="711088" y="2130461"/>
          <a:ext cx="3000000" cy="3000000"/>
        </p:xfrm>
        <a:graphic>
          <a:graphicData uri="http://schemas.openxmlformats.org/drawingml/2006/table">
            <a:tbl>
              <a:tblPr>
                <a:noFill/>
                <a:tableStyleId>{B13746D2-E999-4BC1-8A99-0EBFC8E3D6FC}</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405" name="Google Shape;4405;p56"/>
          <p:cNvGrpSpPr/>
          <p:nvPr/>
        </p:nvGrpSpPr>
        <p:grpSpPr>
          <a:xfrm>
            <a:off x="712613" y="3180186"/>
            <a:ext cx="2403614" cy="1005900"/>
            <a:chOff x="726450" y="3372825"/>
            <a:chExt cx="2403614" cy="1005900"/>
          </a:xfrm>
        </p:grpSpPr>
        <p:grpSp>
          <p:nvGrpSpPr>
            <p:cNvPr id="4406" name="Google Shape;4406;p56"/>
            <p:cNvGrpSpPr/>
            <p:nvPr/>
          </p:nvGrpSpPr>
          <p:grpSpPr>
            <a:xfrm>
              <a:off x="726450" y="3696000"/>
              <a:ext cx="2403614" cy="500898"/>
              <a:chOff x="726450" y="3696000"/>
              <a:chExt cx="2403614" cy="500898"/>
            </a:xfrm>
          </p:grpSpPr>
          <p:sp>
            <p:nvSpPr>
              <p:cNvPr id="4407" name="Google Shape;4407;p56"/>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08" name="Google Shape;4408;p56"/>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409" name="Google Shape;4409;p56"/>
            <p:cNvGrpSpPr/>
            <p:nvPr/>
          </p:nvGrpSpPr>
          <p:grpSpPr>
            <a:xfrm>
              <a:off x="1348050" y="3372825"/>
              <a:ext cx="1720425" cy="1005900"/>
              <a:chOff x="1348050" y="3372825"/>
              <a:chExt cx="1720425" cy="1005900"/>
            </a:xfrm>
          </p:grpSpPr>
          <p:sp>
            <p:nvSpPr>
              <p:cNvPr id="4410" name="Google Shape;4410;p56"/>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11" name="Google Shape;4411;p56"/>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12" name="Google Shape;4412;p56"/>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13" name="Google Shape;4413;p56"/>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14" name="Google Shape;4414;p56"/>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415" name="Google Shape;4415;p56"/>
            <p:cNvGrpSpPr/>
            <p:nvPr/>
          </p:nvGrpSpPr>
          <p:grpSpPr>
            <a:xfrm>
              <a:off x="1455707" y="3731058"/>
              <a:ext cx="1491150" cy="417657"/>
              <a:chOff x="1455707" y="3731058"/>
              <a:chExt cx="1491150" cy="417657"/>
            </a:xfrm>
          </p:grpSpPr>
          <p:grpSp>
            <p:nvGrpSpPr>
              <p:cNvPr id="4416" name="Google Shape;4416;p56"/>
              <p:cNvGrpSpPr/>
              <p:nvPr/>
            </p:nvGrpSpPr>
            <p:grpSpPr>
              <a:xfrm>
                <a:off x="1472938" y="3745828"/>
                <a:ext cx="72126" cy="53788"/>
                <a:chOff x="1472938" y="3745828"/>
                <a:chExt cx="72126" cy="53788"/>
              </a:xfrm>
            </p:grpSpPr>
            <p:sp>
              <p:nvSpPr>
                <p:cNvPr id="4417" name="Google Shape;4417;p56"/>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9" name="Google Shape;4419;p56"/>
              <p:cNvGrpSpPr/>
              <p:nvPr/>
            </p:nvGrpSpPr>
            <p:grpSpPr>
              <a:xfrm>
                <a:off x="1819181" y="4089633"/>
                <a:ext cx="72126" cy="53788"/>
                <a:chOff x="1819181" y="4089633"/>
                <a:chExt cx="72126" cy="53788"/>
              </a:xfrm>
            </p:grpSpPr>
            <p:sp>
              <p:nvSpPr>
                <p:cNvPr id="4420" name="Google Shape;4420;p56"/>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56"/>
              <p:cNvGrpSpPr/>
              <p:nvPr/>
            </p:nvGrpSpPr>
            <p:grpSpPr>
              <a:xfrm>
                <a:off x="1455707" y="4084171"/>
                <a:ext cx="64321" cy="64544"/>
                <a:chOff x="1455707" y="4084171"/>
                <a:chExt cx="64321" cy="64544"/>
              </a:xfrm>
            </p:grpSpPr>
            <p:sp>
              <p:nvSpPr>
                <p:cNvPr id="4423" name="Google Shape;4423;p56"/>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5" name="Google Shape;4425;p56"/>
              <p:cNvGrpSpPr/>
              <p:nvPr/>
            </p:nvGrpSpPr>
            <p:grpSpPr>
              <a:xfrm>
                <a:off x="1818610" y="3731058"/>
                <a:ext cx="64321" cy="64544"/>
                <a:chOff x="1818610" y="3731058"/>
                <a:chExt cx="64321" cy="64544"/>
              </a:xfrm>
            </p:grpSpPr>
            <p:sp>
              <p:nvSpPr>
                <p:cNvPr id="4426" name="Google Shape;4426;p56"/>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8" name="Google Shape;4428;p56"/>
              <p:cNvGrpSpPr/>
              <p:nvPr/>
            </p:nvGrpSpPr>
            <p:grpSpPr>
              <a:xfrm>
                <a:off x="2172491" y="4089633"/>
                <a:ext cx="72126" cy="53788"/>
                <a:chOff x="2172491" y="4089633"/>
                <a:chExt cx="72126" cy="53788"/>
              </a:xfrm>
            </p:grpSpPr>
            <p:sp>
              <p:nvSpPr>
                <p:cNvPr id="4429" name="Google Shape;4429;p56"/>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56"/>
              <p:cNvGrpSpPr/>
              <p:nvPr/>
            </p:nvGrpSpPr>
            <p:grpSpPr>
              <a:xfrm>
                <a:off x="2171920" y="3731058"/>
                <a:ext cx="64321" cy="64544"/>
                <a:chOff x="2171920" y="3731058"/>
                <a:chExt cx="64321" cy="64544"/>
              </a:xfrm>
            </p:grpSpPr>
            <p:sp>
              <p:nvSpPr>
                <p:cNvPr id="4432" name="Google Shape;4432;p56"/>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56"/>
              <p:cNvGrpSpPr/>
              <p:nvPr/>
            </p:nvGrpSpPr>
            <p:grpSpPr>
              <a:xfrm>
                <a:off x="2874730" y="3745828"/>
                <a:ext cx="72126" cy="53788"/>
                <a:chOff x="2874730" y="3745828"/>
                <a:chExt cx="72126" cy="53788"/>
              </a:xfrm>
            </p:grpSpPr>
            <p:sp>
              <p:nvSpPr>
                <p:cNvPr id="4435" name="Google Shape;4435;p56"/>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7" name="Google Shape;4437;p56"/>
              <p:cNvGrpSpPr/>
              <p:nvPr/>
            </p:nvGrpSpPr>
            <p:grpSpPr>
              <a:xfrm>
                <a:off x="2878589" y="4081481"/>
                <a:ext cx="64321" cy="64544"/>
                <a:chOff x="2878589" y="4081481"/>
                <a:chExt cx="64321" cy="64544"/>
              </a:xfrm>
            </p:grpSpPr>
            <p:sp>
              <p:nvSpPr>
                <p:cNvPr id="4438" name="Google Shape;4438;p56"/>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0" name="Google Shape;4440;p56"/>
              <p:cNvGrpSpPr/>
              <p:nvPr/>
            </p:nvGrpSpPr>
            <p:grpSpPr>
              <a:xfrm>
                <a:off x="2525796" y="4089633"/>
                <a:ext cx="72126" cy="53788"/>
                <a:chOff x="2525796" y="4089633"/>
                <a:chExt cx="72126" cy="53788"/>
              </a:xfrm>
            </p:grpSpPr>
            <p:sp>
              <p:nvSpPr>
                <p:cNvPr id="4441" name="Google Shape;4441;p56"/>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3" name="Google Shape;4443;p56"/>
              <p:cNvGrpSpPr/>
              <p:nvPr/>
            </p:nvGrpSpPr>
            <p:grpSpPr>
              <a:xfrm>
                <a:off x="2525225" y="3731058"/>
                <a:ext cx="64321" cy="64544"/>
                <a:chOff x="2525225" y="3731058"/>
                <a:chExt cx="64321" cy="64544"/>
              </a:xfrm>
            </p:grpSpPr>
            <p:sp>
              <p:nvSpPr>
                <p:cNvPr id="4444" name="Google Shape;4444;p56"/>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9" name="Shape 4449"/>
        <p:cNvGrpSpPr/>
        <p:nvPr/>
      </p:nvGrpSpPr>
      <p:grpSpPr>
        <a:xfrm>
          <a:off x="0" y="0"/>
          <a:ext cx="0" cy="0"/>
          <a:chOff x="0" y="0"/>
          <a:chExt cx="0" cy="0"/>
        </a:xfrm>
      </p:grpSpPr>
      <p:grpSp>
        <p:nvGrpSpPr>
          <p:cNvPr id="4450" name="Google Shape;4450;p57"/>
          <p:cNvGrpSpPr/>
          <p:nvPr/>
        </p:nvGrpSpPr>
        <p:grpSpPr>
          <a:xfrm>
            <a:off x="5780153" y="1859606"/>
            <a:ext cx="671400" cy="674856"/>
            <a:chOff x="5780148" y="1859605"/>
            <a:chExt cx="671400" cy="674856"/>
          </a:xfrm>
        </p:grpSpPr>
        <p:sp>
          <p:nvSpPr>
            <p:cNvPr id="4451" name="Google Shape;4451;p57"/>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7"/>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7"/>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7"/>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5" name="Google Shape;4455;p57"/>
          <p:cNvGrpSpPr/>
          <p:nvPr/>
        </p:nvGrpSpPr>
        <p:grpSpPr>
          <a:xfrm>
            <a:off x="716996" y="971307"/>
            <a:ext cx="845921" cy="690752"/>
            <a:chOff x="732428" y="1198513"/>
            <a:chExt cx="845921" cy="690752"/>
          </a:xfrm>
        </p:grpSpPr>
        <p:grpSp>
          <p:nvGrpSpPr>
            <p:cNvPr id="4456" name="Google Shape;4456;p57"/>
            <p:cNvGrpSpPr/>
            <p:nvPr/>
          </p:nvGrpSpPr>
          <p:grpSpPr>
            <a:xfrm>
              <a:off x="823030" y="1198513"/>
              <a:ext cx="755319" cy="690752"/>
              <a:chOff x="823030" y="1198513"/>
              <a:chExt cx="755319" cy="690752"/>
            </a:xfrm>
          </p:grpSpPr>
          <p:sp>
            <p:nvSpPr>
              <p:cNvPr id="4457" name="Google Shape;4457;p57"/>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7"/>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9" name="Google Shape;4459;p57"/>
            <p:cNvGrpSpPr/>
            <p:nvPr/>
          </p:nvGrpSpPr>
          <p:grpSpPr>
            <a:xfrm>
              <a:off x="732428" y="1239937"/>
              <a:ext cx="739912" cy="607886"/>
              <a:chOff x="732428" y="1239937"/>
              <a:chExt cx="739912" cy="607886"/>
            </a:xfrm>
          </p:grpSpPr>
          <p:sp>
            <p:nvSpPr>
              <p:cNvPr id="4460" name="Google Shape;4460;p57"/>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7"/>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2" name="Google Shape;4462;p57"/>
            <p:cNvGrpSpPr/>
            <p:nvPr/>
          </p:nvGrpSpPr>
          <p:grpSpPr>
            <a:xfrm>
              <a:off x="732428" y="1277018"/>
              <a:ext cx="702832" cy="533758"/>
              <a:chOff x="732428" y="1277018"/>
              <a:chExt cx="702832" cy="533758"/>
            </a:xfrm>
          </p:grpSpPr>
          <p:sp>
            <p:nvSpPr>
              <p:cNvPr id="4463" name="Google Shape;4463;p57"/>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7"/>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5" name="Google Shape;4465;p57"/>
            <p:cNvGrpSpPr/>
            <p:nvPr/>
          </p:nvGrpSpPr>
          <p:grpSpPr>
            <a:xfrm>
              <a:off x="931170" y="1306653"/>
              <a:ext cx="647179" cy="474455"/>
              <a:chOff x="931170" y="1306653"/>
              <a:chExt cx="647179" cy="474455"/>
            </a:xfrm>
          </p:grpSpPr>
          <p:sp>
            <p:nvSpPr>
              <p:cNvPr id="4466" name="Google Shape;4466;p57"/>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7"/>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8" name="Google Shape;4468;p57"/>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57"/>
          <p:cNvGrpSpPr/>
          <p:nvPr/>
        </p:nvGrpSpPr>
        <p:grpSpPr>
          <a:xfrm>
            <a:off x="3948605" y="971313"/>
            <a:ext cx="634656" cy="699982"/>
            <a:chOff x="5985650" y="2860025"/>
            <a:chExt cx="1396075" cy="1539775"/>
          </a:xfrm>
        </p:grpSpPr>
        <p:sp>
          <p:nvSpPr>
            <p:cNvPr id="4470" name="Google Shape;4470;p57"/>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7"/>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7"/>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7"/>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7"/>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7"/>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7"/>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7"/>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7"/>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7"/>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7"/>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7"/>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7"/>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7"/>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7"/>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7"/>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7"/>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7"/>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7"/>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7"/>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7"/>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7"/>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7"/>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7"/>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7"/>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7"/>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7"/>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7"/>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7"/>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7"/>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7"/>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7"/>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2" name="Google Shape;4502;p57"/>
          <p:cNvGrpSpPr/>
          <p:nvPr/>
        </p:nvGrpSpPr>
        <p:grpSpPr>
          <a:xfrm>
            <a:off x="4704254" y="971307"/>
            <a:ext cx="725845" cy="699975"/>
            <a:chOff x="4249973" y="1201875"/>
            <a:chExt cx="1958568" cy="1888762"/>
          </a:xfrm>
        </p:grpSpPr>
        <p:sp>
          <p:nvSpPr>
            <p:cNvPr id="4503" name="Google Shape;4503;p57"/>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4" name="Google Shape;4504;p57"/>
            <p:cNvGrpSpPr/>
            <p:nvPr/>
          </p:nvGrpSpPr>
          <p:grpSpPr>
            <a:xfrm>
              <a:off x="5853086" y="1789142"/>
              <a:ext cx="355454" cy="1048099"/>
              <a:chOff x="5576108" y="2016725"/>
              <a:chExt cx="565200" cy="1666560"/>
            </a:xfrm>
          </p:grpSpPr>
          <p:sp>
            <p:nvSpPr>
              <p:cNvPr id="4505" name="Google Shape;4505;p57"/>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06" name="Google Shape;4506;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57"/>
            <p:cNvGrpSpPr/>
            <p:nvPr/>
          </p:nvGrpSpPr>
          <p:grpSpPr>
            <a:xfrm>
              <a:off x="4869455" y="2691676"/>
              <a:ext cx="1013897" cy="398961"/>
              <a:chOff x="4012057" y="3451825"/>
              <a:chExt cx="1612175" cy="634379"/>
            </a:xfrm>
          </p:grpSpPr>
          <p:sp>
            <p:nvSpPr>
              <p:cNvPr id="4508" name="Google Shape;4508;p57"/>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09" name="Google Shape;4509;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0" name="Google Shape;4510;p57"/>
            <p:cNvGrpSpPr/>
            <p:nvPr/>
          </p:nvGrpSpPr>
          <p:grpSpPr>
            <a:xfrm>
              <a:off x="4276937" y="2155961"/>
              <a:ext cx="651965" cy="891358"/>
              <a:chOff x="3069908" y="2599997"/>
              <a:chExt cx="1036675" cy="1417328"/>
            </a:xfrm>
          </p:grpSpPr>
          <p:sp>
            <p:nvSpPr>
              <p:cNvPr id="4511" name="Google Shape;4511;p57"/>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12" name="Google Shape;4512;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57"/>
            <p:cNvGrpSpPr/>
            <p:nvPr/>
          </p:nvGrpSpPr>
          <p:grpSpPr>
            <a:xfrm>
              <a:off x="5054918" y="1201875"/>
              <a:ext cx="999548" cy="602711"/>
              <a:chOff x="4306958" y="1082925"/>
              <a:chExt cx="1589359" cy="958358"/>
            </a:xfrm>
          </p:grpSpPr>
          <p:sp>
            <p:nvSpPr>
              <p:cNvPr id="4514" name="Google Shape;4514;p57"/>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15" name="Google Shape;4515;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6" name="Google Shape;4516;p57"/>
            <p:cNvGrpSpPr/>
            <p:nvPr/>
          </p:nvGrpSpPr>
          <p:grpSpPr>
            <a:xfrm>
              <a:off x="4249973" y="1303451"/>
              <a:ext cx="799317" cy="841334"/>
              <a:chOff x="3027033" y="1244439"/>
              <a:chExt cx="1270977" cy="1337786"/>
            </a:xfrm>
          </p:grpSpPr>
          <p:sp>
            <p:nvSpPr>
              <p:cNvPr id="4517" name="Google Shape;4517;p57"/>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18" name="Google Shape;4518;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9" name="Google Shape;4519;p57"/>
          <p:cNvGrpSpPr/>
          <p:nvPr/>
        </p:nvGrpSpPr>
        <p:grpSpPr>
          <a:xfrm>
            <a:off x="4057119" y="1858087"/>
            <a:ext cx="750769" cy="683784"/>
            <a:chOff x="4204684" y="2104422"/>
            <a:chExt cx="699822" cy="637382"/>
          </a:xfrm>
        </p:grpSpPr>
        <p:grpSp>
          <p:nvGrpSpPr>
            <p:cNvPr id="4520" name="Google Shape;4520;p57"/>
            <p:cNvGrpSpPr/>
            <p:nvPr/>
          </p:nvGrpSpPr>
          <p:grpSpPr>
            <a:xfrm>
              <a:off x="4204684" y="2430067"/>
              <a:ext cx="342957" cy="311738"/>
              <a:chOff x="4204684" y="2430067"/>
              <a:chExt cx="342957" cy="311738"/>
            </a:xfrm>
          </p:grpSpPr>
          <p:sp>
            <p:nvSpPr>
              <p:cNvPr id="4521" name="Google Shape;4521;p57"/>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7"/>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3" name="Google Shape;4523;p57"/>
            <p:cNvGrpSpPr/>
            <p:nvPr/>
          </p:nvGrpSpPr>
          <p:grpSpPr>
            <a:xfrm>
              <a:off x="4561586" y="2430067"/>
              <a:ext cx="342920" cy="311738"/>
              <a:chOff x="4561586" y="2430067"/>
              <a:chExt cx="342920" cy="311738"/>
            </a:xfrm>
          </p:grpSpPr>
          <p:sp>
            <p:nvSpPr>
              <p:cNvPr id="4524" name="Google Shape;4524;p57"/>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7"/>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57"/>
            <p:cNvGrpSpPr/>
            <p:nvPr/>
          </p:nvGrpSpPr>
          <p:grpSpPr>
            <a:xfrm>
              <a:off x="4561586" y="2104422"/>
              <a:ext cx="342920" cy="311738"/>
              <a:chOff x="4561586" y="2104422"/>
              <a:chExt cx="342920" cy="311738"/>
            </a:xfrm>
          </p:grpSpPr>
          <p:sp>
            <p:nvSpPr>
              <p:cNvPr id="4527" name="Google Shape;4527;p57"/>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7"/>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57"/>
            <p:cNvGrpSpPr/>
            <p:nvPr/>
          </p:nvGrpSpPr>
          <p:grpSpPr>
            <a:xfrm>
              <a:off x="4204684" y="2104422"/>
              <a:ext cx="342957" cy="311664"/>
              <a:chOff x="4204684" y="2104422"/>
              <a:chExt cx="342957" cy="311664"/>
            </a:xfrm>
          </p:grpSpPr>
          <p:sp>
            <p:nvSpPr>
              <p:cNvPr id="4530" name="Google Shape;4530;p57"/>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7"/>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2" name="Google Shape;4532;p57"/>
          <p:cNvGrpSpPr/>
          <p:nvPr/>
        </p:nvGrpSpPr>
        <p:grpSpPr>
          <a:xfrm>
            <a:off x="5521552" y="971301"/>
            <a:ext cx="660591" cy="688867"/>
            <a:chOff x="5830645" y="1267368"/>
            <a:chExt cx="530340" cy="553040"/>
          </a:xfrm>
        </p:grpSpPr>
        <p:sp>
          <p:nvSpPr>
            <p:cNvPr id="4533" name="Google Shape;4533;p57"/>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4" name="Google Shape;4534;p57"/>
            <p:cNvGrpSpPr/>
            <p:nvPr/>
          </p:nvGrpSpPr>
          <p:grpSpPr>
            <a:xfrm>
              <a:off x="5830645" y="1267368"/>
              <a:ext cx="259743" cy="269909"/>
              <a:chOff x="5830645" y="1267368"/>
              <a:chExt cx="259743" cy="269909"/>
            </a:xfrm>
          </p:grpSpPr>
          <p:sp>
            <p:nvSpPr>
              <p:cNvPr id="4535" name="Google Shape;4535;p57"/>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7"/>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7" name="Google Shape;4537;p57"/>
            <p:cNvGrpSpPr/>
            <p:nvPr/>
          </p:nvGrpSpPr>
          <p:grpSpPr>
            <a:xfrm>
              <a:off x="6101293" y="1267368"/>
              <a:ext cx="259692" cy="269909"/>
              <a:chOff x="6101293" y="1267368"/>
              <a:chExt cx="259692" cy="269909"/>
            </a:xfrm>
          </p:grpSpPr>
          <p:sp>
            <p:nvSpPr>
              <p:cNvPr id="4538" name="Google Shape;4538;p57"/>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7"/>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57"/>
            <p:cNvGrpSpPr/>
            <p:nvPr/>
          </p:nvGrpSpPr>
          <p:grpSpPr>
            <a:xfrm>
              <a:off x="5830645" y="1550500"/>
              <a:ext cx="259692" cy="269909"/>
              <a:chOff x="5830645" y="1550500"/>
              <a:chExt cx="259692" cy="269909"/>
            </a:xfrm>
          </p:grpSpPr>
          <p:sp>
            <p:nvSpPr>
              <p:cNvPr id="4541" name="Google Shape;4541;p57"/>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7"/>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3" name="Google Shape;4543;p57"/>
            <p:cNvGrpSpPr/>
            <p:nvPr/>
          </p:nvGrpSpPr>
          <p:grpSpPr>
            <a:xfrm>
              <a:off x="6101293" y="1550500"/>
              <a:ext cx="259692" cy="269909"/>
              <a:chOff x="6101293" y="1550500"/>
              <a:chExt cx="259692" cy="269909"/>
            </a:xfrm>
          </p:grpSpPr>
          <p:sp>
            <p:nvSpPr>
              <p:cNvPr id="4544" name="Google Shape;4544;p57"/>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7"/>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6" name="Google Shape;4546;p57"/>
          <p:cNvGrpSpPr/>
          <p:nvPr/>
        </p:nvGrpSpPr>
        <p:grpSpPr>
          <a:xfrm>
            <a:off x="723705" y="1861761"/>
            <a:ext cx="697154" cy="679574"/>
            <a:chOff x="2679875" y="2361475"/>
            <a:chExt cx="780425" cy="760575"/>
          </a:xfrm>
        </p:grpSpPr>
        <p:sp>
          <p:nvSpPr>
            <p:cNvPr id="4547" name="Google Shape;4547;p57"/>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7"/>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7"/>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3" name="Google Shape;4553;p57"/>
          <p:cNvGrpSpPr/>
          <p:nvPr/>
        </p:nvGrpSpPr>
        <p:grpSpPr>
          <a:xfrm>
            <a:off x="3122864" y="971353"/>
            <a:ext cx="735829" cy="684547"/>
            <a:chOff x="3351965" y="1148808"/>
            <a:chExt cx="750770" cy="698375"/>
          </a:xfrm>
        </p:grpSpPr>
        <p:grpSp>
          <p:nvGrpSpPr>
            <p:cNvPr id="4554" name="Google Shape;4554;p57"/>
            <p:cNvGrpSpPr/>
            <p:nvPr/>
          </p:nvGrpSpPr>
          <p:grpSpPr>
            <a:xfrm>
              <a:off x="3586796" y="1148808"/>
              <a:ext cx="294857" cy="286830"/>
              <a:chOff x="3750225" y="1774000"/>
              <a:chExt cx="149575" cy="145525"/>
            </a:xfrm>
          </p:grpSpPr>
          <p:sp>
            <p:nvSpPr>
              <p:cNvPr id="4555" name="Google Shape;4555;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57"/>
            <p:cNvGrpSpPr/>
            <p:nvPr/>
          </p:nvGrpSpPr>
          <p:grpSpPr>
            <a:xfrm>
              <a:off x="3779245" y="1375768"/>
              <a:ext cx="323490" cy="286978"/>
              <a:chOff x="3847850" y="1889150"/>
              <a:chExt cx="164100" cy="145600"/>
            </a:xfrm>
          </p:grpSpPr>
          <p:sp>
            <p:nvSpPr>
              <p:cNvPr id="4558" name="Google Shape;4558;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0" name="Google Shape;4560;p57"/>
            <p:cNvGrpSpPr/>
            <p:nvPr/>
          </p:nvGrpSpPr>
          <p:grpSpPr>
            <a:xfrm>
              <a:off x="3351965" y="1330435"/>
              <a:ext cx="295449" cy="285401"/>
              <a:chOff x="3631100" y="1866150"/>
              <a:chExt cx="149875" cy="144800"/>
            </a:xfrm>
          </p:grpSpPr>
          <p:sp>
            <p:nvSpPr>
              <p:cNvPr id="4561" name="Google Shape;4561;p57"/>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7"/>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3" name="Google Shape;4563;p57"/>
            <p:cNvGrpSpPr/>
            <p:nvPr/>
          </p:nvGrpSpPr>
          <p:grpSpPr>
            <a:xfrm>
              <a:off x="3548208" y="1560352"/>
              <a:ext cx="294808" cy="286830"/>
              <a:chOff x="3730650" y="1982800"/>
              <a:chExt cx="149550" cy="145525"/>
            </a:xfrm>
          </p:grpSpPr>
          <p:sp>
            <p:nvSpPr>
              <p:cNvPr id="4564" name="Google Shape;4564;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6" name="Google Shape;4566;p57"/>
          <p:cNvGrpSpPr/>
          <p:nvPr/>
        </p:nvGrpSpPr>
        <p:grpSpPr>
          <a:xfrm>
            <a:off x="7624517" y="971307"/>
            <a:ext cx="804565" cy="677795"/>
            <a:chOff x="7636443" y="1204988"/>
            <a:chExt cx="804565" cy="677795"/>
          </a:xfrm>
        </p:grpSpPr>
        <p:grpSp>
          <p:nvGrpSpPr>
            <p:cNvPr id="4567" name="Google Shape;4567;p57"/>
            <p:cNvGrpSpPr/>
            <p:nvPr/>
          </p:nvGrpSpPr>
          <p:grpSpPr>
            <a:xfrm>
              <a:off x="7636443" y="1509705"/>
              <a:ext cx="804565" cy="373078"/>
              <a:chOff x="7636443" y="1509705"/>
              <a:chExt cx="804565" cy="373078"/>
            </a:xfrm>
          </p:grpSpPr>
          <p:sp>
            <p:nvSpPr>
              <p:cNvPr id="4568" name="Google Shape;4568;p57"/>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7"/>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0" name="Google Shape;4570;p57"/>
            <p:cNvGrpSpPr/>
            <p:nvPr/>
          </p:nvGrpSpPr>
          <p:grpSpPr>
            <a:xfrm>
              <a:off x="7636443" y="1408133"/>
              <a:ext cx="804565" cy="373078"/>
              <a:chOff x="7636443" y="1408133"/>
              <a:chExt cx="804565" cy="373078"/>
            </a:xfrm>
          </p:grpSpPr>
          <p:sp>
            <p:nvSpPr>
              <p:cNvPr id="4571" name="Google Shape;4571;p57"/>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7"/>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3" name="Google Shape;4573;p57"/>
            <p:cNvGrpSpPr/>
            <p:nvPr/>
          </p:nvGrpSpPr>
          <p:grpSpPr>
            <a:xfrm>
              <a:off x="7636443" y="1306560"/>
              <a:ext cx="804565" cy="373078"/>
              <a:chOff x="7636443" y="1306560"/>
              <a:chExt cx="804565" cy="373078"/>
            </a:xfrm>
          </p:grpSpPr>
          <p:sp>
            <p:nvSpPr>
              <p:cNvPr id="4574" name="Google Shape;4574;p57"/>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7"/>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6" name="Google Shape;4576;p57"/>
            <p:cNvGrpSpPr/>
            <p:nvPr/>
          </p:nvGrpSpPr>
          <p:grpSpPr>
            <a:xfrm>
              <a:off x="7636443" y="1204988"/>
              <a:ext cx="804565" cy="373078"/>
              <a:chOff x="7636443" y="1204988"/>
              <a:chExt cx="804565" cy="373078"/>
            </a:xfrm>
          </p:grpSpPr>
          <p:sp>
            <p:nvSpPr>
              <p:cNvPr id="4577" name="Google Shape;4577;p57"/>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7"/>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79" name="Google Shape;4579;p57"/>
          <p:cNvGrpSpPr/>
          <p:nvPr/>
        </p:nvGrpSpPr>
        <p:grpSpPr>
          <a:xfrm>
            <a:off x="4963363" y="1878721"/>
            <a:ext cx="661339" cy="661188"/>
            <a:chOff x="3990000" y="975400"/>
            <a:chExt cx="3934200" cy="3933300"/>
          </a:xfrm>
        </p:grpSpPr>
        <p:sp>
          <p:nvSpPr>
            <p:cNvPr id="4580" name="Google Shape;4580;p57"/>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7"/>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7"/>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7"/>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4" name="Google Shape;4584;p57"/>
          <p:cNvGrpSpPr/>
          <p:nvPr/>
        </p:nvGrpSpPr>
        <p:grpSpPr>
          <a:xfrm>
            <a:off x="6607011" y="1857359"/>
            <a:ext cx="868881" cy="684241"/>
            <a:chOff x="6598259" y="2078634"/>
            <a:chExt cx="868881" cy="684241"/>
          </a:xfrm>
        </p:grpSpPr>
        <p:sp>
          <p:nvSpPr>
            <p:cNvPr id="4585" name="Google Shape;4585;p57"/>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7"/>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7"/>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7"/>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7"/>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7"/>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1" name="Google Shape;4591;p57"/>
            <p:cNvGrpSpPr/>
            <p:nvPr/>
          </p:nvGrpSpPr>
          <p:grpSpPr>
            <a:xfrm>
              <a:off x="6808175" y="2078634"/>
              <a:ext cx="452229" cy="684241"/>
              <a:chOff x="6808175" y="2078634"/>
              <a:chExt cx="452229" cy="684241"/>
            </a:xfrm>
          </p:grpSpPr>
          <p:sp>
            <p:nvSpPr>
              <p:cNvPr id="4592" name="Google Shape;4592;p57"/>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7"/>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7"/>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7"/>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7"/>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7"/>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8" name="Google Shape;4598;p57"/>
              <p:cNvGrpSpPr/>
              <p:nvPr/>
            </p:nvGrpSpPr>
            <p:grpSpPr>
              <a:xfrm>
                <a:off x="6821586" y="2078634"/>
                <a:ext cx="426871" cy="684241"/>
                <a:chOff x="6821586" y="2078634"/>
                <a:chExt cx="426871" cy="684241"/>
              </a:xfrm>
            </p:grpSpPr>
            <p:grpSp>
              <p:nvGrpSpPr>
                <p:cNvPr id="4599" name="Google Shape;4599;p57"/>
                <p:cNvGrpSpPr/>
                <p:nvPr/>
              </p:nvGrpSpPr>
              <p:grpSpPr>
                <a:xfrm>
                  <a:off x="6821586" y="2078634"/>
                  <a:ext cx="426871" cy="684241"/>
                  <a:chOff x="6821586" y="2078634"/>
                  <a:chExt cx="426871" cy="684241"/>
                </a:xfrm>
              </p:grpSpPr>
              <p:sp>
                <p:nvSpPr>
                  <p:cNvPr id="4600" name="Google Shape;4600;p57"/>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7"/>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7"/>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7"/>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7"/>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7"/>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7"/>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7"/>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7"/>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7"/>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7"/>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7"/>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7"/>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7"/>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7"/>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7"/>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7"/>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7"/>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7"/>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9" name="Google Shape;4619;p57"/>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7"/>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7"/>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7"/>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7"/>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7"/>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625" name="Google Shape;4625;p57"/>
          <p:cNvGrpSpPr/>
          <p:nvPr/>
        </p:nvGrpSpPr>
        <p:grpSpPr>
          <a:xfrm>
            <a:off x="716994" y="3531369"/>
            <a:ext cx="1340789" cy="640830"/>
            <a:chOff x="238125" y="1151100"/>
            <a:chExt cx="7139450" cy="3412300"/>
          </a:xfrm>
        </p:grpSpPr>
        <p:sp>
          <p:nvSpPr>
            <p:cNvPr id="4626" name="Google Shape;4626;p57"/>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7"/>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7"/>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7"/>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7"/>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7"/>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7"/>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7"/>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7"/>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7"/>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7"/>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7"/>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57"/>
          <p:cNvGrpSpPr/>
          <p:nvPr/>
        </p:nvGrpSpPr>
        <p:grpSpPr>
          <a:xfrm>
            <a:off x="5584217" y="2734650"/>
            <a:ext cx="985357" cy="585764"/>
            <a:chOff x="5145061" y="2881789"/>
            <a:chExt cx="1107641" cy="658458"/>
          </a:xfrm>
        </p:grpSpPr>
        <p:grpSp>
          <p:nvGrpSpPr>
            <p:cNvPr id="4639" name="Google Shape;4639;p57"/>
            <p:cNvGrpSpPr/>
            <p:nvPr/>
          </p:nvGrpSpPr>
          <p:grpSpPr>
            <a:xfrm>
              <a:off x="5722989" y="3244587"/>
              <a:ext cx="529713" cy="295659"/>
              <a:chOff x="5722989" y="3244587"/>
              <a:chExt cx="529713" cy="295659"/>
            </a:xfrm>
          </p:grpSpPr>
          <p:sp>
            <p:nvSpPr>
              <p:cNvPr id="4640" name="Google Shape;4640;p57"/>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41" name="Google Shape;4641;p57"/>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42" name="Google Shape;4642;p57"/>
            <p:cNvGrpSpPr/>
            <p:nvPr/>
          </p:nvGrpSpPr>
          <p:grpSpPr>
            <a:xfrm>
              <a:off x="5145061" y="3244587"/>
              <a:ext cx="536807" cy="295659"/>
              <a:chOff x="5145061" y="3244587"/>
              <a:chExt cx="536807" cy="295659"/>
            </a:xfrm>
          </p:grpSpPr>
          <p:sp>
            <p:nvSpPr>
              <p:cNvPr id="4643" name="Google Shape;4643;p57"/>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44" name="Google Shape;4644;p57"/>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45" name="Google Shape;4645;p57"/>
            <p:cNvGrpSpPr/>
            <p:nvPr/>
          </p:nvGrpSpPr>
          <p:grpSpPr>
            <a:xfrm>
              <a:off x="5341327" y="2898245"/>
              <a:ext cx="532309" cy="614891"/>
              <a:chOff x="5341327" y="2898245"/>
              <a:chExt cx="532309" cy="614891"/>
            </a:xfrm>
          </p:grpSpPr>
          <p:sp>
            <p:nvSpPr>
              <p:cNvPr id="4646" name="Google Shape;4646;p57"/>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47" name="Google Shape;4647;p57"/>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48" name="Google Shape;4648;p57"/>
            <p:cNvGrpSpPr/>
            <p:nvPr/>
          </p:nvGrpSpPr>
          <p:grpSpPr>
            <a:xfrm>
              <a:off x="5532290" y="2881789"/>
              <a:ext cx="620516" cy="305456"/>
              <a:chOff x="5532290" y="2881789"/>
              <a:chExt cx="620516" cy="305456"/>
            </a:xfrm>
          </p:grpSpPr>
          <p:sp>
            <p:nvSpPr>
              <p:cNvPr id="4649" name="Google Shape;4649;p57"/>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50" name="Google Shape;4650;p57"/>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651" name="Google Shape;4651;p57"/>
          <p:cNvGrpSpPr/>
          <p:nvPr/>
        </p:nvGrpSpPr>
        <p:grpSpPr>
          <a:xfrm>
            <a:off x="8163140" y="3526708"/>
            <a:ext cx="269068" cy="645491"/>
            <a:chOff x="7026852" y="3311869"/>
            <a:chExt cx="434331" cy="1041954"/>
          </a:xfrm>
        </p:grpSpPr>
        <p:sp>
          <p:nvSpPr>
            <p:cNvPr id="4652" name="Google Shape;4652;p57"/>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7"/>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7"/>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5" name="Google Shape;4655;p57"/>
          <p:cNvGrpSpPr/>
          <p:nvPr/>
        </p:nvGrpSpPr>
        <p:grpSpPr>
          <a:xfrm>
            <a:off x="6179721" y="3565945"/>
            <a:ext cx="293882" cy="293836"/>
            <a:chOff x="4873519" y="3311869"/>
            <a:chExt cx="499374" cy="499296"/>
          </a:xfrm>
        </p:grpSpPr>
        <p:sp>
          <p:nvSpPr>
            <p:cNvPr id="4656" name="Google Shape;4656;p5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7"/>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57"/>
          <p:cNvGrpSpPr/>
          <p:nvPr/>
        </p:nvGrpSpPr>
        <p:grpSpPr>
          <a:xfrm>
            <a:off x="6179721" y="3878317"/>
            <a:ext cx="293882" cy="293882"/>
            <a:chOff x="4873519" y="3875839"/>
            <a:chExt cx="499374" cy="499374"/>
          </a:xfrm>
        </p:grpSpPr>
        <p:sp>
          <p:nvSpPr>
            <p:cNvPr id="4659" name="Google Shape;4659;p57"/>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7"/>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57"/>
          <p:cNvGrpSpPr/>
          <p:nvPr/>
        </p:nvGrpSpPr>
        <p:grpSpPr>
          <a:xfrm>
            <a:off x="2410248" y="1850269"/>
            <a:ext cx="698104" cy="698208"/>
            <a:chOff x="2565073" y="2075876"/>
            <a:chExt cx="672482" cy="672518"/>
          </a:xfrm>
        </p:grpSpPr>
        <p:sp>
          <p:nvSpPr>
            <p:cNvPr id="4662" name="Google Shape;4662;p57"/>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7"/>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7"/>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7"/>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7"/>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7"/>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8" name="Google Shape;4668;p57"/>
          <p:cNvGrpSpPr/>
          <p:nvPr/>
        </p:nvGrpSpPr>
        <p:grpSpPr>
          <a:xfrm>
            <a:off x="5633660" y="3534870"/>
            <a:ext cx="438354" cy="637329"/>
            <a:chOff x="1697726" y="3244179"/>
            <a:chExt cx="788124" cy="1146069"/>
          </a:xfrm>
        </p:grpSpPr>
        <p:sp>
          <p:nvSpPr>
            <p:cNvPr id="4669" name="Google Shape;4669;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1" name="Google Shape;4671;p57"/>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2" name="Google Shape;4672;p57"/>
          <p:cNvGrpSpPr/>
          <p:nvPr/>
        </p:nvGrpSpPr>
        <p:grpSpPr>
          <a:xfrm>
            <a:off x="7634874" y="1863232"/>
            <a:ext cx="799565" cy="670282"/>
            <a:chOff x="7617850" y="2063282"/>
            <a:chExt cx="799565" cy="670282"/>
          </a:xfrm>
        </p:grpSpPr>
        <p:cxnSp>
          <p:nvCxnSpPr>
            <p:cNvPr id="4673" name="Google Shape;4673;p57"/>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74" name="Google Shape;4674;p57"/>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75" name="Google Shape;4675;p57"/>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76" name="Google Shape;4676;p57"/>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77" name="Google Shape;4677;p57"/>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678" name="Google Shape;4678;p57"/>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679" name="Google Shape;4679;p57"/>
            <p:cNvGrpSpPr/>
            <p:nvPr/>
          </p:nvGrpSpPr>
          <p:grpSpPr>
            <a:xfrm>
              <a:off x="7734309" y="2063282"/>
              <a:ext cx="570957" cy="620095"/>
              <a:chOff x="7734309" y="2063282"/>
              <a:chExt cx="570957" cy="620095"/>
            </a:xfrm>
          </p:grpSpPr>
          <p:grpSp>
            <p:nvGrpSpPr>
              <p:cNvPr id="4680" name="Google Shape;4680;p57"/>
              <p:cNvGrpSpPr/>
              <p:nvPr/>
            </p:nvGrpSpPr>
            <p:grpSpPr>
              <a:xfrm>
                <a:off x="8031573" y="2063282"/>
                <a:ext cx="273693" cy="620095"/>
                <a:chOff x="8031573" y="2063282"/>
                <a:chExt cx="273693" cy="620095"/>
              </a:xfrm>
            </p:grpSpPr>
            <p:sp>
              <p:nvSpPr>
                <p:cNvPr id="4681" name="Google Shape;4681;p5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57"/>
              <p:cNvGrpSpPr/>
              <p:nvPr/>
            </p:nvGrpSpPr>
            <p:grpSpPr>
              <a:xfrm flipH="1">
                <a:off x="7734309" y="2063282"/>
                <a:ext cx="273693" cy="620095"/>
                <a:chOff x="8031573" y="2063282"/>
                <a:chExt cx="273693" cy="620095"/>
              </a:xfrm>
            </p:grpSpPr>
            <p:sp>
              <p:nvSpPr>
                <p:cNvPr id="4686" name="Google Shape;4686;p5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690" name="Google Shape;4690;p57"/>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7"/>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2" name="Google Shape;4692;p57"/>
          <p:cNvGrpSpPr/>
          <p:nvPr/>
        </p:nvGrpSpPr>
        <p:grpSpPr>
          <a:xfrm>
            <a:off x="7821480" y="2716716"/>
            <a:ext cx="602567" cy="601884"/>
            <a:chOff x="1186975" y="238125"/>
            <a:chExt cx="5244275" cy="5238325"/>
          </a:xfrm>
        </p:grpSpPr>
        <p:sp>
          <p:nvSpPr>
            <p:cNvPr id="4693" name="Google Shape;4693;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7"/>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7"/>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7"/>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7" name="Google Shape;4697;p57"/>
          <p:cNvGrpSpPr/>
          <p:nvPr/>
        </p:nvGrpSpPr>
        <p:grpSpPr>
          <a:xfrm>
            <a:off x="3264218" y="1856199"/>
            <a:ext cx="651848" cy="687338"/>
            <a:chOff x="3400515" y="2056248"/>
            <a:chExt cx="698134" cy="735987"/>
          </a:xfrm>
        </p:grpSpPr>
        <p:grpSp>
          <p:nvGrpSpPr>
            <p:cNvPr id="4698" name="Google Shape;4698;p57"/>
            <p:cNvGrpSpPr/>
            <p:nvPr/>
          </p:nvGrpSpPr>
          <p:grpSpPr>
            <a:xfrm>
              <a:off x="3400515" y="2283913"/>
              <a:ext cx="312919" cy="219900"/>
              <a:chOff x="3400515" y="2283913"/>
              <a:chExt cx="312919" cy="219900"/>
            </a:xfrm>
          </p:grpSpPr>
          <p:sp>
            <p:nvSpPr>
              <p:cNvPr id="4699" name="Google Shape;4699;p57"/>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700" name="Google Shape;4700;p57"/>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701" name="Google Shape;4701;p57"/>
            <p:cNvGrpSpPr/>
            <p:nvPr/>
          </p:nvGrpSpPr>
          <p:grpSpPr>
            <a:xfrm>
              <a:off x="3547823" y="2461089"/>
              <a:ext cx="219900" cy="331146"/>
              <a:chOff x="3547823" y="2461089"/>
              <a:chExt cx="219900" cy="331146"/>
            </a:xfrm>
          </p:grpSpPr>
          <p:sp>
            <p:nvSpPr>
              <p:cNvPr id="4702" name="Google Shape;4702;p57"/>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703" name="Google Shape;4703;p57"/>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704" name="Google Shape;4704;p57"/>
            <p:cNvGrpSpPr/>
            <p:nvPr/>
          </p:nvGrpSpPr>
          <p:grpSpPr>
            <a:xfrm>
              <a:off x="3734138" y="2461089"/>
              <a:ext cx="219900" cy="331146"/>
              <a:chOff x="3734138" y="2461089"/>
              <a:chExt cx="219900" cy="331146"/>
            </a:xfrm>
          </p:grpSpPr>
          <p:sp>
            <p:nvSpPr>
              <p:cNvPr id="4705" name="Google Shape;4705;p57"/>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706" name="Google Shape;4706;p57"/>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707" name="Google Shape;4707;p57"/>
            <p:cNvGrpSpPr/>
            <p:nvPr/>
          </p:nvGrpSpPr>
          <p:grpSpPr>
            <a:xfrm>
              <a:off x="3787560" y="2281742"/>
              <a:ext cx="311089" cy="219900"/>
              <a:chOff x="3787560" y="2281742"/>
              <a:chExt cx="311089" cy="219900"/>
            </a:xfrm>
          </p:grpSpPr>
          <p:sp>
            <p:nvSpPr>
              <p:cNvPr id="4708" name="Google Shape;4708;p57"/>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709" name="Google Shape;4709;p57"/>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710" name="Google Shape;4710;p57"/>
            <p:cNvGrpSpPr/>
            <p:nvPr/>
          </p:nvGrpSpPr>
          <p:grpSpPr>
            <a:xfrm>
              <a:off x="3637290" y="2056248"/>
              <a:ext cx="219900" cy="330736"/>
              <a:chOff x="3637290" y="2056248"/>
              <a:chExt cx="219900" cy="330736"/>
            </a:xfrm>
          </p:grpSpPr>
          <p:sp>
            <p:nvSpPr>
              <p:cNvPr id="4711" name="Google Shape;4711;p57"/>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712" name="Google Shape;4712;p57"/>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713" name="Google Shape;4713;p57"/>
          <p:cNvGrpSpPr/>
          <p:nvPr/>
        </p:nvGrpSpPr>
        <p:grpSpPr>
          <a:xfrm>
            <a:off x="2555923" y="2726206"/>
            <a:ext cx="1268144" cy="592394"/>
            <a:chOff x="238125" y="1188750"/>
            <a:chExt cx="7140450" cy="3335550"/>
          </a:xfrm>
        </p:grpSpPr>
        <p:sp>
          <p:nvSpPr>
            <p:cNvPr id="4714" name="Google Shape;4714;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9" name="Google Shape;4719;p57"/>
          <p:cNvGrpSpPr/>
          <p:nvPr/>
        </p:nvGrpSpPr>
        <p:grpSpPr>
          <a:xfrm>
            <a:off x="6663824" y="2728360"/>
            <a:ext cx="1053944" cy="590147"/>
            <a:chOff x="238125" y="1335475"/>
            <a:chExt cx="5418735" cy="3034175"/>
          </a:xfrm>
        </p:grpSpPr>
        <p:sp>
          <p:nvSpPr>
            <p:cNvPr id="4720" name="Google Shape;4720;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3" name="Google Shape;4723;p57"/>
          <p:cNvGrpSpPr/>
          <p:nvPr/>
        </p:nvGrpSpPr>
        <p:grpSpPr>
          <a:xfrm>
            <a:off x="4094633" y="3533260"/>
            <a:ext cx="1268207" cy="638939"/>
            <a:chOff x="3967651" y="3645904"/>
            <a:chExt cx="1479304" cy="745292"/>
          </a:xfrm>
        </p:grpSpPr>
        <p:grpSp>
          <p:nvGrpSpPr>
            <p:cNvPr id="4724" name="Google Shape;4724;p57"/>
            <p:cNvGrpSpPr/>
            <p:nvPr/>
          </p:nvGrpSpPr>
          <p:grpSpPr>
            <a:xfrm>
              <a:off x="3967651" y="4009026"/>
              <a:ext cx="1479304" cy="382170"/>
              <a:chOff x="3967651" y="4009026"/>
              <a:chExt cx="1479304" cy="382170"/>
            </a:xfrm>
          </p:grpSpPr>
          <p:grpSp>
            <p:nvGrpSpPr>
              <p:cNvPr id="4725" name="Google Shape;4725;p57"/>
              <p:cNvGrpSpPr/>
              <p:nvPr/>
            </p:nvGrpSpPr>
            <p:grpSpPr>
              <a:xfrm>
                <a:off x="4892216" y="4195630"/>
                <a:ext cx="554739" cy="195566"/>
                <a:chOff x="3604375" y="4892160"/>
                <a:chExt cx="1651500" cy="582215"/>
              </a:xfrm>
            </p:grpSpPr>
            <p:sp>
              <p:nvSpPr>
                <p:cNvPr id="4726" name="Google Shape;4726;p57"/>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7"/>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8" name="Google Shape;4728;p57"/>
              <p:cNvGrpSpPr/>
              <p:nvPr/>
            </p:nvGrpSpPr>
            <p:grpSpPr>
              <a:xfrm>
                <a:off x="3967651" y="4146303"/>
                <a:ext cx="579402" cy="244893"/>
                <a:chOff x="851875" y="4745310"/>
                <a:chExt cx="1724925" cy="729065"/>
              </a:xfrm>
            </p:grpSpPr>
            <p:sp>
              <p:nvSpPr>
                <p:cNvPr id="4729" name="Google Shape;4729;p57"/>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7"/>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1" name="Google Shape;4731;p57"/>
              <p:cNvGrpSpPr/>
              <p:nvPr/>
            </p:nvGrpSpPr>
            <p:grpSpPr>
              <a:xfrm>
                <a:off x="4460753" y="4009026"/>
                <a:ext cx="493110" cy="382170"/>
                <a:chOff x="2319875" y="4336625"/>
                <a:chExt cx="1468025" cy="1137750"/>
              </a:xfrm>
            </p:grpSpPr>
            <p:sp>
              <p:nvSpPr>
                <p:cNvPr id="4732" name="Google Shape;4732;p57"/>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7"/>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34" name="Google Shape;4734;p57"/>
            <p:cNvGrpSpPr/>
            <p:nvPr/>
          </p:nvGrpSpPr>
          <p:grpSpPr>
            <a:xfrm>
              <a:off x="4479443" y="3645904"/>
              <a:ext cx="455965" cy="388789"/>
              <a:chOff x="2957425" y="238100"/>
              <a:chExt cx="1910200" cy="1628775"/>
            </a:xfrm>
          </p:grpSpPr>
          <p:sp>
            <p:nvSpPr>
              <p:cNvPr id="4735" name="Google Shape;4735;p57"/>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7"/>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7"/>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7"/>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7"/>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7"/>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7"/>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7"/>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7"/>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7"/>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5" name="Google Shape;4745;p57"/>
          <p:cNvGrpSpPr/>
          <p:nvPr/>
        </p:nvGrpSpPr>
        <p:grpSpPr>
          <a:xfrm>
            <a:off x="2480746" y="3534460"/>
            <a:ext cx="1243128" cy="637739"/>
            <a:chOff x="2496310" y="3693351"/>
            <a:chExt cx="1342906" cy="688926"/>
          </a:xfrm>
        </p:grpSpPr>
        <p:grpSp>
          <p:nvGrpSpPr>
            <p:cNvPr id="4746" name="Google Shape;4746;p57"/>
            <p:cNvGrpSpPr/>
            <p:nvPr/>
          </p:nvGrpSpPr>
          <p:grpSpPr>
            <a:xfrm>
              <a:off x="2496310" y="3693351"/>
              <a:ext cx="1342906" cy="688875"/>
              <a:chOff x="2496310" y="3693351"/>
              <a:chExt cx="1342906" cy="688875"/>
            </a:xfrm>
          </p:grpSpPr>
          <p:sp>
            <p:nvSpPr>
              <p:cNvPr id="4747" name="Google Shape;4747;p57"/>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7"/>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7"/>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7"/>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7"/>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7"/>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53" name="Google Shape;4753;p57"/>
              <p:cNvCxnSpPr>
                <a:stCxn id="4751"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754" name="Google Shape;4754;p57"/>
              <p:cNvCxnSpPr>
                <a:stCxn id="4748"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755" name="Google Shape;4755;p57"/>
              <p:cNvCxnSpPr>
                <a:stCxn id="4749"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756" name="Google Shape;4756;p57"/>
              <p:cNvCxnSpPr>
                <a:stCxn id="4752"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757" name="Google Shape;4757;p57"/>
              <p:cNvCxnSpPr>
                <a:stCxn id="4750"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758" name="Google Shape;4758;p57"/>
            <p:cNvGrpSpPr/>
            <p:nvPr/>
          </p:nvGrpSpPr>
          <p:grpSpPr>
            <a:xfrm>
              <a:off x="2675275" y="3930557"/>
              <a:ext cx="1003306" cy="451719"/>
              <a:chOff x="2675275" y="4174282"/>
              <a:chExt cx="1003306" cy="451719"/>
            </a:xfrm>
          </p:grpSpPr>
          <p:sp>
            <p:nvSpPr>
              <p:cNvPr id="4759" name="Google Shape;4759;p57"/>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7"/>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7"/>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62" name="Google Shape;4762;p57"/>
          <p:cNvGrpSpPr/>
          <p:nvPr/>
        </p:nvGrpSpPr>
        <p:grpSpPr>
          <a:xfrm>
            <a:off x="1654417" y="971307"/>
            <a:ext cx="574511" cy="874709"/>
            <a:chOff x="1715404" y="1112080"/>
            <a:chExt cx="642270" cy="977984"/>
          </a:xfrm>
        </p:grpSpPr>
        <p:grpSp>
          <p:nvGrpSpPr>
            <p:cNvPr id="4763" name="Google Shape;4763;p57"/>
            <p:cNvGrpSpPr/>
            <p:nvPr/>
          </p:nvGrpSpPr>
          <p:grpSpPr>
            <a:xfrm>
              <a:off x="1715404" y="1112080"/>
              <a:ext cx="642270" cy="977984"/>
              <a:chOff x="1715404" y="1112080"/>
              <a:chExt cx="642270" cy="977984"/>
            </a:xfrm>
          </p:grpSpPr>
          <p:sp>
            <p:nvSpPr>
              <p:cNvPr id="4764" name="Google Shape;4764;p57"/>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7"/>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57"/>
            <p:cNvGrpSpPr/>
            <p:nvPr/>
          </p:nvGrpSpPr>
          <p:grpSpPr>
            <a:xfrm>
              <a:off x="1768927" y="1165603"/>
              <a:ext cx="535225" cy="851367"/>
              <a:chOff x="1768927" y="1165603"/>
              <a:chExt cx="535225" cy="851367"/>
            </a:xfrm>
          </p:grpSpPr>
          <p:sp>
            <p:nvSpPr>
              <p:cNvPr id="4767" name="Google Shape;4767;p57"/>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7"/>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9" name="Google Shape;4769;p57"/>
            <p:cNvGrpSpPr/>
            <p:nvPr/>
          </p:nvGrpSpPr>
          <p:grpSpPr>
            <a:xfrm>
              <a:off x="1822449" y="1219125"/>
              <a:ext cx="428180" cy="718859"/>
              <a:chOff x="1822449" y="1219125"/>
              <a:chExt cx="428180" cy="718859"/>
            </a:xfrm>
          </p:grpSpPr>
          <p:sp>
            <p:nvSpPr>
              <p:cNvPr id="4770" name="Google Shape;4770;p57"/>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7"/>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57"/>
            <p:cNvGrpSpPr/>
            <p:nvPr/>
          </p:nvGrpSpPr>
          <p:grpSpPr>
            <a:xfrm>
              <a:off x="1875972" y="1272648"/>
              <a:ext cx="321135" cy="586939"/>
              <a:chOff x="1875972" y="1272648"/>
              <a:chExt cx="321135" cy="586939"/>
            </a:xfrm>
          </p:grpSpPr>
          <p:sp>
            <p:nvSpPr>
              <p:cNvPr id="4773" name="Google Shape;4773;p57"/>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7"/>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5" name="Google Shape;4775;p57"/>
          <p:cNvGrpSpPr/>
          <p:nvPr/>
        </p:nvGrpSpPr>
        <p:grpSpPr>
          <a:xfrm>
            <a:off x="7761578" y="3528028"/>
            <a:ext cx="293855" cy="644170"/>
            <a:chOff x="241025" y="3151575"/>
            <a:chExt cx="293855" cy="644170"/>
          </a:xfrm>
        </p:grpSpPr>
        <p:sp>
          <p:nvSpPr>
            <p:cNvPr id="4776" name="Google Shape;4776;p57"/>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7"/>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8" name="Google Shape;4778;p57"/>
          <p:cNvGrpSpPr/>
          <p:nvPr/>
        </p:nvGrpSpPr>
        <p:grpSpPr>
          <a:xfrm>
            <a:off x="709562" y="2728028"/>
            <a:ext cx="1779649" cy="591620"/>
            <a:chOff x="246070" y="1983375"/>
            <a:chExt cx="1855347" cy="616849"/>
          </a:xfrm>
        </p:grpSpPr>
        <p:sp>
          <p:nvSpPr>
            <p:cNvPr id="4779" name="Google Shape;4779;p57"/>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7"/>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7"/>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7"/>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7"/>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7"/>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7"/>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7"/>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8" name="Google Shape;4788;p57"/>
          <p:cNvGrpSpPr/>
          <p:nvPr/>
        </p:nvGrpSpPr>
        <p:grpSpPr>
          <a:xfrm>
            <a:off x="2320428" y="971307"/>
            <a:ext cx="711055" cy="745993"/>
            <a:chOff x="2496269" y="1171698"/>
            <a:chExt cx="761953" cy="799392"/>
          </a:xfrm>
        </p:grpSpPr>
        <p:grpSp>
          <p:nvGrpSpPr>
            <p:cNvPr id="4789" name="Google Shape;4789;p57"/>
            <p:cNvGrpSpPr/>
            <p:nvPr/>
          </p:nvGrpSpPr>
          <p:grpSpPr>
            <a:xfrm>
              <a:off x="2496269" y="1171698"/>
              <a:ext cx="761953" cy="723022"/>
              <a:chOff x="2496269" y="1171698"/>
              <a:chExt cx="761953" cy="723022"/>
            </a:xfrm>
          </p:grpSpPr>
          <p:sp>
            <p:nvSpPr>
              <p:cNvPr id="4790" name="Google Shape;4790;p57"/>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7"/>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2" name="Google Shape;4792;p57"/>
              <p:cNvGrpSpPr/>
              <p:nvPr/>
            </p:nvGrpSpPr>
            <p:grpSpPr>
              <a:xfrm>
                <a:off x="2496269" y="1171698"/>
                <a:ext cx="761953" cy="723022"/>
                <a:chOff x="2496269" y="1120652"/>
                <a:chExt cx="761953" cy="723022"/>
              </a:xfrm>
            </p:grpSpPr>
            <p:grpSp>
              <p:nvGrpSpPr>
                <p:cNvPr id="4793" name="Google Shape;4793;p57"/>
                <p:cNvGrpSpPr/>
                <p:nvPr/>
              </p:nvGrpSpPr>
              <p:grpSpPr>
                <a:xfrm>
                  <a:off x="2496269" y="1120652"/>
                  <a:ext cx="761953" cy="723022"/>
                  <a:chOff x="2496269" y="1120652"/>
                  <a:chExt cx="761953" cy="723022"/>
                </a:xfrm>
              </p:grpSpPr>
              <p:grpSp>
                <p:nvGrpSpPr>
                  <p:cNvPr id="4794" name="Google Shape;4794;p57"/>
                  <p:cNvGrpSpPr/>
                  <p:nvPr/>
                </p:nvGrpSpPr>
                <p:grpSpPr>
                  <a:xfrm>
                    <a:off x="2496269" y="1304589"/>
                    <a:ext cx="407089" cy="305057"/>
                    <a:chOff x="2496269" y="1304589"/>
                    <a:chExt cx="407089" cy="305057"/>
                  </a:xfrm>
                </p:grpSpPr>
                <p:sp>
                  <p:nvSpPr>
                    <p:cNvPr id="4795" name="Google Shape;4795;p57"/>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7"/>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7" name="Google Shape;4797;p57"/>
                  <p:cNvGrpSpPr/>
                  <p:nvPr/>
                </p:nvGrpSpPr>
                <p:grpSpPr>
                  <a:xfrm>
                    <a:off x="2586468" y="1493376"/>
                    <a:ext cx="358850" cy="349656"/>
                    <a:chOff x="2586468" y="1493376"/>
                    <a:chExt cx="358850" cy="349656"/>
                  </a:xfrm>
                </p:grpSpPr>
                <p:sp>
                  <p:nvSpPr>
                    <p:cNvPr id="4798" name="Google Shape;4798;p57"/>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7"/>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0" name="Google Shape;4800;p57"/>
                  <p:cNvGrpSpPr/>
                  <p:nvPr/>
                </p:nvGrpSpPr>
                <p:grpSpPr>
                  <a:xfrm>
                    <a:off x="2807939" y="1494024"/>
                    <a:ext cx="358857" cy="349650"/>
                    <a:chOff x="2807939" y="1494024"/>
                    <a:chExt cx="358857" cy="349650"/>
                  </a:xfrm>
                </p:grpSpPr>
                <p:sp>
                  <p:nvSpPr>
                    <p:cNvPr id="4801" name="Google Shape;4801;p57"/>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7"/>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3" name="Google Shape;4803;p57"/>
                  <p:cNvGrpSpPr/>
                  <p:nvPr/>
                </p:nvGrpSpPr>
                <p:grpSpPr>
                  <a:xfrm>
                    <a:off x="2851133" y="1305635"/>
                    <a:ext cx="407089" cy="305057"/>
                    <a:chOff x="2851133" y="1305635"/>
                    <a:chExt cx="407089" cy="305057"/>
                  </a:xfrm>
                </p:grpSpPr>
                <p:sp>
                  <p:nvSpPr>
                    <p:cNvPr id="4804" name="Google Shape;4804;p57"/>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7"/>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57"/>
                  <p:cNvGrpSpPr/>
                  <p:nvPr/>
                </p:nvGrpSpPr>
                <p:grpSpPr>
                  <a:xfrm>
                    <a:off x="2727495" y="1120652"/>
                    <a:ext cx="300271" cy="396358"/>
                    <a:chOff x="2727495" y="1120652"/>
                    <a:chExt cx="300271" cy="396358"/>
                  </a:xfrm>
                </p:grpSpPr>
                <p:sp>
                  <p:nvSpPr>
                    <p:cNvPr id="4807" name="Google Shape;4807;p57"/>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7"/>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9" name="Google Shape;4809;p57"/>
                <p:cNvGrpSpPr/>
                <p:nvPr/>
              </p:nvGrpSpPr>
              <p:grpSpPr>
                <a:xfrm>
                  <a:off x="2722305" y="1350460"/>
                  <a:ext cx="308357" cy="308344"/>
                  <a:chOff x="2722305" y="1350460"/>
                  <a:chExt cx="308357" cy="308344"/>
                </a:xfrm>
              </p:grpSpPr>
              <p:sp>
                <p:nvSpPr>
                  <p:cNvPr id="4810" name="Google Shape;4810;p57"/>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1" name="Google Shape;4811;p57"/>
                  <p:cNvGrpSpPr/>
                  <p:nvPr/>
                </p:nvGrpSpPr>
                <p:grpSpPr>
                  <a:xfrm>
                    <a:off x="2725064" y="1364529"/>
                    <a:ext cx="297954" cy="280182"/>
                    <a:chOff x="2725064" y="1364529"/>
                    <a:chExt cx="297954" cy="280182"/>
                  </a:xfrm>
                </p:grpSpPr>
                <p:sp>
                  <p:nvSpPr>
                    <p:cNvPr id="4812" name="Google Shape;4812;p57"/>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7"/>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7"/>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7"/>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7"/>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817" name="Google Shape;4817;p57"/>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7"/>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7"/>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7"/>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7"/>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2" name="Google Shape;4822;p57"/>
          <p:cNvGrpSpPr/>
          <p:nvPr/>
        </p:nvGrpSpPr>
        <p:grpSpPr>
          <a:xfrm>
            <a:off x="3909129" y="2727412"/>
            <a:ext cx="1569144" cy="591015"/>
            <a:chOff x="3820100" y="3023049"/>
            <a:chExt cx="1303926" cy="491162"/>
          </a:xfrm>
        </p:grpSpPr>
        <p:grpSp>
          <p:nvGrpSpPr>
            <p:cNvPr id="4823" name="Google Shape;4823;p57"/>
            <p:cNvGrpSpPr/>
            <p:nvPr/>
          </p:nvGrpSpPr>
          <p:grpSpPr>
            <a:xfrm>
              <a:off x="3820100" y="3023072"/>
              <a:ext cx="1303926" cy="491139"/>
              <a:chOff x="3820100" y="3023072"/>
              <a:chExt cx="1303926" cy="491139"/>
            </a:xfrm>
          </p:grpSpPr>
          <p:sp>
            <p:nvSpPr>
              <p:cNvPr id="4824" name="Google Shape;4824;p57"/>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7"/>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6" name="Google Shape;4826;p57"/>
            <p:cNvGrpSpPr/>
            <p:nvPr/>
          </p:nvGrpSpPr>
          <p:grpSpPr>
            <a:xfrm>
              <a:off x="4132439" y="3023645"/>
              <a:ext cx="393633" cy="177096"/>
              <a:chOff x="4132439" y="3023645"/>
              <a:chExt cx="393633" cy="177096"/>
            </a:xfrm>
          </p:grpSpPr>
          <p:sp>
            <p:nvSpPr>
              <p:cNvPr id="4827" name="Google Shape;4827;p57"/>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7"/>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9" name="Google Shape;4829;p57"/>
            <p:cNvGrpSpPr/>
            <p:nvPr/>
          </p:nvGrpSpPr>
          <p:grpSpPr>
            <a:xfrm>
              <a:off x="3921811" y="3023049"/>
              <a:ext cx="1002397" cy="388943"/>
              <a:chOff x="3921811" y="3023049"/>
              <a:chExt cx="1002397" cy="388943"/>
            </a:xfrm>
          </p:grpSpPr>
          <p:sp>
            <p:nvSpPr>
              <p:cNvPr id="4830" name="Google Shape;4830;p57"/>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57"/>
            <p:cNvGrpSpPr/>
            <p:nvPr/>
          </p:nvGrpSpPr>
          <p:grpSpPr>
            <a:xfrm>
              <a:off x="4023645" y="3023049"/>
              <a:ext cx="683032" cy="286722"/>
              <a:chOff x="4023645" y="3023049"/>
              <a:chExt cx="683032" cy="286722"/>
            </a:xfrm>
          </p:grpSpPr>
          <p:sp>
            <p:nvSpPr>
              <p:cNvPr id="4833" name="Google Shape;4833;p57"/>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7"/>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5" name="Google Shape;4835;p57"/>
          <p:cNvGrpSpPr/>
          <p:nvPr/>
        </p:nvGrpSpPr>
        <p:grpSpPr>
          <a:xfrm>
            <a:off x="1541251" y="1854258"/>
            <a:ext cx="713522" cy="688025"/>
            <a:chOff x="1706078" y="2092648"/>
            <a:chExt cx="660913" cy="637296"/>
          </a:xfrm>
        </p:grpSpPr>
        <p:sp>
          <p:nvSpPr>
            <p:cNvPr id="4836" name="Google Shape;4836;p57"/>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7" name="Google Shape;4837;p57"/>
            <p:cNvGrpSpPr/>
            <p:nvPr/>
          </p:nvGrpSpPr>
          <p:grpSpPr>
            <a:xfrm>
              <a:off x="1706078" y="2092648"/>
              <a:ext cx="660913" cy="575241"/>
              <a:chOff x="1706078" y="2092648"/>
              <a:chExt cx="660913" cy="575241"/>
            </a:xfrm>
          </p:grpSpPr>
          <p:sp>
            <p:nvSpPr>
              <p:cNvPr id="4838" name="Google Shape;4838;p57"/>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7"/>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7"/>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1" name="Google Shape;4841;p57"/>
          <p:cNvGrpSpPr/>
          <p:nvPr/>
        </p:nvGrpSpPr>
        <p:grpSpPr>
          <a:xfrm>
            <a:off x="6303109" y="971806"/>
            <a:ext cx="1317459" cy="684168"/>
            <a:chOff x="238125" y="999450"/>
            <a:chExt cx="7140700" cy="3708225"/>
          </a:xfrm>
        </p:grpSpPr>
        <p:sp>
          <p:nvSpPr>
            <p:cNvPr id="4842" name="Google Shape;4842;p57"/>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7"/>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4" name="Shape 4854"/>
        <p:cNvGrpSpPr/>
        <p:nvPr/>
      </p:nvGrpSpPr>
      <p:grpSpPr>
        <a:xfrm>
          <a:off x="0" y="0"/>
          <a:ext cx="0" cy="0"/>
          <a:chOff x="0" y="0"/>
          <a:chExt cx="0" cy="0"/>
        </a:xfrm>
      </p:grpSpPr>
      <p:grpSp>
        <p:nvGrpSpPr>
          <p:cNvPr id="4855" name="Google Shape;4855;p58"/>
          <p:cNvGrpSpPr/>
          <p:nvPr/>
        </p:nvGrpSpPr>
        <p:grpSpPr>
          <a:xfrm>
            <a:off x="717027" y="967622"/>
            <a:ext cx="1636117" cy="1526144"/>
            <a:chOff x="729238" y="1179665"/>
            <a:chExt cx="1636117" cy="1526144"/>
          </a:xfrm>
        </p:grpSpPr>
        <p:grpSp>
          <p:nvGrpSpPr>
            <p:cNvPr id="4856" name="Google Shape;4856;p58"/>
            <p:cNvGrpSpPr/>
            <p:nvPr/>
          </p:nvGrpSpPr>
          <p:grpSpPr>
            <a:xfrm>
              <a:off x="729238" y="1179665"/>
              <a:ext cx="80700" cy="1526144"/>
              <a:chOff x="729238" y="1179665"/>
              <a:chExt cx="80700" cy="1526144"/>
            </a:xfrm>
          </p:grpSpPr>
          <p:sp>
            <p:nvSpPr>
              <p:cNvPr id="4857" name="Google Shape;4857;p58"/>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8"/>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8"/>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8"/>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7" name="Google Shape;4867;p58"/>
            <p:cNvGrpSpPr/>
            <p:nvPr/>
          </p:nvGrpSpPr>
          <p:grpSpPr>
            <a:xfrm>
              <a:off x="903098" y="1179665"/>
              <a:ext cx="80700" cy="1526144"/>
              <a:chOff x="903098" y="1179665"/>
              <a:chExt cx="80700" cy="1526144"/>
            </a:xfrm>
          </p:grpSpPr>
          <p:sp>
            <p:nvSpPr>
              <p:cNvPr id="4868" name="Google Shape;4868;p58"/>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8"/>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8"/>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8"/>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8"/>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8"/>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8" name="Google Shape;4878;p58"/>
            <p:cNvGrpSpPr/>
            <p:nvPr/>
          </p:nvGrpSpPr>
          <p:grpSpPr>
            <a:xfrm>
              <a:off x="1076958" y="1179665"/>
              <a:ext cx="80700" cy="1526144"/>
              <a:chOff x="1076958" y="1179665"/>
              <a:chExt cx="80700" cy="1526144"/>
            </a:xfrm>
          </p:grpSpPr>
          <p:sp>
            <p:nvSpPr>
              <p:cNvPr id="4879" name="Google Shape;4879;p58"/>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8"/>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8"/>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8"/>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8"/>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8"/>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8"/>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9" name="Google Shape;4889;p58"/>
            <p:cNvGrpSpPr/>
            <p:nvPr/>
          </p:nvGrpSpPr>
          <p:grpSpPr>
            <a:xfrm>
              <a:off x="1247707" y="1179665"/>
              <a:ext cx="80700" cy="1526144"/>
              <a:chOff x="1247707" y="1179665"/>
              <a:chExt cx="80700" cy="1526144"/>
            </a:xfrm>
          </p:grpSpPr>
          <p:sp>
            <p:nvSpPr>
              <p:cNvPr id="4890" name="Google Shape;4890;p58"/>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8"/>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8"/>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0" name="Google Shape;4900;p58"/>
            <p:cNvGrpSpPr/>
            <p:nvPr/>
          </p:nvGrpSpPr>
          <p:grpSpPr>
            <a:xfrm>
              <a:off x="1421567" y="1179665"/>
              <a:ext cx="80700" cy="1526144"/>
              <a:chOff x="1421567" y="1179665"/>
              <a:chExt cx="80700" cy="1526144"/>
            </a:xfrm>
          </p:grpSpPr>
          <p:sp>
            <p:nvSpPr>
              <p:cNvPr id="4901" name="Google Shape;4901;p58"/>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8"/>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8"/>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8"/>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8"/>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8"/>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8"/>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8"/>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1" name="Google Shape;4911;p58"/>
            <p:cNvGrpSpPr/>
            <p:nvPr/>
          </p:nvGrpSpPr>
          <p:grpSpPr>
            <a:xfrm>
              <a:off x="1592327" y="1179665"/>
              <a:ext cx="80700" cy="1526144"/>
              <a:chOff x="1592327" y="1179665"/>
              <a:chExt cx="80700" cy="1526144"/>
            </a:xfrm>
          </p:grpSpPr>
          <p:sp>
            <p:nvSpPr>
              <p:cNvPr id="4912" name="Google Shape;4912;p58"/>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8"/>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8"/>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8"/>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8"/>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8"/>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2" name="Google Shape;4922;p58"/>
            <p:cNvGrpSpPr/>
            <p:nvPr/>
          </p:nvGrpSpPr>
          <p:grpSpPr>
            <a:xfrm>
              <a:off x="1766187" y="1179665"/>
              <a:ext cx="80700" cy="1526144"/>
              <a:chOff x="1766187" y="1179665"/>
              <a:chExt cx="80700" cy="1526144"/>
            </a:xfrm>
          </p:grpSpPr>
          <p:sp>
            <p:nvSpPr>
              <p:cNvPr id="4923" name="Google Shape;4923;p58"/>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8"/>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8"/>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8"/>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8"/>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8"/>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8"/>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8"/>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8"/>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58"/>
            <p:cNvGrpSpPr/>
            <p:nvPr/>
          </p:nvGrpSpPr>
          <p:grpSpPr>
            <a:xfrm>
              <a:off x="1936935" y="1179665"/>
              <a:ext cx="80700" cy="1526144"/>
              <a:chOff x="1936935" y="1179665"/>
              <a:chExt cx="80700" cy="1526144"/>
            </a:xfrm>
          </p:grpSpPr>
          <p:sp>
            <p:nvSpPr>
              <p:cNvPr id="4934" name="Google Shape;4934;p58"/>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8"/>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8"/>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8"/>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8"/>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4" name="Google Shape;4944;p58"/>
            <p:cNvGrpSpPr/>
            <p:nvPr/>
          </p:nvGrpSpPr>
          <p:grpSpPr>
            <a:xfrm>
              <a:off x="2110795" y="1179665"/>
              <a:ext cx="80700" cy="1526144"/>
              <a:chOff x="2110795" y="1179665"/>
              <a:chExt cx="80700" cy="1526144"/>
            </a:xfrm>
          </p:grpSpPr>
          <p:sp>
            <p:nvSpPr>
              <p:cNvPr id="4945" name="Google Shape;4945;p58"/>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8"/>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8"/>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8"/>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58"/>
            <p:cNvGrpSpPr/>
            <p:nvPr/>
          </p:nvGrpSpPr>
          <p:grpSpPr>
            <a:xfrm>
              <a:off x="2284655" y="1179665"/>
              <a:ext cx="80700" cy="1526144"/>
              <a:chOff x="2284655" y="1179665"/>
              <a:chExt cx="80700" cy="1526144"/>
            </a:xfrm>
          </p:grpSpPr>
          <p:sp>
            <p:nvSpPr>
              <p:cNvPr id="4956" name="Google Shape;4956;p58"/>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8"/>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8"/>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8"/>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8"/>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8"/>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6" name="Google Shape;4966;p58"/>
          <p:cNvGrpSpPr/>
          <p:nvPr/>
        </p:nvGrpSpPr>
        <p:grpSpPr>
          <a:xfrm>
            <a:off x="2611693" y="986760"/>
            <a:ext cx="1364248" cy="1102133"/>
            <a:chOff x="2623904" y="1198803"/>
            <a:chExt cx="1364248" cy="1102133"/>
          </a:xfrm>
        </p:grpSpPr>
        <p:grpSp>
          <p:nvGrpSpPr>
            <p:cNvPr id="4967" name="Google Shape;4967;p58"/>
            <p:cNvGrpSpPr/>
            <p:nvPr/>
          </p:nvGrpSpPr>
          <p:grpSpPr>
            <a:xfrm>
              <a:off x="2623907" y="1198803"/>
              <a:ext cx="1364245" cy="273000"/>
              <a:chOff x="2623907" y="1198803"/>
              <a:chExt cx="1364245" cy="273000"/>
            </a:xfrm>
          </p:grpSpPr>
          <p:sp>
            <p:nvSpPr>
              <p:cNvPr id="4968" name="Google Shape;4968;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8"/>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58"/>
            <p:cNvGrpSpPr/>
            <p:nvPr/>
          </p:nvGrpSpPr>
          <p:grpSpPr>
            <a:xfrm>
              <a:off x="2623904" y="1476964"/>
              <a:ext cx="1364245" cy="273000"/>
              <a:chOff x="2623904" y="1476964"/>
              <a:chExt cx="1364245" cy="273000"/>
            </a:xfrm>
          </p:grpSpPr>
          <p:sp>
            <p:nvSpPr>
              <p:cNvPr id="4974" name="Google Shape;4974;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8"/>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8"/>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8"/>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9" name="Google Shape;4979;p58"/>
            <p:cNvGrpSpPr/>
            <p:nvPr/>
          </p:nvGrpSpPr>
          <p:grpSpPr>
            <a:xfrm>
              <a:off x="2623907" y="1749775"/>
              <a:ext cx="1364245" cy="273000"/>
              <a:chOff x="2623907" y="1749775"/>
              <a:chExt cx="1364245" cy="273000"/>
            </a:xfrm>
          </p:grpSpPr>
          <p:sp>
            <p:nvSpPr>
              <p:cNvPr id="4980" name="Google Shape;4980;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8"/>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8"/>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5" name="Google Shape;4985;p58"/>
            <p:cNvGrpSpPr/>
            <p:nvPr/>
          </p:nvGrpSpPr>
          <p:grpSpPr>
            <a:xfrm>
              <a:off x="2623904" y="2027936"/>
              <a:ext cx="1364245" cy="273000"/>
              <a:chOff x="2623904" y="2027936"/>
              <a:chExt cx="1364245" cy="273000"/>
            </a:xfrm>
          </p:grpSpPr>
          <p:sp>
            <p:nvSpPr>
              <p:cNvPr id="4986" name="Google Shape;4986;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91" name="Google Shape;4991;p58"/>
          <p:cNvGrpSpPr/>
          <p:nvPr/>
        </p:nvGrpSpPr>
        <p:grpSpPr>
          <a:xfrm>
            <a:off x="2601154" y="2445833"/>
            <a:ext cx="1387541" cy="159124"/>
            <a:chOff x="3200660" y="2180272"/>
            <a:chExt cx="2563824" cy="378237"/>
          </a:xfrm>
        </p:grpSpPr>
        <p:sp>
          <p:nvSpPr>
            <p:cNvPr id="4992" name="Google Shape;4992;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58"/>
          <p:cNvGrpSpPr/>
          <p:nvPr/>
        </p:nvGrpSpPr>
        <p:grpSpPr>
          <a:xfrm>
            <a:off x="2597679" y="2723597"/>
            <a:ext cx="1390502" cy="159625"/>
            <a:chOff x="3530150" y="2790075"/>
            <a:chExt cx="1962600" cy="225300"/>
          </a:xfrm>
        </p:grpSpPr>
        <p:sp>
          <p:nvSpPr>
            <p:cNvPr id="5011" name="Google Shape;5011;p58"/>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8"/>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58"/>
          <p:cNvGrpSpPr/>
          <p:nvPr/>
        </p:nvGrpSpPr>
        <p:grpSpPr>
          <a:xfrm>
            <a:off x="2597736" y="3001862"/>
            <a:ext cx="1411629" cy="154175"/>
            <a:chOff x="3558802" y="4011244"/>
            <a:chExt cx="1866000" cy="111600"/>
          </a:xfrm>
        </p:grpSpPr>
        <p:sp>
          <p:nvSpPr>
            <p:cNvPr id="5014" name="Google Shape;5014;p5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58"/>
          <p:cNvGrpSpPr/>
          <p:nvPr/>
        </p:nvGrpSpPr>
        <p:grpSpPr>
          <a:xfrm>
            <a:off x="2598024" y="2207432"/>
            <a:ext cx="1383503" cy="119761"/>
            <a:chOff x="3465975" y="2270258"/>
            <a:chExt cx="1986364" cy="171947"/>
          </a:xfrm>
        </p:grpSpPr>
        <p:sp>
          <p:nvSpPr>
            <p:cNvPr id="5017" name="Google Shape;5017;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8"/>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8"/>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8"/>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8"/>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8"/>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5" name="Google Shape;5025;p58"/>
          <p:cNvGrpSpPr/>
          <p:nvPr/>
        </p:nvGrpSpPr>
        <p:grpSpPr>
          <a:xfrm>
            <a:off x="2609031" y="3571205"/>
            <a:ext cx="1369531" cy="195460"/>
            <a:chOff x="723300" y="4253549"/>
            <a:chExt cx="2276482" cy="324900"/>
          </a:xfrm>
        </p:grpSpPr>
        <p:sp>
          <p:nvSpPr>
            <p:cNvPr id="5026" name="Google Shape;5026;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8"/>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58"/>
          <p:cNvGrpSpPr/>
          <p:nvPr/>
        </p:nvGrpSpPr>
        <p:grpSpPr>
          <a:xfrm>
            <a:off x="2598592" y="3272446"/>
            <a:ext cx="1389066" cy="180119"/>
            <a:chOff x="705948" y="3788465"/>
            <a:chExt cx="2308953" cy="299400"/>
          </a:xfrm>
        </p:grpSpPr>
        <p:sp>
          <p:nvSpPr>
            <p:cNvPr id="5032" name="Google Shape;5032;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8"/>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8"/>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58"/>
          <p:cNvGrpSpPr/>
          <p:nvPr/>
        </p:nvGrpSpPr>
        <p:grpSpPr>
          <a:xfrm>
            <a:off x="4195583" y="1876400"/>
            <a:ext cx="1433821" cy="191501"/>
            <a:chOff x="4273350" y="2088443"/>
            <a:chExt cx="1433821" cy="191501"/>
          </a:xfrm>
        </p:grpSpPr>
        <p:grpSp>
          <p:nvGrpSpPr>
            <p:cNvPr id="5038" name="Google Shape;5038;p58"/>
            <p:cNvGrpSpPr/>
            <p:nvPr/>
          </p:nvGrpSpPr>
          <p:grpSpPr>
            <a:xfrm>
              <a:off x="4273350" y="2088443"/>
              <a:ext cx="1433821" cy="0"/>
              <a:chOff x="5224975" y="2962250"/>
              <a:chExt cx="1544400" cy="0"/>
            </a:xfrm>
          </p:grpSpPr>
          <p:cxnSp>
            <p:nvCxnSpPr>
              <p:cNvPr id="5039" name="Google Shape;5039;p5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040" name="Google Shape;5040;p58"/>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041" name="Google Shape;5041;p58"/>
            <p:cNvGrpSpPr/>
            <p:nvPr/>
          </p:nvGrpSpPr>
          <p:grpSpPr>
            <a:xfrm>
              <a:off x="4273350" y="2279944"/>
              <a:ext cx="1433821" cy="0"/>
              <a:chOff x="5224975" y="2962250"/>
              <a:chExt cx="1544400" cy="0"/>
            </a:xfrm>
          </p:grpSpPr>
          <p:cxnSp>
            <p:nvCxnSpPr>
              <p:cNvPr id="5042" name="Google Shape;5042;p5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043" name="Google Shape;5043;p58"/>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044" name="Google Shape;5044;p58"/>
          <p:cNvGrpSpPr/>
          <p:nvPr/>
        </p:nvGrpSpPr>
        <p:grpSpPr>
          <a:xfrm>
            <a:off x="2646529" y="3885304"/>
            <a:ext cx="1304609" cy="294074"/>
            <a:chOff x="2658741" y="4097347"/>
            <a:chExt cx="1304609" cy="294074"/>
          </a:xfrm>
        </p:grpSpPr>
        <p:grpSp>
          <p:nvGrpSpPr>
            <p:cNvPr id="5045" name="Google Shape;5045;p58"/>
            <p:cNvGrpSpPr/>
            <p:nvPr/>
          </p:nvGrpSpPr>
          <p:grpSpPr>
            <a:xfrm>
              <a:off x="2658741" y="4097347"/>
              <a:ext cx="118572" cy="294074"/>
              <a:chOff x="3343310" y="4475555"/>
              <a:chExt cx="127717" cy="316753"/>
            </a:xfrm>
          </p:grpSpPr>
          <p:sp>
            <p:nvSpPr>
              <p:cNvPr id="5046" name="Google Shape;5046;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58"/>
            <p:cNvGrpSpPr/>
            <p:nvPr/>
          </p:nvGrpSpPr>
          <p:grpSpPr>
            <a:xfrm>
              <a:off x="3815519" y="4098388"/>
              <a:ext cx="147831" cy="291991"/>
              <a:chOff x="3527539" y="4476677"/>
              <a:chExt cx="159232" cy="314510"/>
            </a:xfrm>
          </p:grpSpPr>
          <p:sp>
            <p:nvSpPr>
              <p:cNvPr id="5049" name="Google Shape;5049;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58"/>
            <p:cNvGrpSpPr/>
            <p:nvPr/>
          </p:nvGrpSpPr>
          <p:grpSpPr>
            <a:xfrm>
              <a:off x="3511696" y="4098388"/>
              <a:ext cx="147831" cy="291991"/>
              <a:chOff x="3527539" y="4476677"/>
              <a:chExt cx="159232" cy="314510"/>
            </a:xfrm>
          </p:grpSpPr>
          <p:sp>
            <p:nvSpPr>
              <p:cNvPr id="5052" name="Google Shape;5052;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4" name="Google Shape;5054;p58"/>
            <p:cNvGrpSpPr/>
            <p:nvPr/>
          </p:nvGrpSpPr>
          <p:grpSpPr>
            <a:xfrm>
              <a:off x="3207874" y="4098388"/>
              <a:ext cx="147831" cy="291991"/>
              <a:chOff x="3527539" y="4476677"/>
              <a:chExt cx="159232" cy="314510"/>
            </a:xfrm>
          </p:grpSpPr>
          <p:sp>
            <p:nvSpPr>
              <p:cNvPr id="5055" name="Google Shape;5055;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7" name="Google Shape;5057;p58"/>
            <p:cNvGrpSpPr/>
            <p:nvPr/>
          </p:nvGrpSpPr>
          <p:grpSpPr>
            <a:xfrm>
              <a:off x="2933305" y="4097347"/>
              <a:ext cx="118572" cy="294074"/>
              <a:chOff x="3343310" y="4475555"/>
              <a:chExt cx="127717" cy="316753"/>
            </a:xfrm>
          </p:grpSpPr>
          <p:sp>
            <p:nvSpPr>
              <p:cNvPr id="5058" name="Google Shape;5058;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60" name="Google Shape;5060;p58"/>
          <p:cNvGrpSpPr/>
          <p:nvPr/>
        </p:nvGrpSpPr>
        <p:grpSpPr>
          <a:xfrm>
            <a:off x="4197138" y="963998"/>
            <a:ext cx="1430711" cy="751237"/>
            <a:chOff x="5159450" y="1919950"/>
            <a:chExt cx="1541050" cy="862500"/>
          </a:xfrm>
        </p:grpSpPr>
        <p:sp>
          <p:nvSpPr>
            <p:cNvPr id="5061" name="Google Shape;5061;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062" name="Google Shape;5062;p58"/>
            <p:cNvGrpSpPr/>
            <p:nvPr/>
          </p:nvGrpSpPr>
          <p:grpSpPr>
            <a:xfrm>
              <a:off x="5159450" y="1919950"/>
              <a:ext cx="1541050" cy="862500"/>
              <a:chOff x="5159450" y="1919950"/>
              <a:chExt cx="1541050" cy="862500"/>
            </a:xfrm>
          </p:grpSpPr>
          <p:cxnSp>
            <p:nvCxnSpPr>
              <p:cNvPr id="5063" name="Google Shape;5063;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064" name="Google Shape;5064;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065" name="Google Shape;5065;p58"/>
          <p:cNvGrpSpPr/>
          <p:nvPr/>
        </p:nvGrpSpPr>
        <p:grpSpPr>
          <a:xfrm>
            <a:off x="4245275" y="2227768"/>
            <a:ext cx="1334436" cy="967914"/>
            <a:chOff x="4294923" y="2439811"/>
            <a:chExt cx="1334436" cy="967914"/>
          </a:xfrm>
        </p:grpSpPr>
        <p:grpSp>
          <p:nvGrpSpPr>
            <p:cNvPr id="5066" name="Google Shape;5066;p58"/>
            <p:cNvGrpSpPr/>
            <p:nvPr/>
          </p:nvGrpSpPr>
          <p:grpSpPr>
            <a:xfrm>
              <a:off x="4960455" y="2469658"/>
              <a:ext cx="668904" cy="885524"/>
              <a:chOff x="4960455" y="2469658"/>
              <a:chExt cx="668904" cy="885524"/>
            </a:xfrm>
          </p:grpSpPr>
          <p:sp>
            <p:nvSpPr>
              <p:cNvPr id="5067" name="Google Shape;5067;p58"/>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8"/>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8"/>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8"/>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8"/>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8"/>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3" name="Google Shape;5073;p58"/>
            <p:cNvGrpSpPr/>
            <p:nvPr/>
          </p:nvGrpSpPr>
          <p:grpSpPr>
            <a:xfrm>
              <a:off x="4294923" y="2469658"/>
              <a:ext cx="668951" cy="885524"/>
              <a:chOff x="4294923" y="2469658"/>
              <a:chExt cx="668951" cy="885524"/>
            </a:xfrm>
          </p:grpSpPr>
          <p:sp>
            <p:nvSpPr>
              <p:cNvPr id="5074" name="Google Shape;5074;p58"/>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8"/>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8"/>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8"/>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8"/>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8"/>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0" name="Google Shape;5080;p58"/>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58"/>
          <p:cNvGrpSpPr/>
          <p:nvPr/>
        </p:nvGrpSpPr>
        <p:grpSpPr>
          <a:xfrm>
            <a:off x="4231478" y="3282213"/>
            <a:ext cx="1430949" cy="897289"/>
            <a:chOff x="4351371" y="3547942"/>
            <a:chExt cx="1345130" cy="843475"/>
          </a:xfrm>
        </p:grpSpPr>
        <p:grpSp>
          <p:nvGrpSpPr>
            <p:cNvPr id="5082" name="Google Shape;5082;p58"/>
            <p:cNvGrpSpPr/>
            <p:nvPr/>
          </p:nvGrpSpPr>
          <p:grpSpPr>
            <a:xfrm>
              <a:off x="4351371" y="4209917"/>
              <a:ext cx="1345130" cy="181500"/>
              <a:chOff x="4351371" y="4209917"/>
              <a:chExt cx="1345130" cy="181500"/>
            </a:xfrm>
          </p:grpSpPr>
          <p:sp>
            <p:nvSpPr>
              <p:cNvPr id="5083" name="Google Shape;5083;p58"/>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84" name="Google Shape;5084;p58"/>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085" name="Google Shape;5085;p58"/>
            <p:cNvGrpSpPr/>
            <p:nvPr/>
          </p:nvGrpSpPr>
          <p:grpSpPr>
            <a:xfrm>
              <a:off x="4403010" y="3985221"/>
              <a:ext cx="1109518" cy="181500"/>
              <a:chOff x="4403010" y="3985221"/>
              <a:chExt cx="1109518" cy="181500"/>
            </a:xfrm>
          </p:grpSpPr>
          <p:sp>
            <p:nvSpPr>
              <p:cNvPr id="5086" name="Google Shape;5086;p58"/>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87" name="Google Shape;5087;p58"/>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088" name="Google Shape;5088;p58"/>
            <p:cNvGrpSpPr/>
            <p:nvPr/>
          </p:nvGrpSpPr>
          <p:grpSpPr>
            <a:xfrm>
              <a:off x="4618704" y="3766582"/>
              <a:ext cx="807858" cy="181500"/>
              <a:chOff x="4618704" y="3766582"/>
              <a:chExt cx="807858" cy="181500"/>
            </a:xfrm>
          </p:grpSpPr>
          <p:sp>
            <p:nvSpPr>
              <p:cNvPr id="5089" name="Google Shape;5089;p58"/>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90" name="Google Shape;5090;p58"/>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091" name="Google Shape;5091;p58"/>
            <p:cNvGrpSpPr/>
            <p:nvPr/>
          </p:nvGrpSpPr>
          <p:grpSpPr>
            <a:xfrm>
              <a:off x="4735238" y="3547942"/>
              <a:ext cx="462839" cy="181500"/>
              <a:chOff x="4735238" y="3547942"/>
              <a:chExt cx="462839" cy="181500"/>
            </a:xfrm>
          </p:grpSpPr>
          <p:sp>
            <p:nvSpPr>
              <p:cNvPr id="5092" name="Google Shape;5092;p58"/>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93" name="Google Shape;5093;p58"/>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94" name="Google Shape;5094;p58"/>
          <p:cNvGrpSpPr/>
          <p:nvPr/>
        </p:nvGrpSpPr>
        <p:grpSpPr>
          <a:xfrm>
            <a:off x="7407836" y="2217537"/>
            <a:ext cx="1020955" cy="928853"/>
            <a:chOff x="926675" y="238125"/>
            <a:chExt cx="5755100" cy="5232975"/>
          </a:xfrm>
        </p:grpSpPr>
        <p:sp>
          <p:nvSpPr>
            <p:cNvPr id="5095" name="Google Shape;5095;p58"/>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8"/>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8"/>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8"/>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58"/>
          <p:cNvGrpSpPr/>
          <p:nvPr/>
        </p:nvGrpSpPr>
        <p:grpSpPr>
          <a:xfrm>
            <a:off x="715210" y="2616272"/>
            <a:ext cx="1695374" cy="1560837"/>
            <a:chOff x="727421" y="2828315"/>
            <a:chExt cx="1695374" cy="1560837"/>
          </a:xfrm>
        </p:grpSpPr>
        <p:grpSp>
          <p:nvGrpSpPr>
            <p:cNvPr id="5100" name="Google Shape;5100;p58"/>
            <p:cNvGrpSpPr/>
            <p:nvPr/>
          </p:nvGrpSpPr>
          <p:grpSpPr>
            <a:xfrm>
              <a:off x="727421" y="2828315"/>
              <a:ext cx="1695374" cy="1560837"/>
              <a:chOff x="734799" y="2782450"/>
              <a:chExt cx="1571100" cy="1577400"/>
            </a:xfrm>
          </p:grpSpPr>
          <p:cxnSp>
            <p:nvCxnSpPr>
              <p:cNvPr id="5101" name="Google Shape;5101;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102" name="Google Shape;5102;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103" name="Google Shape;5103;p58"/>
            <p:cNvGrpSpPr/>
            <p:nvPr/>
          </p:nvGrpSpPr>
          <p:grpSpPr>
            <a:xfrm>
              <a:off x="819108" y="2882501"/>
              <a:ext cx="1556791" cy="1426186"/>
              <a:chOff x="819108" y="2882501"/>
              <a:chExt cx="1556791" cy="1426186"/>
            </a:xfrm>
          </p:grpSpPr>
          <p:grpSp>
            <p:nvGrpSpPr>
              <p:cNvPr id="5104" name="Google Shape;5104;p58"/>
              <p:cNvGrpSpPr/>
              <p:nvPr/>
            </p:nvGrpSpPr>
            <p:grpSpPr>
              <a:xfrm>
                <a:off x="819108" y="2882501"/>
                <a:ext cx="103104" cy="1426186"/>
                <a:chOff x="4674013" y="3100904"/>
                <a:chExt cx="122758" cy="1698043"/>
              </a:xfrm>
            </p:grpSpPr>
            <p:sp>
              <p:nvSpPr>
                <p:cNvPr id="5105" name="Google Shape;5105;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58"/>
              <p:cNvGrpSpPr/>
              <p:nvPr/>
            </p:nvGrpSpPr>
            <p:grpSpPr>
              <a:xfrm>
                <a:off x="1062475" y="2882501"/>
                <a:ext cx="103104" cy="1426186"/>
                <a:chOff x="4940438" y="3100904"/>
                <a:chExt cx="122758" cy="1698043"/>
              </a:xfrm>
            </p:grpSpPr>
            <p:sp>
              <p:nvSpPr>
                <p:cNvPr id="5113" name="Google Shape;5113;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58"/>
              <p:cNvGrpSpPr/>
              <p:nvPr/>
            </p:nvGrpSpPr>
            <p:grpSpPr>
              <a:xfrm>
                <a:off x="1299324" y="2882501"/>
                <a:ext cx="103104" cy="1426186"/>
                <a:chOff x="5206863" y="3100904"/>
                <a:chExt cx="122758" cy="1698043"/>
              </a:xfrm>
            </p:grpSpPr>
            <p:sp>
              <p:nvSpPr>
                <p:cNvPr id="5121" name="Google Shape;5121;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58"/>
              <p:cNvGrpSpPr/>
              <p:nvPr/>
            </p:nvGrpSpPr>
            <p:grpSpPr>
              <a:xfrm>
                <a:off x="1786057" y="2882501"/>
                <a:ext cx="103104" cy="1426186"/>
                <a:chOff x="6006138" y="3143629"/>
                <a:chExt cx="122758" cy="1698043"/>
              </a:xfrm>
            </p:grpSpPr>
            <p:sp>
              <p:nvSpPr>
                <p:cNvPr id="5129" name="Google Shape;5129;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58"/>
              <p:cNvGrpSpPr/>
              <p:nvPr/>
            </p:nvGrpSpPr>
            <p:grpSpPr>
              <a:xfrm>
                <a:off x="2029422" y="2882501"/>
                <a:ext cx="103104" cy="1426186"/>
                <a:chOff x="6805413" y="3100904"/>
                <a:chExt cx="122758" cy="1698043"/>
              </a:xfrm>
            </p:grpSpPr>
            <p:sp>
              <p:nvSpPr>
                <p:cNvPr id="5137" name="Google Shape;5137;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58"/>
              <p:cNvGrpSpPr/>
              <p:nvPr/>
            </p:nvGrpSpPr>
            <p:grpSpPr>
              <a:xfrm>
                <a:off x="2272795" y="2882501"/>
                <a:ext cx="103104" cy="1426186"/>
                <a:chOff x="5206863" y="3100904"/>
                <a:chExt cx="122758" cy="1698043"/>
              </a:xfrm>
            </p:grpSpPr>
            <p:sp>
              <p:nvSpPr>
                <p:cNvPr id="5145" name="Google Shape;5145;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58"/>
              <p:cNvGrpSpPr/>
              <p:nvPr/>
            </p:nvGrpSpPr>
            <p:grpSpPr>
              <a:xfrm>
                <a:off x="1542694" y="2882501"/>
                <a:ext cx="103104" cy="1426186"/>
                <a:chOff x="6006138" y="3143629"/>
                <a:chExt cx="122758" cy="1698043"/>
              </a:xfrm>
            </p:grpSpPr>
            <p:sp>
              <p:nvSpPr>
                <p:cNvPr id="5153" name="Google Shape;5153;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60" name="Google Shape;5160;p58"/>
          <p:cNvGrpSpPr/>
          <p:nvPr/>
        </p:nvGrpSpPr>
        <p:grpSpPr>
          <a:xfrm>
            <a:off x="5671260" y="3305994"/>
            <a:ext cx="2749952" cy="870677"/>
            <a:chOff x="238125" y="1725700"/>
            <a:chExt cx="7139025" cy="2260325"/>
          </a:xfrm>
        </p:grpSpPr>
        <p:sp>
          <p:nvSpPr>
            <p:cNvPr id="5161" name="Google Shape;5161;p58"/>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8"/>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8"/>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8"/>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8"/>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8"/>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8"/>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8"/>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8"/>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8"/>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1" name="Google Shape;5171;p58"/>
          <p:cNvGrpSpPr/>
          <p:nvPr/>
        </p:nvGrpSpPr>
        <p:grpSpPr>
          <a:xfrm>
            <a:off x="5941424" y="2247740"/>
            <a:ext cx="1105452" cy="916747"/>
            <a:chOff x="5249100" y="1210600"/>
            <a:chExt cx="3502700" cy="2904775"/>
          </a:xfrm>
        </p:grpSpPr>
        <p:sp>
          <p:nvSpPr>
            <p:cNvPr id="5172" name="Google Shape;5172;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76" name="Google Shape;5176;p58"/>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177" name="Google Shape;5177;p58"/>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178" name="Google Shape;5178;p58"/>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179" name="Google Shape;5179;p58"/>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180" name="Google Shape;5180;p58"/>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1" name="Google Shape;5181;p58"/>
          <p:cNvGrpSpPr/>
          <p:nvPr/>
        </p:nvGrpSpPr>
        <p:grpSpPr>
          <a:xfrm>
            <a:off x="7123972" y="967158"/>
            <a:ext cx="1304650" cy="1124856"/>
            <a:chOff x="7287122" y="1165658"/>
            <a:chExt cx="1219413" cy="1051365"/>
          </a:xfrm>
        </p:grpSpPr>
        <p:grpSp>
          <p:nvGrpSpPr>
            <p:cNvPr id="5182" name="Google Shape;5182;p58"/>
            <p:cNvGrpSpPr/>
            <p:nvPr/>
          </p:nvGrpSpPr>
          <p:grpSpPr>
            <a:xfrm>
              <a:off x="7287122" y="1969723"/>
              <a:ext cx="1219413" cy="247300"/>
              <a:chOff x="7287122" y="1969723"/>
              <a:chExt cx="1219413" cy="247300"/>
            </a:xfrm>
          </p:grpSpPr>
          <p:sp>
            <p:nvSpPr>
              <p:cNvPr id="5183" name="Google Shape;5183;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4" name="Google Shape;5184;p58"/>
              <p:cNvGrpSpPr/>
              <p:nvPr/>
            </p:nvGrpSpPr>
            <p:grpSpPr>
              <a:xfrm>
                <a:off x="7287122" y="2063892"/>
                <a:ext cx="1151753" cy="73428"/>
                <a:chOff x="7287122" y="2063892"/>
                <a:chExt cx="1151753" cy="73428"/>
              </a:xfrm>
            </p:grpSpPr>
            <p:sp>
              <p:nvSpPr>
                <p:cNvPr id="5185" name="Google Shape;5185;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86" name="Google Shape;5186;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187" name="Google Shape;5187;p58"/>
            <p:cNvGrpSpPr/>
            <p:nvPr/>
          </p:nvGrpSpPr>
          <p:grpSpPr>
            <a:xfrm>
              <a:off x="7287122" y="1712201"/>
              <a:ext cx="1219403" cy="246767"/>
              <a:chOff x="7287122" y="1712201"/>
              <a:chExt cx="1219403" cy="246767"/>
            </a:xfrm>
          </p:grpSpPr>
          <p:sp>
            <p:nvSpPr>
              <p:cNvPr id="5188" name="Google Shape;5188;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9" name="Google Shape;5189;p58"/>
              <p:cNvGrpSpPr/>
              <p:nvPr/>
            </p:nvGrpSpPr>
            <p:grpSpPr>
              <a:xfrm>
                <a:off x="7287122" y="1842861"/>
                <a:ext cx="1005303" cy="73419"/>
                <a:chOff x="7287122" y="1842861"/>
                <a:chExt cx="1005303" cy="73419"/>
              </a:xfrm>
            </p:grpSpPr>
            <p:sp>
              <p:nvSpPr>
                <p:cNvPr id="5190" name="Google Shape;5190;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1" name="Google Shape;5191;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192" name="Google Shape;5192;p58"/>
            <p:cNvGrpSpPr/>
            <p:nvPr/>
          </p:nvGrpSpPr>
          <p:grpSpPr>
            <a:xfrm>
              <a:off x="7287122" y="1447520"/>
              <a:ext cx="1219403" cy="286667"/>
              <a:chOff x="7287122" y="1447520"/>
              <a:chExt cx="1219403" cy="286667"/>
            </a:xfrm>
          </p:grpSpPr>
          <p:sp>
            <p:nvSpPr>
              <p:cNvPr id="5193" name="Google Shape;5193;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4" name="Google Shape;5194;p58"/>
              <p:cNvGrpSpPr/>
              <p:nvPr/>
            </p:nvGrpSpPr>
            <p:grpSpPr>
              <a:xfrm>
                <a:off x="7287122" y="1581977"/>
                <a:ext cx="852803" cy="73428"/>
                <a:chOff x="7287122" y="1581977"/>
                <a:chExt cx="852803" cy="73428"/>
              </a:xfrm>
            </p:grpSpPr>
            <p:sp>
              <p:nvSpPr>
                <p:cNvPr id="5195" name="Google Shape;5195;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6" name="Google Shape;5196;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197" name="Google Shape;5197;p58"/>
            <p:cNvGrpSpPr/>
            <p:nvPr/>
          </p:nvGrpSpPr>
          <p:grpSpPr>
            <a:xfrm>
              <a:off x="7287122" y="1165658"/>
              <a:ext cx="1219403" cy="344253"/>
              <a:chOff x="7287122" y="1165658"/>
              <a:chExt cx="1219403" cy="344253"/>
            </a:xfrm>
          </p:grpSpPr>
          <p:sp>
            <p:nvSpPr>
              <p:cNvPr id="5198" name="Google Shape;5198;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9" name="Google Shape;5199;p58"/>
              <p:cNvGrpSpPr/>
              <p:nvPr/>
            </p:nvGrpSpPr>
            <p:grpSpPr>
              <a:xfrm>
                <a:off x="7287122" y="1341025"/>
                <a:ext cx="695703" cy="73419"/>
                <a:chOff x="7287122" y="1341025"/>
                <a:chExt cx="695703" cy="73419"/>
              </a:xfrm>
            </p:grpSpPr>
            <p:sp>
              <p:nvSpPr>
                <p:cNvPr id="5200" name="Google Shape;5200;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01" name="Google Shape;5201;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202" name="Google Shape;5202;p58"/>
          <p:cNvGrpSpPr/>
          <p:nvPr/>
        </p:nvGrpSpPr>
        <p:grpSpPr>
          <a:xfrm>
            <a:off x="5790464" y="973181"/>
            <a:ext cx="1397729" cy="1098540"/>
            <a:chOff x="5900602" y="1193063"/>
            <a:chExt cx="1299851" cy="1021707"/>
          </a:xfrm>
        </p:grpSpPr>
        <p:grpSp>
          <p:nvGrpSpPr>
            <p:cNvPr id="5203" name="Google Shape;5203;p58"/>
            <p:cNvGrpSpPr/>
            <p:nvPr/>
          </p:nvGrpSpPr>
          <p:grpSpPr>
            <a:xfrm>
              <a:off x="6520337" y="1193063"/>
              <a:ext cx="341815" cy="799959"/>
              <a:chOff x="6520337" y="1193063"/>
              <a:chExt cx="341815" cy="799959"/>
            </a:xfrm>
          </p:grpSpPr>
          <p:grpSp>
            <p:nvGrpSpPr>
              <p:cNvPr id="5204" name="Google Shape;5204;p58"/>
              <p:cNvGrpSpPr/>
              <p:nvPr/>
            </p:nvGrpSpPr>
            <p:grpSpPr>
              <a:xfrm>
                <a:off x="6520337" y="1589527"/>
                <a:ext cx="213950" cy="403494"/>
                <a:chOff x="6520337" y="1589527"/>
                <a:chExt cx="213950" cy="403494"/>
              </a:xfrm>
            </p:grpSpPr>
            <p:sp>
              <p:nvSpPr>
                <p:cNvPr id="5205" name="Google Shape;5205;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8"/>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7" name="Google Shape;5207;p58"/>
              <p:cNvGrpSpPr/>
              <p:nvPr/>
            </p:nvGrpSpPr>
            <p:grpSpPr>
              <a:xfrm>
                <a:off x="6577204" y="1193063"/>
                <a:ext cx="284947" cy="464512"/>
                <a:chOff x="6577204" y="1193063"/>
                <a:chExt cx="284947" cy="464512"/>
              </a:xfrm>
            </p:grpSpPr>
            <p:sp>
              <p:nvSpPr>
                <p:cNvPr id="5208" name="Google Shape;5208;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09" name="Google Shape;5209;p58"/>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210" name="Google Shape;5210;p58"/>
            <p:cNvGrpSpPr/>
            <p:nvPr/>
          </p:nvGrpSpPr>
          <p:grpSpPr>
            <a:xfrm>
              <a:off x="6238903" y="1193063"/>
              <a:ext cx="300475" cy="900152"/>
              <a:chOff x="6238903" y="1193063"/>
              <a:chExt cx="300475" cy="900152"/>
            </a:xfrm>
          </p:grpSpPr>
          <p:grpSp>
            <p:nvGrpSpPr>
              <p:cNvPr id="5211" name="Google Shape;5211;p58"/>
              <p:cNvGrpSpPr/>
              <p:nvPr/>
            </p:nvGrpSpPr>
            <p:grpSpPr>
              <a:xfrm>
                <a:off x="6290865" y="1489315"/>
                <a:ext cx="248514" cy="603900"/>
                <a:chOff x="6290865" y="1489315"/>
                <a:chExt cx="248514" cy="603900"/>
              </a:xfrm>
            </p:grpSpPr>
            <p:sp>
              <p:nvSpPr>
                <p:cNvPr id="5212" name="Google Shape;5212;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8"/>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58"/>
              <p:cNvGrpSpPr/>
              <p:nvPr/>
            </p:nvGrpSpPr>
            <p:grpSpPr>
              <a:xfrm>
                <a:off x="6238903" y="1193063"/>
                <a:ext cx="284947" cy="333087"/>
                <a:chOff x="6238903" y="1193063"/>
                <a:chExt cx="284947" cy="333087"/>
              </a:xfrm>
            </p:grpSpPr>
            <p:sp>
              <p:nvSpPr>
                <p:cNvPr id="5215" name="Google Shape;5215;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16" name="Google Shape;5216;p58"/>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217" name="Google Shape;5217;p58"/>
            <p:cNvGrpSpPr/>
            <p:nvPr/>
          </p:nvGrpSpPr>
          <p:grpSpPr>
            <a:xfrm>
              <a:off x="5900602" y="1193063"/>
              <a:ext cx="444345" cy="1021707"/>
              <a:chOff x="5900602" y="1193063"/>
              <a:chExt cx="444345" cy="1021707"/>
            </a:xfrm>
          </p:grpSpPr>
          <p:grpSp>
            <p:nvGrpSpPr>
              <p:cNvPr id="5218" name="Google Shape;5218;p58"/>
              <p:cNvGrpSpPr/>
              <p:nvPr/>
            </p:nvGrpSpPr>
            <p:grpSpPr>
              <a:xfrm>
                <a:off x="6046501" y="1367785"/>
                <a:ext cx="298446" cy="846986"/>
                <a:chOff x="6046501" y="1367785"/>
                <a:chExt cx="298446" cy="846986"/>
              </a:xfrm>
            </p:grpSpPr>
            <p:sp>
              <p:nvSpPr>
                <p:cNvPr id="5219" name="Google Shape;5219;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8"/>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1" name="Google Shape;5221;p58"/>
              <p:cNvGrpSpPr/>
              <p:nvPr/>
            </p:nvGrpSpPr>
            <p:grpSpPr>
              <a:xfrm>
                <a:off x="5900602" y="1193063"/>
                <a:ext cx="284947" cy="182312"/>
                <a:chOff x="5900602" y="1193063"/>
                <a:chExt cx="284947" cy="182312"/>
              </a:xfrm>
            </p:grpSpPr>
            <p:sp>
              <p:nvSpPr>
                <p:cNvPr id="5222" name="Google Shape;5222;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23" name="Google Shape;5223;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224" name="Google Shape;5224;p58"/>
            <p:cNvGrpSpPr/>
            <p:nvPr/>
          </p:nvGrpSpPr>
          <p:grpSpPr>
            <a:xfrm>
              <a:off x="6738300" y="1193063"/>
              <a:ext cx="462153" cy="707634"/>
              <a:chOff x="6738300" y="1193063"/>
              <a:chExt cx="462153" cy="707634"/>
            </a:xfrm>
          </p:grpSpPr>
          <p:grpSp>
            <p:nvGrpSpPr>
              <p:cNvPr id="5225" name="Google Shape;5225;p58"/>
              <p:cNvGrpSpPr/>
              <p:nvPr/>
            </p:nvGrpSpPr>
            <p:grpSpPr>
              <a:xfrm>
                <a:off x="6915505" y="1193063"/>
                <a:ext cx="284947" cy="597387"/>
                <a:chOff x="6915505" y="1193063"/>
                <a:chExt cx="284947" cy="597387"/>
              </a:xfrm>
            </p:grpSpPr>
            <p:sp>
              <p:nvSpPr>
                <p:cNvPr id="5226" name="Google Shape;5226;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27" name="Google Shape;5227;p58"/>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228" name="Google Shape;5228;p58"/>
              <p:cNvGrpSpPr/>
              <p:nvPr/>
            </p:nvGrpSpPr>
            <p:grpSpPr>
              <a:xfrm>
                <a:off x="6738300" y="1684725"/>
                <a:ext cx="230066" cy="215971"/>
                <a:chOff x="6738300" y="1684725"/>
                <a:chExt cx="230066" cy="215971"/>
              </a:xfrm>
            </p:grpSpPr>
            <p:sp>
              <p:nvSpPr>
                <p:cNvPr id="5229" name="Google Shape;5229;p58"/>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8"/>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34" name="Shape 5234"/>
        <p:cNvGrpSpPr/>
        <p:nvPr/>
      </p:nvGrpSpPr>
      <p:grpSpPr>
        <a:xfrm>
          <a:off x="0" y="0"/>
          <a:ext cx="0" cy="0"/>
          <a:chOff x="0" y="0"/>
          <a:chExt cx="0" cy="0"/>
        </a:xfrm>
      </p:grpSpPr>
      <p:grpSp>
        <p:nvGrpSpPr>
          <p:cNvPr id="5235" name="Google Shape;5235;p59"/>
          <p:cNvGrpSpPr/>
          <p:nvPr/>
        </p:nvGrpSpPr>
        <p:grpSpPr>
          <a:xfrm>
            <a:off x="821785" y="2307635"/>
            <a:ext cx="339235" cy="298186"/>
            <a:chOff x="898875" y="244725"/>
            <a:chExt cx="481800" cy="423500"/>
          </a:xfrm>
        </p:grpSpPr>
        <p:sp>
          <p:nvSpPr>
            <p:cNvPr id="5236" name="Google Shape;5236;p59"/>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7" name="Google Shape;5237;p59"/>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8" name="Google Shape;5238;p59"/>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9" name="Google Shape;5239;p59"/>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0" name="Google Shape;5240;p59"/>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1" name="Google Shape;5241;p59"/>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2" name="Google Shape;5242;p59"/>
          <p:cNvGrpSpPr/>
          <p:nvPr/>
        </p:nvGrpSpPr>
        <p:grpSpPr>
          <a:xfrm>
            <a:off x="1260167" y="2287103"/>
            <a:ext cx="298169" cy="339253"/>
            <a:chOff x="1529350" y="258825"/>
            <a:chExt cx="423475" cy="481825"/>
          </a:xfrm>
        </p:grpSpPr>
        <p:sp>
          <p:nvSpPr>
            <p:cNvPr id="5243" name="Google Shape;5243;p59"/>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4" name="Google Shape;5244;p59"/>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5" name="Google Shape;5245;p59"/>
          <p:cNvGrpSpPr/>
          <p:nvPr/>
        </p:nvGrpSpPr>
        <p:grpSpPr>
          <a:xfrm>
            <a:off x="2102437" y="2287102"/>
            <a:ext cx="298169" cy="339253"/>
            <a:chOff x="2707500" y="249400"/>
            <a:chExt cx="423475" cy="481825"/>
          </a:xfrm>
        </p:grpSpPr>
        <p:sp>
          <p:nvSpPr>
            <p:cNvPr id="5246" name="Google Shape;5246;p59"/>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7" name="Google Shape;5247;p59"/>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8" name="Google Shape;5248;p59"/>
          <p:cNvGrpSpPr/>
          <p:nvPr/>
        </p:nvGrpSpPr>
        <p:grpSpPr>
          <a:xfrm>
            <a:off x="2516052" y="2287428"/>
            <a:ext cx="305386" cy="338602"/>
            <a:chOff x="3300325" y="249875"/>
            <a:chExt cx="433725" cy="480900"/>
          </a:xfrm>
        </p:grpSpPr>
        <p:sp>
          <p:nvSpPr>
            <p:cNvPr id="5249" name="Google Shape;5249;p59"/>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0" name="Google Shape;5250;p59"/>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1" name="Google Shape;5251;p59"/>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2" name="Google Shape;5252;p59"/>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3" name="Google Shape;5253;p59"/>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4" name="Google Shape;5254;p59"/>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5" name="Google Shape;5255;p59"/>
          <p:cNvGrpSpPr/>
          <p:nvPr/>
        </p:nvGrpSpPr>
        <p:grpSpPr>
          <a:xfrm>
            <a:off x="1653142" y="2367273"/>
            <a:ext cx="340890" cy="178912"/>
            <a:chOff x="2084325" y="363300"/>
            <a:chExt cx="484150" cy="254100"/>
          </a:xfrm>
        </p:grpSpPr>
        <p:sp>
          <p:nvSpPr>
            <p:cNvPr id="5256" name="Google Shape;5256;p59"/>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7" name="Google Shape;5257;p59"/>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8" name="Google Shape;5258;p59"/>
          <p:cNvGrpSpPr/>
          <p:nvPr/>
        </p:nvGrpSpPr>
        <p:grpSpPr>
          <a:xfrm>
            <a:off x="2905137" y="2287349"/>
            <a:ext cx="352349" cy="338760"/>
            <a:chOff x="3854700" y="249750"/>
            <a:chExt cx="500425" cy="481125"/>
          </a:xfrm>
        </p:grpSpPr>
        <p:sp>
          <p:nvSpPr>
            <p:cNvPr id="5259" name="Google Shape;5259;p59"/>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0" name="Google Shape;5260;p59"/>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1" name="Google Shape;5261;p59"/>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2" name="Google Shape;5262;p59"/>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3" name="Google Shape;5263;p59"/>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59"/>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5" name="Google Shape;5265;p59"/>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6" name="Google Shape;5266;p59"/>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7" name="Google Shape;5267;p59"/>
          <p:cNvGrpSpPr/>
          <p:nvPr/>
        </p:nvGrpSpPr>
        <p:grpSpPr>
          <a:xfrm>
            <a:off x="3323126" y="2287349"/>
            <a:ext cx="352349" cy="338760"/>
            <a:chOff x="4447550" y="249750"/>
            <a:chExt cx="500425" cy="481125"/>
          </a:xfrm>
        </p:grpSpPr>
        <p:sp>
          <p:nvSpPr>
            <p:cNvPr id="5268" name="Google Shape;5268;p59"/>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9" name="Google Shape;5269;p59"/>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0" name="Google Shape;5270;p59"/>
          <p:cNvGrpSpPr/>
          <p:nvPr/>
        </p:nvGrpSpPr>
        <p:grpSpPr>
          <a:xfrm>
            <a:off x="3752328" y="2287102"/>
            <a:ext cx="339253" cy="339253"/>
            <a:chOff x="5049725" y="249400"/>
            <a:chExt cx="481825" cy="481825"/>
          </a:xfrm>
        </p:grpSpPr>
        <p:sp>
          <p:nvSpPr>
            <p:cNvPr id="5271" name="Google Shape;5271;p59"/>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2" name="Google Shape;5272;p59"/>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3" name="Google Shape;5273;p59"/>
          <p:cNvGrpSpPr/>
          <p:nvPr/>
        </p:nvGrpSpPr>
        <p:grpSpPr>
          <a:xfrm>
            <a:off x="4166269" y="2287102"/>
            <a:ext cx="339253" cy="339253"/>
            <a:chOff x="5660400" y="238125"/>
            <a:chExt cx="481825" cy="481825"/>
          </a:xfrm>
        </p:grpSpPr>
        <p:sp>
          <p:nvSpPr>
            <p:cNvPr id="5274" name="Google Shape;5274;p59"/>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5" name="Google Shape;5275;p59"/>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6" name="Google Shape;5276;p59"/>
          <p:cNvGrpSpPr/>
          <p:nvPr/>
        </p:nvGrpSpPr>
        <p:grpSpPr>
          <a:xfrm>
            <a:off x="4582955" y="2287102"/>
            <a:ext cx="339253" cy="339253"/>
            <a:chOff x="6235400" y="249400"/>
            <a:chExt cx="481825" cy="481825"/>
          </a:xfrm>
        </p:grpSpPr>
        <p:sp>
          <p:nvSpPr>
            <p:cNvPr id="5277" name="Google Shape;5277;p59"/>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8" name="Google Shape;5278;p59"/>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9" name="Google Shape;5279;p59"/>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0" name="Google Shape;5280;p59"/>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1" name="Google Shape;5281;p59"/>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2" name="Google Shape;5282;p59"/>
          <p:cNvGrpSpPr/>
          <p:nvPr/>
        </p:nvGrpSpPr>
        <p:grpSpPr>
          <a:xfrm>
            <a:off x="821301" y="2731810"/>
            <a:ext cx="340204" cy="298116"/>
            <a:chOff x="899850" y="871450"/>
            <a:chExt cx="483175" cy="423400"/>
          </a:xfrm>
        </p:grpSpPr>
        <p:sp>
          <p:nvSpPr>
            <p:cNvPr id="5283" name="Google Shape;5283;p59"/>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4" name="Google Shape;5284;p59"/>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5" name="Google Shape;5285;p59"/>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6" name="Google Shape;5286;p59"/>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87" name="Google Shape;5287;p59"/>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88" name="Google Shape;5288;p59"/>
          <p:cNvGrpSpPr/>
          <p:nvPr/>
        </p:nvGrpSpPr>
        <p:grpSpPr>
          <a:xfrm>
            <a:off x="1653301" y="2711232"/>
            <a:ext cx="340573" cy="339271"/>
            <a:chOff x="2085450" y="842250"/>
            <a:chExt cx="483700" cy="481850"/>
          </a:xfrm>
        </p:grpSpPr>
        <p:sp>
          <p:nvSpPr>
            <p:cNvPr id="5289" name="Google Shape;5289;p59"/>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0" name="Google Shape;5290;p59"/>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1" name="Google Shape;5291;p59"/>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2" name="Google Shape;5292;p59"/>
          <p:cNvGrpSpPr/>
          <p:nvPr/>
        </p:nvGrpSpPr>
        <p:grpSpPr>
          <a:xfrm>
            <a:off x="2081868" y="2711241"/>
            <a:ext cx="339306" cy="339253"/>
            <a:chOff x="2685825" y="840375"/>
            <a:chExt cx="481900" cy="481825"/>
          </a:xfrm>
        </p:grpSpPr>
        <p:sp>
          <p:nvSpPr>
            <p:cNvPr id="5293" name="Google Shape;5293;p59"/>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4" name="Google Shape;5294;p59"/>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5" name="Google Shape;5295;p59"/>
          <p:cNvGrpSpPr/>
          <p:nvPr/>
        </p:nvGrpSpPr>
        <p:grpSpPr>
          <a:xfrm>
            <a:off x="2493529" y="2710924"/>
            <a:ext cx="350431" cy="339887"/>
            <a:chOff x="3270675" y="841800"/>
            <a:chExt cx="497700" cy="482725"/>
          </a:xfrm>
        </p:grpSpPr>
        <p:sp>
          <p:nvSpPr>
            <p:cNvPr id="5296" name="Google Shape;5296;p59"/>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7" name="Google Shape;5297;p59"/>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8" name="Google Shape;5298;p59"/>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99" name="Google Shape;5299;p59"/>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00" name="Google Shape;5300;p59"/>
          <p:cNvGrpSpPr/>
          <p:nvPr/>
        </p:nvGrpSpPr>
        <p:grpSpPr>
          <a:xfrm>
            <a:off x="3329675" y="2731783"/>
            <a:ext cx="339253" cy="298169"/>
            <a:chOff x="4467200" y="877100"/>
            <a:chExt cx="481825" cy="423475"/>
          </a:xfrm>
        </p:grpSpPr>
        <p:sp>
          <p:nvSpPr>
            <p:cNvPr id="5301" name="Google Shape;5301;p59"/>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2" name="Google Shape;5302;p59"/>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3" name="Google Shape;5303;p59"/>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4" name="Google Shape;5304;p59"/>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5" name="Google Shape;5305;p59"/>
          <p:cNvGrpSpPr/>
          <p:nvPr/>
        </p:nvGrpSpPr>
        <p:grpSpPr>
          <a:xfrm>
            <a:off x="3744565" y="2711232"/>
            <a:ext cx="354778" cy="339271"/>
            <a:chOff x="5045500" y="842250"/>
            <a:chExt cx="503875" cy="481850"/>
          </a:xfrm>
        </p:grpSpPr>
        <p:sp>
          <p:nvSpPr>
            <p:cNvPr id="5306" name="Google Shape;5306;p59"/>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7" name="Google Shape;5307;p59"/>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8" name="Google Shape;5308;p59"/>
          <p:cNvGrpSpPr/>
          <p:nvPr/>
        </p:nvGrpSpPr>
        <p:grpSpPr>
          <a:xfrm>
            <a:off x="4167413" y="2737451"/>
            <a:ext cx="336965" cy="286833"/>
            <a:chOff x="5645200" y="879425"/>
            <a:chExt cx="478575" cy="407375"/>
          </a:xfrm>
        </p:grpSpPr>
        <p:sp>
          <p:nvSpPr>
            <p:cNvPr id="5309" name="Google Shape;5309;p59"/>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0" name="Google Shape;5310;p59"/>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1" name="Google Shape;5311;p59"/>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2" name="Google Shape;5312;p59"/>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3" name="Google Shape;5313;p59"/>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4" name="Google Shape;5314;p59"/>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5" name="Google Shape;5315;p59"/>
          <p:cNvGrpSpPr/>
          <p:nvPr/>
        </p:nvGrpSpPr>
        <p:grpSpPr>
          <a:xfrm>
            <a:off x="4603488" y="2711241"/>
            <a:ext cx="298186" cy="339253"/>
            <a:chOff x="6264525" y="842250"/>
            <a:chExt cx="423500" cy="481825"/>
          </a:xfrm>
        </p:grpSpPr>
        <p:sp>
          <p:nvSpPr>
            <p:cNvPr id="5316" name="Google Shape;5316;p59"/>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7" name="Google Shape;5317;p59"/>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8" name="Google Shape;5318;p59"/>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9" name="Google Shape;5319;p59"/>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0" name="Google Shape;5320;p59"/>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1" name="Google Shape;5321;p59"/>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2" name="Google Shape;5322;p59"/>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3" name="Google Shape;5323;p59"/>
          <p:cNvGrpSpPr/>
          <p:nvPr/>
        </p:nvGrpSpPr>
        <p:grpSpPr>
          <a:xfrm>
            <a:off x="821776" y="3125895"/>
            <a:ext cx="339253" cy="339253"/>
            <a:chOff x="900750" y="1436075"/>
            <a:chExt cx="481825" cy="481825"/>
          </a:xfrm>
        </p:grpSpPr>
        <p:sp>
          <p:nvSpPr>
            <p:cNvPr id="5324" name="Google Shape;5324;p59"/>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5" name="Google Shape;5325;p59"/>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6" name="Google Shape;5326;p59"/>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7" name="Google Shape;5327;p59"/>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8" name="Google Shape;5328;p59"/>
          <p:cNvGrpSpPr/>
          <p:nvPr/>
        </p:nvGrpSpPr>
        <p:grpSpPr>
          <a:xfrm>
            <a:off x="1239624" y="3186183"/>
            <a:ext cx="339253" cy="218676"/>
            <a:chOff x="1492675" y="1520750"/>
            <a:chExt cx="481825" cy="310575"/>
          </a:xfrm>
        </p:grpSpPr>
        <p:sp>
          <p:nvSpPr>
            <p:cNvPr id="5329" name="Google Shape;5329;p59"/>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0" name="Google Shape;5330;p59"/>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1" name="Google Shape;5331;p59"/>
          <p:cNvGrpSpPr/>
          <p:nvPr/>
        </p:nvGrpSpPr>
        <p:grpSpPr>
          <a:xfrm>
            <a:off x="1647421" y="3125877"/>
            <a:ext cx="352332" cy="339288"/>
            <a:chOff x="2071000" y="1435025"/>
            <a:chExt cx="500400" cy="481875"/>
          </a:xfrm>
        </p:grpSpPr>
        <p:sp>
          <p:nvSpPr>
            <p:cNvPr id="5332" name="Google Shape;5332;p59"/>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3" name="Google Shape;5333;p59"/>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4" name="Google Shape;5334;p59"/>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5" name="Google Shape;5335;p59"/>
          <p:cNvGrpSpPr/>
          <p:nvPr/>
        </p:nvGrpSpPr>
        <p:grpSpPr>
          <a:xfrm>
            <a:off x="2075584" y="3146709"/>
            <a:ext cx="351874" cy="297623"/>
            <a:chOff x="2678350" y="1464650"/>
            <a:chExt cx="499750" cy="422700"/>
          </a:xfrm>
        </p:grpSpPr>
        <p:sp>
          <p:nvSpPr>
            <p:cNvPr id="5336" name="Google Shape;5336;p59"/>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7" name="Google Shape;5337;p59"/>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8" name="Google Shape;5338;p59"/>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9" name="Google Shape;5339;p59"/>
          <p:cNvGrpSpPr/>
          <p:nvPr/>
        </p:nvGrpSpPr>
        <p:grpSpPr>
          <a:xfrm>
            <a:off x="2499118" y="3125895"/>
            <a:ext cx="339253" cy="339253"/>
            <a:chOff x="3271200" y="1435075"/>
            <a:chExt cx="481825" cy="481825"/>
          </a:xfrm>
        </p:grpSpPr>
        <p:sp>
          <p:nvSpPr>
            <p:cNvPr id="5340" name="Google Shape;5340;p59"/>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1" name="Google Shape;5341;p59"/>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2" name="Google Shape;5342;p59"/>
          <p:cNvGrpSpPr/>
          <p:nvPr/>
        </p:nvGrpSpPr>
        <p:grpSpPr>
          <a:xfrm>
            <a:off x="2909591" y="3125877"/>
            <a:ext cx="343442" cy="339288"/>
            <a:chOff x="3858100" y="1435075"/>
            <a:chExt cx="487775" cy="481875"/>
          </a:xfrm>
        </p:grpSpPr>
        <p:sp>
          <p:nvSpPr>
            <p:cNvPr id="5343" name="Google Shape;5343;p59"/>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59"/>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5" name="Google Shape;5345;p59"/>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6" name="Google Shape;5346;p59"/>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7" name="Google Shape;5347;p59"/>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8" name="Google Shape;5348;p59"/>
          <p:cNvGrpSpPr/>
          <p:nvPr/>
        </p:nvGrpSpPr>
        <p:grpSpPr>
          <a:xfrm>
            <a:off x="3329674" y="3125895"/>
            <a:ext cx="339253" cy="339253"/>
            <a:chOff x="4456875" y="1435075"/>
            <a:chExt cx="481825" cy="481825"/>
          </a:xfrm>
        </p:grpSpPr>
        <p:sp>
          <p:nvSpPr>
            <p:cNvPr id="5349" name="Google Shape;5349;p59"/>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0" name="Google Shape;5350;p59"/>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59"/>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2" name="Google Shape;5352;p59"/>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3" name="Google Shape;5353;p59"/>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4" name="Google Shape;5354;p59"/>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59"/>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59"/>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7" name="Google Shape;5357;p59"/>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8" name="Google Shape;5358;p59"/>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9" name="Google Shape;5359;p59"/>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0" name="Google Shape;5360;p59"/>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1" name="Google Shape;5361;p59"/>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2" name="Google Shape;5362;p59"/>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3" name="Google Shape;5363;p59"/>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4" name="Google Shape;5364;p59"/>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5" name="Google Shape;5365;p59"/>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6" name="Google Shape;5366;p59"/>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7" name="Google Shape;5367;p59"/>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8" name="Google Shape;5368;p59"/>
          <p:cNvGrpSpPr/>
          <p:nvPr/>
        </p:nvGrpSpPr>
        <p:grpSpPr>
          <a:xfrm>
            <a:off x="3750665" y="3125886"/>
            <a:ext cx="342580" cy="339271"/>
            <a:chOff x="5049725" y="1435050"/>
            <a:chExt cx="486550" cy="481850"/>
          </a:xfrm>
        </p:grpSpPr>
        <p:sp>
          <p:nvSpPr>
            <p:cNvPr id="5369" name="Google Shape;5369;p59"/>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0" name="Google Shape;5370;p59"/>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1" name="Google Shape;5371;p59"/>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2" name="Google Shape;5372;p59"/>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3" name="Google Shape;5373;p59"/>
          <p:cNvGrpSpPr/>
          <p:nvPr/>
        </p:nvGrpSpPr>
        <p:grpSpPr>
          <a:xfrm>
            <a:off x="4166216" y="3125895"/>
            <a:ext cx="339359" cy="339253"/>
            <a:chOff x="5642475" y="1435075"/>
            <a:chExt cx="481975" cy="481825"/>
          </a:xfrm>
        </p:grpSpPr>
        <p:sp>
          <p:nvSpPr>
            <p:cNvPr id="5374" name="Google Shape;5374;p59"/>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5" name="Google Shape;5375;p59"/>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6" name="Google Shape;5376;p59"/>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7" name="Google Shape;5377;p59"/>
          <p:cNvGrpSpPr/>
          <p:nvPr/>
        </p:nvGrpSpPr>
        <p:grpSpPr>
          <a:xfrm>
            <a:off x="4580702" y="3125886"/>
            <a:ext cx="343759" cy="339271"/>
            <a:chOff x="6232000" y="1435050"/>
            <a:chExt cx="488225" cy="481850"/>
          </a:xfrm>
        </p:grpSpPr>
        <p:sp>
          <p:nvSpPr>
            <p:cNvPr id="5378" name="Google Shape;5378;p59"/>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9" name="Google Shape;5379;p59"/>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0" name="Google Shape;5380;p59"/>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1" name="Google Shape;5381;p59"/>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2" name="Google Shape;5382;p59"/>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3" name="Google Shape;5383;p59"/>
          <p:cNvGrpSpPr/>
          <p:nvPr/>
        </p:nvGrpSpPr>
        <p:grpSpPr>
          <a:xfrm>
            <a:off x="841438" y="3539545"/>
            <a:ext cx="299929" cy="337792"/>
            <a:chOff x="924450" y="2028975"/>
            <a:chExt cx="425975" cy="479750"/>
          </a:xfrm>
        </p:grpSpPr>
        <p:sp>
          <p:nvSpPr>
            <p:cNvPr id="5384" name="Google Shape;5384;p59"/>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59"/>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6" name="Google Shape;5386;p59"/>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7" name="Google Shape;5387;p59"/>
          <p:cNvGrpSpPr/>
          <p:nvPr/>
        </p:nvGrpSpPr>
        <p:grpSpPr>
          <a:xfrm>
            <a:off x="1653934" y="3559347"/>
            <a:ext cx="339306" cy="298186"/>
            <a:chOff x="2085450" y="2057100"/>
            <a:chExt cx="481900" cy="423500"/>
          </a:xfrm>
        </p:grpSpPr>
        <p:sp>
          <p:nvSpPr>
            <p:cNvPr id="5388" name="Google Shape;5388;p59"/>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9" name="Google Shape;5389;p59"/>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0" name="Google Shape;5390;p59"/>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1" name="Google Shape;5391;p59"/>
          <p:cNvGrpSpPr/>
          <p:nvPr/>
        </p:nvGrpSpPr>
        <p:grpSpPr>
          <a:xfrm>
            <a:off x="2081868" y="3582592"/>
            <a:ext cx="339306" cy="251698"/>
            <a:chOff x="2678275" y="2090100"/>
            <a:chExt cx="481900" cy="357475"/>
          </a:xfrm>
        </p:grpSpPr>
        <p:sp>
          <p:nvSpPr>
            <p:cNvPr id="5392" name="Google Shape;5392;p59"/>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3" name="Google Shape;5393;p59"/>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4" name="Google Shape;5394;p59"/>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5" name="Google Shape;5395;p59"/>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6" name="Google Shape;5396;p59"/>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7" name="Google Shape;5397;p59"/>
          <p:cNvGrpSpPr/>
          <p:nvPr/>
        </p:nvGrpSpPr>
        <p:grpSpPr>
          <a:xfrm>
            <a:off x="2559072" y="3594790"/>
            <a:ext cx="219345" cy="227301"/>
            <a:chOff x="3357325" y="2093500"/>
            <a:chExt cx="311525" cy="322825"/>
          </a:xfrm>
        </p:grpSpPr>
        <p:sp>
          <p:nvSpPr>
            <p:cNvPr id="5398" name="Google Shape;5398;p59"/>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9" name="Google Shape;5399;p59"/>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0" name="Google Shape;5400;p59"/>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01" name="Google Shape;5401;p59"/>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02" name="Google Shape;5402;p59"/>
          <p:cNvGrpSpPr/>
          <p:nvPr/>
        </p:nvGrpSpPr>
        <p:grpSpPr>
          <a:xfrm>
            <a:off x="3353262" y="3538814"/>
            <a:ext cx="292078" cy="339253"/>
            <a:chOff x="4492800" y="2027925"/>
            <a:chExt cx="414825" cy="481825"/>
          </a:xfrm>
        </p:grpSpPr>
        <p:sp>
          <p:nvSpPr>
            <p:cNvPr id="5403" name="Google Shape;5403;p59"/>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4" name="Google Shape;5404;p59"/>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5" name="Google Shape;5405;p59"/>
          <p:cNvGrpSpPr/>
          <p:nvPr/>
        </p:nvGrpSpPr>
        <p:grpSpPr>
          <a:xfrm>
            <a:off x="3752354" y="3538805"/>
            <a:ext cx="339200" cy="339271"/>
            <a:chOff x="5049725" y="2027900"/>
            <a:chExt cx="481750" cy="481850"/>
          </a:xfrm>
        </p:grpSpPr>
        <p:sp>
          <p:nvSpPr>
            <p:cNvPr id="5406" name="Google Shape;5406;p59"/>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7" name="Google Shape;5407;p59"/>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8" name="Google Shape;5408;p59"/>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9" name="Google Shape;5409;p59"/>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0" name="Google Shape;5410;p59"/>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1" name="Google Shape;5411;p59"/>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2" name="Google Shape;5412;p59"/>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3" name="Google Shape;5413;p59"/>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4" name="Google Shape;5414;p59"/>
          <p:cNvGrpSpPr/>
          <p:nvPr/>
        </p:nvGrpSpPr>
        <p:grpSpPr>
          <a:xfrm>
            <a:off x="4225950" y="3538893"/>
            <a:ext cx="219890" cy="339095"/>
            <a:chOff x="5726350" y="2028150"/>
            <a:chExt cx="312300" cy="481600"/>
          </a:xfrm>
        </p:grpSpPr>
        <p:sp>
          <p:nvSpPr>
            <p:cNvPr id="5415" name="Google Shape;5415;p59"/>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6" name="Google Shape;5416;p59"/>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7" name="Google Shape;5417;p59"/>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8" name="Google Shape;5418;p59"/>
          <p:cNvGrpSpPr/>
          <p:nvPr/>
        </p:nvGrpSpPr>
        <p:grpSpPr>
          <a:xfrm>
            <a:off x="4586141" y="3542000"/>
            <a:ext cx="332881" cy="332881"/>
            <a:chOff x="6239925" y="2032450"/>
            <a:chExt cx="472775" cy="472775"/>
          </a:xfrm>
        </p:grpSpPr>
        <p:sp>
          <p:nvSpPr>
            <p:cNvPr id="5419" name="Google Shape;5419;p59"/>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0" name="Google Shape;5420;p59"/>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1" name="Google Shape;5421;p59"/>
          <p:cNvGrpSpPr/>
          <p:nvPr/>
        </p:nvGrpSpPr>
        <p:grpSpPr>
          <a:xfrm>
            <a:off x="5035233" y="2364092"/>
            <a:ext cx="334641" cy="185425"/>
            <a:chOff x="903075" y="2730000"/>
            <a:chExt cx="475275" cy="263350"/>
          </a:xfrm>
        </p:grpSpPr>
        <p:sp>
          <p:nvSpPr>
            <p:cNvPr id="5422" name="Google Shape;5422;p59"/>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3" name="Google Shape;5423;p59"/>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4" name="Google Shape;5424;p59"/>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5" name="Google Shape;5425;p59"/>
          <p:cNvGrpSpPr/>
          <p:nvPr/>
        </p:nvGrpSpPr>
        <p:grpSpPr>
          <a:xfrm>
            <a:off x="1239624" y="3538814"/>
            <a:ext cx="339253" cy="339253"/>
            <a:chOff x="1492675" y="2027925"/>
            <a:chExt cx="481825" cy="481825"/>
          </a:xfrm>
        </p:grpSpPr>
        <p:sp>
          <p:nvSpPr>
            <p:cNvPr id="5426" name="Google Shape;5426;p59"/>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7" name="Google Shape;5427;p59"/>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8" name="Google Shape;5428;p59"/>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9" name="Google Shape;5429;p59"/>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0" name="Google Shape;5430;p59"/>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1" name="Google Shape;5431;p59"/>
          <p:cNvGrpSpPr/>
          <p:nvPr/>
        </p:nvGrpSpPr>
        <p:grpSpPr>
          <a:xfrm>
            <a:off x="5466000" y="2287178"/>
            <a:ext cx="339253" cy="339253"/>
            <a:chOff x="1492675" y="2620775"/>
            <a:chExt cx="481825" cy="481825"/>
          </a:xfrm>
        </p:grpSpPr>
        <p:sp>
          <p:nvSpPr>
            <p:cNvPr id="5432" name="Google Shape;5432;p59"/>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3" name="Google Shape;5433;p59"/>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34" name="Google Shape;5434;p59"/>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35" name="Google Shape;5435;p59"/>
          <p:cNvGrpSpPr/>
          <p:nvPr/>
        </p:nvGrpSpPr>
        <p:grpSpPr>
          <a:xfrm>
            <a:off x="6289754" y="2303161"/>
            <a:ext cx="333585" cy="307287"/>
            <a:chOff x="2682350" y="2643425"/>
            <a:chExt cx="473775" cy="436425"/>
          </a:xfrm>
        </p:grpSpPr>
        <p:sp>
          <p:nvSpPr>
            <p:cNvPr id="5436" name="Google Shape;5436;p59"/>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7" name="Google Shape;5437;p59"/>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8" name="Google Shape;5438;p59"/>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9" name="Google Shape;5439;p59"/>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0" name="Google Shape;5440;p59"/>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59"/>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2" name="Google Shape;5442;p59"/>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3" name="Google Shape;5443;p59"/>
          <p:cNvGrpSpPr/>
          <p:nvPr/>
        </p:nvGrpSpPr>
        <p:grpSpPr>
          <a:xfrm>
            <a:off x="6755243" y="2287178"/>
            <a:ext cx="238531" cy="339253"/>
            <a:chOff x="3342725" y="2620775"/>
            <a:chExt cx="338775" cy="481825"/>
          </a:xfrm>
        </p:grpSpPr>
        <p:sp>
          <p:nvSpPr>
            <p:cNvPr id="5444" name="Google Shape;5444;p59"/>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5" name="Google Shape;5445;p59"/>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6" name="Google Shape;5446;p59"/>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7" name="Google Shape;5447;p59"/>
          <p:cNvGrpSpPr/>
          <p:nvPr/>
        </p:nvGrpSpPr>
        <p:grpSpPr>
          <a:xfrm>
            <a:off x="7148994" y="2287178"/>
            <a:ext cx="278296" cy="339253"/>
            <a:chOff x="3907325" y="2620775"/>
            <a:chExt cx="395250" cy="481825"/>
          </a:xfrm>
        </p:grpSpPr>
        <p:sp>
          <p:nvSpPr>
            <p:cNvPr id="5448" name="Google Shape;5448;p59"/>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9" name="Google Shape;5449;p59"/>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0" name="Google Shape;5450;p59"/>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1" name="Google Shape;5451;p59"/>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2" name="Google Shape;5452;p59"/>
          <p:cNvGrpSpPr/>
          <p:nvPr/>
        </p:nvGrpSpPr>
        <p:grpSpPr>
          <a:xfrm>
            <a:off x="7542181" y="2297783"/>
            <a:ext cx="339253" cy="318042"/>
            <a:chOff x="4456875" y="2635825"/>
            <a:chExt cx="481825" cy="451700"/>
          </a:xfrm>
        </p:grpSpPr>
        <p:sp>
          <p:nvSpPr>
            <p:cNvPr id="5453" name="Google Shape;5453;p59"/>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59"/>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5" name="Google Shape;5455;p59"/>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6" name="Google Shape;5456;p59"/>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7" name="Google Shape;5457;p59"/>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8" name="Google Shape;5458;p59"/>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9" name="Google Shape;5459;p59"/>
          <p:cNvGrpSpPr/>
          <p:nvPr/>
        </p:nvGrpSpPr>
        <p:grpSpPr>
          <a:xfrm>
            <a:off x="7967105" y="2297783"/>
            <a:ext cx="339253" cy="318042"/>
            <a:chOff x="5049725" y="2635825"/>
            <a:chExt cx="481825" cy="451700"/>
          </a:xfrm>
        </p:grpSpPr>
        <p:sp>
          <p:nvSpPr>
            <p:cNvPr id="5460" name="Google Shape;5460;p59"/>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1" name="Google Shape;5461;p59"/>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2" name="Google Shape;5462;p59"/>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3" name="Google Shape;5463;p59"/>
          <p:cNvGrpSpPr/>
          <p:nvPr/>
        </p:nvGrpSpPr>
        <p:grpSpPr>
          <a:xfrm>
            <a:off x="2211475" y="3952243"/>
            <a:ext cx="338566" cy="338373"/>
            <a:chOff x="5643000" y="2621375"/>
            <a:chExt cx="480850" cy="480575"/>
          </a:xfrm>
        </p:grpSpPr>
        <p:sp>
          <p:nvSpPr>
            <p:cNvPr id="5464" name="Google Shape;5464;p59"/>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5" name="Google Shape;5465;p59"/>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6" name="Google Shape;5466;p59"/>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7" name="Google Shape;5467;p59"/>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8" name="Google Shape;5468;p59"/>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9" name="Google Shape;5469;p59"/>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0" name="Google Shape;5470;p59"/>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1" name="Google Shape;5471;p59"/>
          <p:cNvGrpSpPr/>
          <p:nvPr/>
        </p:nvGrpSpPr>
        <p:grpSpPr>
          <a:xfrm>
            <a:off x="4032695" y="3951803"/>
            <a:ext cx="339359" cy="339253"/>
            <a:chOff x="6235250" y="2620775"/>
            <a:chExt cx="481975" cy="481825"/>
          </a:xfrm>
        </p:grpSpPr>
        <p:sp>
          <p:nvSpPr>
            <p:cNvPr id="5472" name="Google Shape;5472;p59"/>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3" name="Google Shape;5473;p59"/>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4" name="Google Shape;5474;p59"/>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5" name="Google Shape;5475;p59"/>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59"/>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77" name="Google Shape;5477;p59"/>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78" name="Google Shape;5478;p59"/>
          <p:cNvGrpSpPr/>
          <p:nvPr/>
        </p:nvGrpSpPr>
        <p:grpSpPr>
          <a:xfrm>
            <a:off x="5465078" y="2711317"/>
            <a:ext cx="341101" cy="339253"/>
            <a:chOff x="1535000" y="3223325"/>
            <a:chExt cx="484450" cy="481825"/>
          </a:xfrm>
        </p:grpSpPr>
        <p:sp>
          <p:nvSpPr>
            <p:cNvPr id="5479" name="Google Shape;5479;p59"/>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59"/>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1" name="Google Shape;5481;p59"/>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2" name="Google Shape;5482;p59"/>
          <p:cNvGrpSpPr/>
          <p:nvPr/>
        </p:nvGrpSpPr>
        <p:grpSpPr>
          <a:xfrm>
            <a:off x="5872645" y="2746618"/>
            <a:ext cx="339253" cy="268649"/>
            <a:chOff x="2085525" y="3263750"/>
            <a:chExt cx="481825" cy="381550"/>
          </a:xfrm>
        </p:grpSpPr>
        <p:sp>
          <p:nvSpPr>
            <p:cNvPr id="5483" name="Google Shape;5483;p59"/>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4" name="Google Shape;5484;p59"/>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85" name="Google Shape;5485;p59"/>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86" name="Google Shape;5486;p59"/>
          <p:cNvGrpSpPr/>
          <p:nvPr/>
        </p:nvGrpSpPr>
        <p:grpSpPr>
          <a:xfrm>
            <a:off x="6704407" y="2711308"/>
            <a:ext cx="340204" cy="339271"/>
            <a:chOff x="3270450" y="3213625"/>
            <a:chExt cx="483175" cy="481850"/>
          </a:xfrm>
        </p:grpSpPr>
        <p:sp>
          <p:nvSpPr>
            <p:cNvPr id="5487" name="Google Shape;5487;p59"/>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59"/>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9" name="Google Shape;5489;p59"/>
          <p:cNvGrpSpPr/>
          <p:nvPr/>
        </p:nvGrpSpPr>
        <p:grpSpPr>
          <a:xfrm>
            <a:off x="7203676" y="2711317"/>
            <a:ext cx="168931" cy="339253"/>
            <a:chOff x="3984950" y="3213600"/>
            <a:chExt cx="239925" cy="481825"/>
          </a:xfrm>
        </p:grpSpPr>
        <p:sp>
          <p:nvSpPr>
            <p:cNvPr id="5490" name="Google Shape;5490;p59"/>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1" name="Google Shape;5491;p59"/>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92" name="Google Shape;5492;p59"/>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3" name="Google Shape;5493;p59"/>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94" name="Google Shape;5494;p59"/>
          <p:cNvGrpSpPr/>
          <p:nvPr/>
        </p:nvGrpSpPr>
        <p:grpSpPr>
          <a:xfrm>
            <a:off x="1736111" y="3981487"/>
            <a:ext cx="355218" cy="279880"/>
            <a:chOff x="5629975" y="3255775"/>
            <a:chExt cx="504500" cy="397500"/>
          </a:xfrm>
        </p:grpSpPr>
        <p:sp>
          <p:nvSpPr>
            <p:cNvPr id="5495" name="Google Shape;5495;p59"/>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6" name="Google Shape;5496;p59"/>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7" name="Google Shape;5497;p59"/>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59"/>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9" name="Google Shape;5499;p59"/>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0" name="Google Shape;5500;p59"/>
          <p:cNvGrpSpPr/>
          <p:nvPr/>
        </p:nvGrpSpPr>
        <p:grpSpPr>
          <a:xfrm>
            <a:off x="3572294" y="3981593"/>
            <a:ext cx="340256" cy="279669"/>
            <a:chOff x="6234950" y="3255925"/>
            <a:chExt cx="483250" cy="397200"/>
          </a:xfrm>
        </p:grpSpPr>
        <p:sp>
          <p:nvSpPr>
            <p:cNvPr id="5501" name="Google Shape;5501;p59"/>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2" name="Google Shape;5502;p59"/>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3" name="Google Shape;5503;p59"/>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4" name="Google Shape;5504;p59"/>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5" name="Google Shape;5505;p59"/>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6" name="Google Shape;5506;p59"/>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7" name="Google Shape;5507;p59"/>
          <p:cNvGrpSpPr/>
          <p:nvPr/>
        </p:nvGrpSpPr>
        <p:grpSpPr>
          <a:xfrm>
            <a:off x="5043532" y="3125970"/>
            <a:ext cx="318042" cy="339253"/>
            <a:chOff x="914900" y="3806450"/>
            <a:chExt cx="451700" cy="481825"/>
          </a:xfrm>
        </p:grpSpPr>
        <p:sp>
          <p:nvSpPr>
            <p:cNvPr id="5508" name="Google Shape;5508;p59"/>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9" name="Google Shape;5509;p59"/>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0" name="Google Shape;5510;p59"/>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1" name="Google Shape;5511;p59"/>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2" name="Google Shape;5512;p59"/>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3" name="Google Shape;5513;p59"/>
          <p:cNvGrpSpPr/>
          <p:nvPr/>
        </p:nvGrpSpPr>
        <p:grpSpPr>
          <a:xfrm>
            <a:off x="5462454" y="3125785"/>
            <a:ext cx="346347" cy="339623"/>
            <a:chOff x="1490050" y="3805975"/>
            <a:chExt cx="491900" cy="482350"/>
          </a:xfrm>
        </p:grpSpPr>
        <p:sp>
          <p:nvSpPr>
            <p:cNvPr id="5514" name="Google Shape;5514;p59"/>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5" name="Google Shape;5515;p59"/>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6" name="Google Shape;5516;p59"/>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7" name="Google Shape;5517;p59"/>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8" name="Google Shape;5518;p59"/>
          <p:cNvGrpSpPr/>
          <p:nvPr/>
        </p:nvGrpSpPr>
        <p:grpSpPr>
          <a:xfrm>
            <a:off x="5886322" y="3125970"/>
            <a:ext cx="311899" cy="339253"/>
            <a:chOff x="2104275" y="3806450"/>
            <a:chExt cx="442975" cy="481825"/>
          </a:xfrm>
        </p:grpSpPr>
        <p:sp>
          <p:nvSpPr>
            <p:cNvPr id="5519" name="Google Shape;5519;p59"/>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59"/>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1" name="Google Shape;5521;p59"/>
          <p:cNvGrpSpPr/>
          <p:nvPr/>
        </p:nvGrpSpPr>
        <p:grpSpPr>
          <a:xfrm>
            <a:off x="6309839" y="3125970"/>
            <a:ext cx="293416" cy="339253"/>
            <a:chOff x="2710875" y="3806450"/>
            <a:chExt cx="416725" cy="481825"/>
          </a:xfrm>
        </p:grpSpPr>
        <p:sp>
          <p:nvSpPr>
            <p:cNvPr id="5522" name="Google Shape;5522;p59"/>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59"/>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4" name="Google Shape;5524;p59"/>
          <p:cNvGrpSpPr/>
          <p:nvPr/>
        </p:nvGrpSpPr>
        <p:grpSpPr>
          <a:xfrm>
            <a:off x="6704883" y="3166412"/>
            <a:ext cx="339253" cy="258369"/>
            <a:chOff x="3271200" y="3863875"/>
            <a:chExt cx="481825" cy="366950"/>
          </a:xfrm>
        </p:grpSpPr>
        <p:sp>
          <p:nvSpPr>
            <p:cNvPr id="5525" name="Google Shape;5525;p59"/>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6" name="Google Shape;5526;p59"/>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7" name="Google Shape;5527;p59"/>
          <p:cNvGrpSpPr/>
          <p:nvPr/>
        </p:nvGrpSpPr>
        <p:grpSpPr>
          <a:xfrm>
            <a:off x="7140377" y="3126199"/>
            <a:ext cx="295528" cy="338795"/>
            <a:chOff x="3895050" y="3806775"/>
            <a:chExt cx="419725" cy="481175"/>
          </a:xfrm>
        </p:grpSpPr>
        <p:sp>
          <p:nvSpPr>
            <p:cNvPr id="5528" name="Google Shape;5528;p59"/>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9" name="Google Shape;5529;p59"/>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0" name="Google Shape;5530;p59"/>
          <p:cNvGrpSpPr/>
          <p:nvPr/>
        </p:nvGrpSpPr>
        <p:grpSpPr>
          <a:xfrm>
            <a:off x="7543659" y="3125979"/>
            <a:ext cx="336296" cy="339235"/>
            <a:chOff x="4464775" y="3806475"/>
            <a:chExt cx="477625" cy="481800"/>
          </a:xfrm>
        </p:grpSpPr>
        <p:sp>
          <p:nvSpPr>
            <p:cNvPr id="5531" name="Google Shape;5531;p59"/>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2" name="Google Shape;5532;p59"/>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3" name="Google Shape;5533;p59"/>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59"/>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59"/>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6" name="Google Shape;5536;p59"/>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7" name="Google Shape;5537;p59"/>
          <p:cNvGrpSpPr/>
          <p:nvPr/>
        </p:nvGrpSpPr>
        <p:grpSpPr>
          <a:xfrm>
            <a:off x="7967105" y="3125970"/>
            <a:ext cx="339253" cy="339253"/>
            <a:chOff x="5049725" y="3806450"/>
            <a:chExt cx="481825" cy="481825"/>
          </a:xfrm>
        </p:grpSpPr>
        <p:sp>
          <p:nvSpPr>
            <p:cNvPr id="5538" name="Google Shape;5538;p59"/>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9" name="Google Shape;5539;p59"/>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59"/>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1" name="Google Shape;5541;p59"/>
          <p:cNvGrpSpPr/>
          <p:nvPr/>
        </p:nvGrpSpPr>
        <p:grpSpPr>
          <a:xfrm>
            <a:off x="1276714" y="3951798"/>
            <a:ext cx="339253" cy="339253"/>
            <a:chOff x="5651375" y="3806450"/>
            <a:chExt cx="481825" cy="481825"/>
          </a:xfrm>
        </p:grpSpPr>
        <p:sp>
          <p:nvSpPr>
            <p:cNvPr id="5542" name="Google Shape;5542;p59"/>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59"/>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4" name="Google Shape;5544;p59"/>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5" name="Google Shape;5545;p59"/>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6" name="Google Shape;5546;p59"/>
          <p:cNvGrpSpPr/>
          <p:nvPr/>
        </p:nvGrpSpPr>
        <p:grpSpPr>
          <a:xfrm>
            <a:off x="3153646" y="3953787"/>
            <a:ext cx="298503" cy="335275"/>
            <a:chOff x="6264300" y="3809300"/>
            <a:chExt cx="423950" cy="476175"/>
          </a:xfrm>
        </p:grpSpPr>
        <p:sp>
          <p:nvSpPr>
            <p:cNvPr id="5547" name="Google Shape;5547;p59"/>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59"/>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59"/>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0" name="Google Shape;5550;p59"/>
          <p:cNvGrpSpPr/>
          <p:nvPr/>
        </p:nvGrpSpPr>
        <p:grpSpPr>
          <a:xfrm>
            <a:off x="5032267" y="3538881"/>
            <a:ext cx="340573" cy="339271"/>
            <a:chOff x="898875" y="4399275"/>
            <a:chExt cx="483700" cy="481850"/>
          </a:xfrm>
        </p:grpSpPr>
        <p:sp>
          <p:nvSpPr>
            <p:cNvPr id="5551" name="Google Shape;5551;p59"/>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59"/>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59"/>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59"/>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59"/>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59"/>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7" name="Google Shape;5557;p59"/>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59"/>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9" name="Google Shape;5559;p59"/>
          <p:cNvGrpSpPr/>
          <p:nvPr/>
        </p:nvGrpSpPr>
        <p:grpSpPr>
          <a:xfrm>
            <a:off x="5466000" y="3554133"/>
            <a:ext cx="339253" cy="308765"/>
            <a:chOff x="1492675" y="4420975"/>
            <a:chExt cx="481825" cy="438525"/>
          </a:xfrm>
        </p:grpSpPr>
        <p:sp>
          <p:nvSpPr>
            <p:cNvPr id="5560" name="Google Shape;5560;p59"/>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1" name="Google Shape;5561;p59"/>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59"/>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59"/>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4" name="Google Shape;5564;p59"/>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5" name="Google Shape;5565;p59"/>
          <p:cNvGrpSpPr/>
          <p:nvPr/>
        </p:nvGrpSpPr>
        <p:grpSpPr>
          <a:xfrm>
            <a:off x="5870982" y="3539558"/>
            <a:ext cx="342580" cy="337915"/>
            <a:chOff x="2084100" y="4400250"/>
            <a:chExt cx="486550" cy="479925"/>
          </a:xfrm>
        </p:grpSpPr>
        <p:sp>
          <p:nvSpPr>
            <p:cNvPr id="5566" name="Google Shape;5566;p59"/>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7" name="Google Shape;5567;p59"/>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59"/>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59"/>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0" name="Google Shape;5570;p59"/>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59"/>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2" name="Google Shape;5572;p59"/>
          <p:cNvGrpSpPr/>
          <p:nvPr/>
        </p:nvGrpSpPr>
        <p:grpSpPr>
          <a:xfrm>
            <a:off x="6307462" y="3538907"/>
            <a:ext cx="298169" cy="339218"/>
            <a:chOff x="2707950" y="4399325"/>
            <a:chExt cx="423475" cy="481775"/>
          </a:xfrm>
        </p:grpSpPr>
        <p:sp>
          <p:nvSpPr>
            <p:cNvPr id="5573" name="Google Shape;5573;p59"/>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59"/>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59"/>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59"/>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59"/>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59"/>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59"/>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0" name="Google Shape;5580;p59"/>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1" name="Google Shape;5581;p59"/>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2" name="Google Shape;5582;p59"/>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3" name="Google Shape;5583;p59"/>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4" name="Google Shape;5584;p59"/>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5" name="Google Shape;5585;p59"/>
          <p:cNvGrpSpPr/>
          <p:nvPr/>
        </p:nvGrpSpPr>
        <p:grpSpPr>
          <a:xfrm>
            <a:off x="6736981" y="3538881"/>
            <a:ext cx="275057" cy="339271"/>
            <a:chOff x="3330525" y="4399275"/>
            <a:chExt cx="390650" cy="481850"/>
          </a:xfrm>
        </p:grpSpPr>
        <p:sp>
          <p:nvSpPr>
            <p:cNvPr id="5586" name="Google Shape;5586;p59"/>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7" name="Google Shape;5587;p59"/>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8" name="Google Shape;5588;p59"/>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9" name="Google Shape;5589;p59"/>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0" name="Google Shape;5590;p59"/>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59"/>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2" name="Google Shape;5592;p59"/>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3" name="Google Shape;5593;p59"/>
          <p:cNvGrpSpPr/>
          <p:nvPr/>
        </p:nvGrpSpPr>
        <p:grpSpPr>
          <a:xfrm>
            <a:off x="7161510" y="3538890"/>
            <a:ext cx="253265" cy="339253"/>
            <a:chOff x="3938800" y="4399275"/>
            <a:chExt cx="359700" cy="481825"/>
          </a:xfrm>
        </p:grpSpPr>
        <p:sp>
          <p:nvSpPr>
            <p:cNvPr id="5594" name="Google Shape;5594;p59"/>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59"/>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6" name="Google Shape;5596;p59"/>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7" name="Google Shape;5597;p59"/>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8" name="Google Shape;5598;p59"/>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9" name="Google Shape;5599;p59"/>
          <p:cNvGrpSpPr/>
          <p:nvPr/>
        </p:nvGrpSpPr>
        <p:grpSpPr>
          <a:xfrm>
            <a:off x="7632288" y="3538890"/>
            <a:ext cx="159039" cy="339253"/>
            <a:chOff x="4584850" y="4399275"/>
            <a:chExt cx="225875" cy="481825"/>
          </a:xfrm>
        </p:grpSpPr>
        <p:sp>
          <p:nvSpPr>
            <p:cNvPr id="5600" name="Google Shape;5600;p59"/>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1" name="Google Shape;5601;p59"/>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02" name="Google Shape;5602;p59"/>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03" name="Google Shape;5603;p59"/>
          <p:cNvGrpSpPr/>
          <p:nvPr/>
        </p:nvGrpSpPr>
        <p:grpSpPr>
          <a:xfrm>
            <a:off x="817316" y="3951795"/>
            <a:ext cx="339253" cy="339253"/>
            <a:chOff x="5642550" y="4399275"/>
            <a:chExt cx="481825" cy="481825"/>
          </a:xfrm>
        </p:grpSpPr>
        <p:sp>
          <p:nvSpPr>
            <p:cNvPr id="5604" name="Google Shape;5604;p59"/>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59"/>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6" name="Google Shape;5606;p59"/>
          <p:cNvGrpSpPr/>
          <p:nvPr/>
        </p:nvGrpSpPr>
        <p:grpSpPr>
          <a:xfrm>
            <a:off x="2670186" y="3963703"/>
            <a:ext cx="363316" cy="315437"/>
            <a:chOff x="6218300" y="4416175"/>
            <a:chExt cx="516000" cy="448000"/>
          </a:xfrm>
        </p:grpSpPr>
        <p:sp>
          <p:nvSpPr>
            <p:cNvPr id="5607" name="Google Shape;5607;p59"/>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59"/>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9" name="Google Shape;5609;p59"/>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0" name="Google Shape;5610;p59"/>
          <p:cNvGrpSpPr/>
          <p:nvPr/>
        </p:nvGrpSpPr>
        <p:grpSpPr>
          <a:xfrm>
            <a:off x="5870391" y="3951792"/>
            <a:ext cx="339253" cy="339253"/>
            <a:chOff x="899850" y="4992125"/>
            <a:chExt cx="481825" cy="481825"/>
          </a:xfrm>
        </p:grpSpPr>
        <p:sp>
          <p:nvSpPr>
            <p:cNvPr id="5611" name="Google Shape;5611;p59"/>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59"/>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3" name="Google Shape;5613;p59"/>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4" name="Google Shape;5614;p59"/>
          <p:cNvGrpSpPr/>
          <p:nvPr/>
        </p:nvGrpSpPr>
        <p:grpSpPr>
          <a:xfrm>
            <a:off x="5410993" y="3951792"/>
            <a:ext cx="339253" cy="339253"/>
            <a:chOff x="1492675" y="4992125"/>
            <a:chExt cx="481825" cy="481825"/>
          </a:xfrm>
        </p:grpSpPr>
        <p:sp>
          <p:nvSpPr>
            <p:cNvPr id="5615" name="Google Shape;5615;p5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6" name="Google Shape;5616;p5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7" name="Google Shape;5617;p59"/>
          <p:cNvGrpSpPr/>
          <p:nvPr/>
        </p:nvGrpSpPr>
        <p:grpSpPr>
          <a:xfrm>
            <a:off x="4951595" y="3951792"/>
            <a:ext cx="339253" cy="339253"/>
            <a:chOff x="2085525" y="4992125"/>
            <a:chExt cx="481825" cy="481825"/>
          </a:xfrm>
        </p:grpSpPr>
        <p:sp>
          <p:nvSpPr>
            <p:cNvPr id="5618" name="Google Shape;5618;p5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9" name="Google Shape;5619;p5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0" name="Google Shape;5620;p59"/>
          <p:cNvGrpSpPr/>
          <p:nvPr/>
        </p:nvGrpSpPr>
        <p:grpSpPr>
          <a:xfrm>
            <a:off x="6789344" y="3951792"/>
            <a:ext cx="339253" cy="339253"/>
            <a:chOff x="2678350" y="4992125"/>
            <a:chExt cx="481825" cy="481825"/>
          </a:xfrm>
        </p:grpSpPr>
        <p:sp>
          <p:nvSpPr>
            <p:cNvPr id="5621" name="Google Shape;5621;p59"/>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2" name="Google Shape;5622;p59"/>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59"/>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4" name="Google Shape;5624;p59"/>
          <p:cNvGrpSpPr/>
          <p:nvPr/>
        </p:nvGrpSpPr>
        <p:grpSpPr>
          <a:xfrm>
            <a:off x="4492198" y="3951792"/>
            <a:ext cx="339253" cy="339253"/>
            <a:chOff x="3271200" y="4992125"/>
            <a:chExt cx="481825" cy="481825"/>
          </a:xfrm>
        </p:grpSpPr>
        <p:sp>
          <p:nvSpPr>
            <p:cNvPr id="5625" name="Google Shape;5625;p59"/>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6" name="Google Shape;5626;p59"/>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59"/>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8" name="Google Shape;5628;p59"/>
          <p:cNvGrpSpPr/>
          <p:nvPr/>
        </p:nvGrpSpPr>
        <p:grpSpPr>
          <a:xfrm>
            <a:off x="6329788" y="3952813"/>
            <a:ext cx="339411" cy="337211"/>
            <a:chOff x="5049575" y="4993600"/>
            <a:chExt cx="482050" cy="478925"/>
          </a:xfrm>
        </p:grpSpPr>
        <p:sp>
          <p:nvSpPr>
            <p:cNvPr id="5629" name="Google Shape;5629;p59"/>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0" name="Google Shape;5630;p59"/>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1" name="Google Shape;5631;p59"/>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2" name="Google Shape;5632;p59"/>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33" name="Google Shape;5633;p59"/>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634" name="Google Shape;5634;p5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635" name="Google Shape;5635;p59"/>
          <p:cNvGrpSpPr/>
          <p:nvPr/>
        </p:nvGrpSpPr>
        <p:grpSpPr>
          <a:xfrm>
            <a:off x="7248742" y="3975375"/>
            <a:ext cx="195300" cy="343772"/>
            <a:chOff x="3999225" y="4364775"/>
            <a:chExt cx="195300" cy="343772"/>
          </a:xfrm>
        </p:grpSpPr>
        <p:grpSp>
          <p:nvGrpSpPr>
            <p:cNvPr id="5636" name="Google Shape;5636;p59"/>
            <p:cNvGrpSpPr/>
            <p:nvPr/>
          </p:nvGrpSpPr>
          <p:grpSpPr>
            <a:xfrm>
              <a:off x="4048568" y="4562577"/>
              <a:ext cx="97317" cy="145970"/>
              <a:chOff x="1529575" y="2222650"/>
              <a:chExt cx="203125" cy="304675"/>
            </a:xfrm>
          </p:grpSpPr>
          <p:sp>
            <p:nvSpPr>
              <p:cNvPr id="5637" name="Google Shape;5637;p59"/>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9"/>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59"/>
            <p:cNvGrpSpPr/>
            <p:nvPr/>
          </p:nvGrpSpPr>
          <p:grpSpPr>
            <a:xfrm>
              <a:off x="3999225" y="4364775"/>
              <a:ext cx="195300" cy="195300"/>
              <a:chOff x="3999225" y="4364775"/>
              <a:chExt cx="195300" cy="195300"/>
            </a:xfrm>
          </p:grpSpPr>
          <p:sp>
            <p:nvSpPr>
              <p:cNvPr id="5640" name="Google Shape;5640;p59"/>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9"/>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42" name="Google Shape;5642;p59"/>
          <p:cNvGrpSpPr/>
          <p:nvPr/>
        </p:nvGrpSpPr>
        <p:grpSpPr>
          <a:xfrm>
            <a:off x="7564186" y="3991627"/>
            <a:ext cx="277088" cy="259611"/>
            <a:chOff x="4335888" y="4398114"/>
            <a:chExt cx="277088" cy="259611"/>
          </a:xfrm>
        </p:grpSpPr>
        <p:grpSp>
          <p:nvGrpSpPr>
            <p:cNvPr id="5643" name="Google Shape;5643;p59"/>
            <p:cNvGrpSpPr/>
            <p:nvPr/>
          </p:nvGrpSpPr>
          <p:grpSpPr>
            <a:xfrm>
              <a:off x="4335888" y="4462425"/>
              <a:ext cx="195300" cy="195300"/>
              <a:chOff x="4335888" y="4462425"/>
              <a:chExt cx="195300" cy="195300"/>
            </a:xfrm>
          </p:grpSpPr>
          <p:sp>
            <p:nvSpPr>
              <p:cNvPr id="5644" name="Google Shape;5644;p5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59"/>
            <p:cNvGrpSpPr/>
            <p:nvPr/>
          </p:nvGrpSpPr>
          <p:grpSpPr>
            <a:xfrm>
              <a:off x="4509813" y="4398114"/>
              <a:ext cx="103162" cy="103198"/>
              <a:chOff x="2277975" y="2021700"/>
              <a:chExt cx="215325" cy="215400"/>
            </a:xfrm>
          </p:grpSpPr>
          <p:sp>
            <p:nvSpPr>
              <p:cNvPr id="5647" name="Google Shape;5647;p59"/>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49" name="Google Shape;5649;p59"/>
          <p:cNvGrpSpPr/>
          <p:nvPr/>
        </p:nvGrpSpPr>
        <p:grpSpPr>
          <a:xfrm>
            <a:off x="7961419" y="4049613"/>
            <a:ext cx="392275" cy="195300"/>
            <a:chOff x="4752588" y="4440200"/>
            <a:chExt cx="392275" cy="195300"/>
          </a:xfrm>
        </p:grpSpPr>
        <p:grpSp>
          <p:nvGrpSpPr>
            <p:cNvPr id="5650" name="Google Shape;5650;p59"/>
            <p:cNvGrpSpPr/>
            <p:nvPr/>
          </p:nvGrpSpPr>
          <p:grpSpPr>
            <a:xfrm>
              <a:off x="4950384" y="4469728"/>
              <a:ext cx="194479" cy="136244"/>
              <a:chOff x="3163375" y="2175125"/>
              <a:chExt cx="405925" cy="284375"/>
            </a:xfrm>
          </p:grpSpPr>
          <p:sp>
            <p:nvSpPr>
              <p:cNvPr id="5651" name="Google Shape;5651;p59"/>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9"/>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59"/>
            <p:cNvGrpSpPr/>
            <p:nvPr/>
          </p:nvGrpSpPr>
          <p:grpSpPr>
            <a:xfrm>
              <a:off x="4752588" y="4440200"/>
              <a:ext cx="195300" cy="195300"/>
              <a:chOff x="4335888" y="4462425"/>
              <a:chExt cx="195300" cy="195300"/>
            </a:xfrm>
          </p:grpSpPr>
          <p:sp>
            <p:nvSpPr>
              <p:cNvPr id="5655" name="Google Shape;5655;p5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660" name="Shape 5660"/>
        <p:cNvGrpSpPr/>
        <p:nvPr/>
      </p:nvGrpSpPr>
      <p:grpSpPr>
        <a:xfrm>
          <a:off x="0" y="0"/>
          <a:ext cx="0" cy="0"/>
          <a:chOff x="0" y="0"/>
          <a:chExt cx="0" cy="0"/>
        </a:xfrm>
      </p:grpSpPr>
      <p:grpSp>
        <p:nvGrpSpPr>
          <p:cNvPr id="5661" name="Google Shape;5661;p60"/>
          <p:cNvGrpSpPr/>
          <p:nvPr/>
        </p:nvGrpSpPr>
        <p:grpSpPr>
          <a:xfrm>
            <a:off x="856199" y="1311179"/>
            <a:ext cx="322099" cy="370529"/>
            <a:chOff x="-42971725" y="3217825"/>
            <a:chExt cx="275675" cy="317125"/>
          </a:xfrm>
        </p:grpSpPr>
        <p:sp>
          <p:nvSpPr>
            <p:cNvPr id="5662" name="Google Shape;5662;p60"/>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0"/>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0"/>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60"/>
          <p:cNvGrpSpPr/>
          <p:nvPr/>
        </p:nvGrpSpPr>
        <p:grpSpPr>
          <a:xfrm>
            <a:off x="828113" y="1779835"/>
            <a:ext cx="378270" cy="337551"/>
            <a:chOff x="-42996150" y="3612600"/>
            <a:chExt cx="323750" cy="288900"/>
          </a:xfrm>
        </p:grpSpPr>
        <p:sp>
          <p:nvSpPr>
            <p:cNvPr id="5666" name="Google Shape;5666;p60"/>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0"/>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0"/>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60"/>
          <p:cNvGrpSpPr/>
          <p:nvPr/>
        </p:nvGrpSpPr>
        <p:grpSpPr>
          <a:xfrm>
            <a:off x="830874" y="2189205"/>
            <a:ext cx="372749" cy="370909"/>
            <a:chOff x="-42994575" y="3950300"/>
            <a:chExt cx="319025" cy="317450"/>
          </a:xfrm>
        </p:grpSpPr>
        <p:sp>
          <p:nvSpPr>
            <p:cNvPr id="5670" name="Google Shape;5670;p60"/>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0"/>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0"/>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60"/>
          <p:cNvGrpSpPr/>
          <p:nvPr/>
        </p:nvGrpSpPr>
        <p:grpSpPr>
          <a:xfrm>
            <a:off x="2984269" y="1336037"/>
            <a:ext cx="371785" cy="370879"/>
            <a:chOff x="-41111350" y="3239100"/>
            <a:chExt cx="318200" cy="317425"/>
          </a:xfrm>
        </p:grpSpPr>
        <p:sp>
          <p:nvSpPr>
            <p:cNvPr id="5674" name="Google Shape;5674;p60"/>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0"/>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0"/>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0"/>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60"/>
          <p:cNvGrpSpPr/>
          <p:nvPr/>
        </p:nvGrpSpPr>
        <p:grpSpPr>
          <a:xfrm>
            <a:off x="2980588" y="1771568"/>
            <a:ext cx="379146" cy="370967"/>
            <a:chOff x="-41117650" y="3605525"/>
            <a:chExt cx="324500" cy="317500"/>
          </a:xfrm>
        </p:grpSpPr>
        <p:sp>
          <p:nvSpPr>
            <p:cNvPr id="5679" name="Google Shape;5679;p60"/>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0"/>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0"/>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2" name="Google Shape;5682;p60"/>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3" name="Google Shape;5683;p60"/>
          <p:cNvGrpSpPr/>
          <p:nvPr/>
        </p:nvGrpSpPr>
        <p:grpSpPr>
          <a:xfrm>
            <a:off x="1806843" y="2663092"/>
            <a:ext cx="216271" cy="371814"/>
            <a:chOff x="-39205300" y="3220175"/>
            <a:chExt cx="185100" cy="318225"/>
          </a:xfrm>
        </p:grpSpPr>
        <p:sp>
          <p:nvSpPr>
            <p:cNvPr id="5684" name="Google Shape;5684;p60"/>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0"/>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60"/>
          <p:cNvGrpSpPr/>
          <p:nvPr/>
        </p:nvGrpSpPr>
        <p:grpSpPr>
          <a:xfrm>
            <a:off x="1772370" y="3123163"/>
            <a:ext cx="300016" cy="369273"/>
            <a:chOff x="-39248625" y="3588600"/>
            <a:chExt cx="256775" cy="316050"/>
          </a:xfrm>
        </p:grpSpPr>
        <p:sp>
          <p:nvSpPr>
            <p:cNvPr id="5687" name="Google Shape;5687;p60"/>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0"/>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9" name="Google Shape;5689;p60"/>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0"/>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1" name="Google Shape;5691;p60"/>
          <p:cNvGrpSpPr/>
          <p:nvPr/>
        </p:nvGrpSpPr>
        <p:grpSpPr>
          <a:xfrm>
            <a:off x="1223084" y="1311179"/>
            <a:ext cx="429504" cy="370879"/>
            <a:chOff x="-42651700" y="3217825"/>
            <a:chExt cx="367600" cy="317425"/>
          </a:xfrm>
        </p:grpSpPr>
        <p:sp>
          <p:nvSpPr>
            <p:cNvPr id="5692" name="Google Shape;5692;p60"/>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0"/>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0"/>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0"/>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60"/>
          <p:cNvGrpSpPr/>
          <p:nvPr/>
        </p:nvGrpSpPr>
        <p:grpSpPr>
          <a:xfrm>
            <a:off x="1258516" y="1750829"/>
            <a:ext cx="358640" cy="363226"/>
            <a:chOff x="-42617300" y="3587775"/>
            <a:chExt cx="306950" cy="310875"/>
          </a:xfrm>
        </p:grpSpPr>
        <p:sp>
          <p:nvSpPr>
            <p:cNvPr id="5697" name="Google Shape;5697;p60"/>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0"/>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9" name="Google Shape;5699;p60"/>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0" name="Google Shape;5700;p60"/>
          <p:cNvGrpSpPr/>
          <p:nvPr/>
        </p:nvGrpSpPr>
        <p:grpSpPr>
          <a:xfrm>
            <a:off x="3430343" y="1335569"/>
            <a:ext cx="376926" cy="370324"/>
            <a:chOff x="-40748275" y="3238700"/>
            <a:chExt cx="322600" cy="316950"/>
          </a:xfrm>
        </p:grpSpPr>
        <p:sp>
          <p:nvSpPr>
            <p:cNvPr id="5701" name="Google Shape;5701;p60"/>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0"/>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0"/>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0"/>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0"/>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0"/>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7" name="Google Shape;5707;p60"/>
          <p:cNvGrpSpPr/>
          <p:nvPr/>
        </p:nvGrpSpPr>
        <p:grpSpPr>
          <a:xfrm>
            <a:off x="3432899" y="1803553"/>
            <a:ext cx="371814" cy="338690"/>
            <a:chOff x="-40745125" y="3632900"/>
            <a:chExt cx="318225" cy="289875"/>
          </a:xfrm>
        </p:grpSpPr>
        <p:sp>
          <p:nvSpPr>
            <p:cNvPr id="5708" name="Google Shape;5708;p60"/>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0"/>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0"/>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0"/>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0"/>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0"/>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0"/>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60"/>
          <p:cNvGrpSpPr/>
          <p:nvPr/>
        </p:nvGrpSpPr>
        <p:grpSpPr>
          <a:xfrm>
            <a:off x="3437047" y="2214764"/>
            <a:ext cx="363518" cy="370178"/>
            <a:chOff x="-40742750" y="3972175"/>
            <a:chExt cx="311125" cy="316825"/>
          </a:xfrm>
        </p:grpSpPr>
        <p:sp>
          <p:nvSpPr>
            <p:cNvPr id="5716" name="Google Shape;5716;p60"/>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0"/>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8" name="Google Shape;5718;p60"/>
          <p:cNvGrpSpPr/>
          <p:nvPr/>
        </p:nvGrpSpPr>
        <p:grpSpPr>
          <a:xfrm>
            <a:off x="2219708" y="2664932"/>
            <a:ext cx="266892" cy="369974"/>
            <a:chOff x="-38860325" y="3221750"/>
            <a:chExt cx="228425" cy="316650"/>
          </a:xfrm>
        </p:grpSpPr>
        <p:sp>
          <p:nvSpPr>
            <p:cNvPr id="5719" name="Google Shape;5719;p60"/>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0"/>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0"/>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0"/>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60"/>
          <p:cNvGrpSpPr/>
          <p:nvPr/>
        </p:nvGrpSpPr>
        <p:grpSpPr>
          <a:xfrm>
            <a:off x="2170515" y="3126989"/>
            <a:ext cx="380081" cy="367111"/>
            <a:chOff x="-38905225" y="3591875"/>
            <a:chExt cx="325300" cy="314200"/>
          </a:xfrm>
        </p:grpSpPr>
        <p:sp>
          <p:nvSpPr>
            <p:cNvPr id="5724" name="Google Shape;5724;p60"/>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0"/>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0"/>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7" name="Google Shape;5727;p60"/>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8" name="Google Shape;5728;p60"/>
          <p:cNvGrpSpPr/>
          <p:nvPr/>
        </p:nvGrpSpPr>
        <p:grpSpPr>
          <a:xfrm>
            <a:off x="3977265" y="3112069"/>
            <a:ext cx="290815" cy="369740"/>
            <a:chOff x="-37370925" y="3579105"/>
            <a:chExt cx="248900" cy="316450"/>
          </a:xfrm>
        </p:grpSpPr>
        <p:sp>
          <p:nvSpPr>
            <p:cNvPr id="5729" name="Google Shape;5729;p60"/>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0"/>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1" name="Google Shape;5731;p60"/>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0"/>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3" name="Google Shape;5733;p60"/>
          <p:cNvGrpSpPr/>
          <p:nvPr/>
        </p:nvGrpSpPr>
        <p:grpSpPr>
          <a:xfrm>
            <a:off x="1670640" y="2190140"/>
            <a:ext cx="371814" cy="369974"/>
            <a:chOff x="-42259725" y="3951100"/>
            <a:chExt cx="318225" cy="316650"/>
          </a:xfrm>
        </p:grpSpPr>
        <p:sp>
          <p:nvSpPr>
            <p:cNvPr id="5734" name="Google Shape;5734;p60"/>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0"/>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60"/>
          <p:cNvGrpSpPr/>
          <p:nvPr/>
        </p:nvGrpSpPr>
        <p:grpSpPr>
          <a:xfrm>
            <a:off x="3869002" y="1369161"/>
            <a:ext cx="370879" cy="337755"/>
            <a:chOff x="-40378075" y="3267450"/>
            <a:chExt cx="317425" cy="289075"/>
          </a:xfrm>
        </p:grpSpPr>
        <p:sp>
          <p:nvSpPr>
            <p:cNvPr id="5737" name="Google Shape;5737;p6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60"/>
          <p:cNvGrpSpPr/>
          <p:nvPr/>
        </p:nvGrpSpPr>
        <p:grpSpPr>
          <a:xfrm>
            <a:off x="3872668" y="1770429"/>
            <a:ext cx="363548" cy="369974"/>
            <a:chOff x="-40372575" y="3604550"/>
            <a:chExt cx="311150" cy="316650"/>
          </a:xfrm>
        </p:grpSpPr>
        <p:sp>
          <p:nvSpPr>
            <p:cNvPr id="5742" name="Google Shape;5742;p60"/>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0"/>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0"/>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5" name="Google Shape;5745;p60"/>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6" name="Google Shape;5746;p60"/>
          <p:cNvGrpSpPr/>
          <p:nvPr/>
        </p:nvGrpSpPr>
        <p:grpSpPr>
          <a:xfrm>
            <a:off x="2596617" y="2663092"/>
            <a:ext cx="399038" cy="372165"/>
            <a:chOff x="-38542250" y="3220175"/>
            <a:chExt cx="341525" cy="318525"/>
          </a:xfrm>
        </p:grpSpPr>
        <p:sp>
          <p:nvSpPr>
            <p:cNvPr id="5747" name="Google Shape;5747;p60"/>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0"/>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0"/>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60"/>
          <p:cNvGrpSpPr/>
          <p:nvPr/>
        </p:nvGrpSpPr>
        <p:grpSpPr>
          <a:xfrm>
            <a:off x="2618549" y="3122462"/>
            <a:ext cx="369974" cy="369068"/>
            <a:chOff x="-38537400" y="3588000"/>
            <a:chExt cx="316650" cy="315875"/>
          </a:xfrm>
        </p:grpSpPr>
        <p:sp>
          <p:nvSpPr>
            <p:cNvPr id="5751" name="Google Shape;5751;p60"/>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0"/>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0"/>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0"/>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60"/>
          <p:cNvGrpSpPr/>
          <p:nvPr/>
        </p:nvGrpSpPr>
        <p:grpSpPr>
          <a:xfrm>
            <a:off x="2617629" y="3579991"/>
            <a:ext cx="371814" cy="369974"/>
            <a:chOff x="-38538975" y="3954250"/>
            <a:chExt cx="318225" cy="316650"/>
          </a:xfrm>
        </p:grpSpPr>
        <p:sp>
          <p:nvSpPr>
            <p:cNvPr id="5756" name="Google Shape;5756;p60"/>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0"/>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8" name="Google Shape;5758;p60"/>
          <p:cNvGrpSpPr/>
          <p:nvPr/>
        </p:nvGrpSpPr>
        <p:grpSpPr>
          <a:xfrm>
            <a:off x="3934941" y="3574918"/>
            <a:ext cx="375465" cy="371814"/>
            <a:chOff x="-37385100" y="3949908"/>
            <a:chExt cx="321350" cy="318225"/>
          </a:xfrm>
        </p:grpSpPr>
        <p:sp>
          <p:nvSpPr>
            <p:cNvPr id="5759" name="Google Shape;5759;p60"/>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0"/>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60"/>
          <p:cNvGrpSpPr/>
          <p:nvPr/>
        </p:nvGrpSpPr>
        <p:grpSpPr>
          <a:xfrm>
            <a:off x="2110600" y="1310478"/>
            <a:ext cx="370909" cy="370675"/>
            <a:chOff x="-41895050" y="3217225"/>
            <a:chExt cx="317450" cy="317250"/>
          </a:xfrm>
        </p:grpSpPr>
        <p:sp>
          <p:nvSpPr>
            <p:cNvPr id="5762" name="Google Shape;5762;p60"/>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0"/>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0"/>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0"/>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0"/>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60"/>
          <p:cNvGrpSpPr/>
          <p:nvPr/>
        </p:nvGrpSpPr>
        <p:grpSpPr>
          <a:xfrm>
            <a:off x="2110148" y="1747412"/>
            <a:ext cx="371814" cy="369974"/>
            <a:chOff x="-41893475" y="3584850"/>
            <a:chExt cx="318225" cy="316650"/>
          </a:xfrm>
        </p:grpSpPr>
        <p:sp>
          <p:nvSpPr>
            <p:cNvPr id="5768" name="Google Shape;5768;p60"/>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0"/>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0"/>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0"/>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2" name="Google Shape;5772;p60"/>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0"/>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4" name="Google Shape;5774;p60"/>
          <p:cNvGrpSpPr/>
          <p:nvPr/>
        </p:nvGrpSpPr>
        <p:grpSpPr>
          <a:xfrm>
            <a:off x="880176" y="3142704"/>
            <a:ext cx="337522" cy="370909"/>
            <a:chOff x="-39998250" y="3605325"/>
            <a:chExt cx="288875" cy="317450"/>
          </a:xfrm>
        </p:grpSpPr>
        <p:sp>
          <p:nvSpPr>
            <p:cNvPr id="5775" name="Google Shape;5775;p60"/>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0"/>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60"/>
          <p:cNvGrpSpPr/>
          <p:nvPr/>
        </p:nvGrpSpPr>
        <p:grpSpPr>
          <a:xfrm>
            <a:off x="863950" y="3601168"/>
            <a:ext cx="369974" cy="369945"/>
            <a:chOff x="-40011050" y="3972375"/>
            <a:chExt cx="316650" cy="316625"/>
          </a:xfrm>
        </p:grpSpPr>
        <p:sp>
          <p:nvSpPr>
            <p:cNvPr id="5778" name="Google Shape;5778;p60"/>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0"/>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0" name="Google Shape;5780;p60"/>
          <p:cNvGrpSpPr/>
          <p:nvPr/>
        </p:nvGrpSpPr>
        <p:grpSpPr>
          <a:xfrm>
            <a:off x="3095881" y="2665867"/>
            <a:ext cx="266921" cy="369039"/>
            <a:chOff x="-38129425" y="3222550"/>
            <a:chExt cx="228450" cy="315850"/>
          </a:xfrm>
        </p:grpSpPr>
        <p:sp>
          <p:nvSpPr>
            <p:cNvPr id="5781" name="Google Shape;5781;p60"/>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0"/>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60"/>
          <p:cNvGrpSpPr/>
          <p:nvPr/>
        </p:nvGrpSpPr>
        <p:grpSpPr>
          <a:xfrm>
            <a:off x="3050850" y="3122462"/>
            <a:ext cx="371785" cy="369974"/>
            <a:chOff x="-38172725" y="3588000"/>
            <a:chExt cx="318200" cy="316650"/>
          </a:xfrm>
        </p:grpSpPr>
        <p:sp>
          <p:nvSpPr>
            <p:cNvPr id="5784" name="Google Shape;5784;p60"/>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0"/>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0"/>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0"/>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0"/>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0"/>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0"/>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0"/>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60"/>
          <p:cNvGrpSpPr/>
          <p:nvPr/>
        </p:nvGrpSpPr>
        <p:grpSpPr>
          <a:xfrm>
            <a:off x="3126752" y="3580897"/>
            <a:ext cx="219981" cy="369974"/>
            <a:chOff x="-38109725" y="3955025"/>
            <a:chExt cx="188275" cy="316650"/>
          </a:xfrm>
        </p:grpSpPr>
        <p:sp>
          <p:nvSpPr>
            <p:cNvPr id="5793" name="Google Shape;5793;p60"/>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0"/>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5" name="Google Shape;5795;p60"/>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6" name="Google Shape;5796;p60"/>
          <p:cNvGrpSpPr/>
          <p:nvPr/>
        </p:nvGrpSpPr>
        <p:grpSpPr>
          <a:xfrm>
            <a:off x="2542151" y="1312318"/>
            <a:ext cx="373654" cy="369068"/>
            <a:chOff x="-41530375" y="3218800"/>
            <a:chExt cx="319800" cy="315875"/>
          </a:xfrm>
        </p:grpSpPr>
        <p:sp>
          <p:nvSpPr>
            <p:cNvPr id="5797" name="Google Shape;5797;p60"/>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0"/>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60"/>
          <p:cNvGrpSpPr/>
          <p:nvPr/>
        </p:nvGrpSpPr>
        <p:grpSpPr>
          <a:xfrm>
            <a:off x="2544444" y="1827476"/>
            <a:ext cx="369068" cy="289004"/>
            <a:chOff x="-41526450" y="3653375"/>
            <a:chExt cx="315875" cy="247350"/>
          </a:xfrm>
        </p:grpSpPr>
        <p:sp>
          <p:nvSpPr>
            <p:cNvPr id="5800" name="Google Shape;5800;p60"/>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0"/>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60"/>
          <p:cNvGrpSpPr/>
          <p:nvPr/>
        </p:nvGrpSpPr>
        <p:grpSpPr>
          <a:xfrm>
            <a:off x="2545831" y="2190140"/>
            <a:ext cx="366293" cy="369974"/>
            <a:chOff x="-41526450" y="3951100"/>
            <a:chExt cx="313500" cy="316650"/>
          </a:xfrm>
        </p:grpSpPr>
        <p:sp>
          <p:nvSpPr>
            <p:cNvPr id="5803" name="Google Shape;5803;p60"/>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0"/>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0"/>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60"/>
          <p:cNvGrpSpPr/>
          <p:nvPr/>
        </p:nvGrpSpPr>
        <p:grpSpPr>
          <a:xfrm>
            <a:off x="1311086" y="2684269"/>
            <a:ext cx="339595" cy="371814"/>
            <a:chOff x="-39625900" y="3238300"/>
            <a:chExt cx="290650" cy="318225"/>
          </a:xfrm>
        </p:grpSpPr>
        <p:sp>
          <p:nvSpPr>
            <p:cNvPr id="5807" name="Google Shape;5807;p60"/>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0"/>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9" name="Google Shape;5809;p60"/>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0" name="Google Shape;5810;p60"/>
          <p:cNvGrpSpPr/>
          <p:nvPr/>
        </p:nvGrpSpPr>
        <p:grpSpPr>
          <a:xfrm>
            <a:off x="1305137" y="3600730"/>
            <a:ext cx="366293" cy="370441"/>
            <a:chOff x="-39647175" y="3972000"/>
            <a:chExt cx="313500" cy="317050"/>
          </a:xfrm>
        </p:grpSpPr>
        <p:sp>
          <p:nvSpPr>
            <p:cNvPr id="5811" name="Google Shape;5811;p60"/>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0"/>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0"/>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4" name="Google Shape;5814;p60"/>
          <p:cNvGrpSpPr/>
          <p:nvPr/>
        </p:nvGrpSpPr>
        <p:grpSpPr>
          <a:xfrm>
            <a:off x="3474265" y="2664728"/>
            <a:ext cx="375495" cy="370879"/>
            <a:chOff x="-37808850" y="3221575"/>
            <a:chExt cx="321375" cy="317425"/>
          </a:xfrm>
        </p:grpSpPr>
        <p:sp>
          <p:nvSpPr>
            <p:cNvPr id="5815" name="Google Shape;5815;p60"/>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0"/>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7" name="Google Shape;5817;p60"/>
          <p:cNvGrpSpPr/>
          <p:nvPr/>
        </p:nvGrpSpPr>
        <p:grpSpPr>
          <a:xfrm>
            <a:off x="3483038" y="3186759"/>
            <a:ext cx="372749" cy="241158"/>
            <a:chOff x="-37806500" y="3643030"/>
            <a:chExt cx="319025" cy="206400"/>
          </a:xfrm>
        </p:grpSpPr>
        <p:sp>
          <p:nvSpPr>
            <p:cNvPr id="5818" name="Google Shape;5818;p60"/>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0"/>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60"/>
          <p:cNvGrpSpPr/>
          <p:nvPr/>
        </p:nvGrpSpPr>
        <p:grpSpPr>
          <a:xfrm>
            <a:off x="3485346" y="3579056"/>
            <a:ext cx="368134" cy="371814"/>
            <a:chOff x="-37804925" y="3953450"/>
            <a:chExt cx="315075" cy="318225"/>
          </a:xfrm>
        </p:grpSpPr>
        <p:sp>
          <p:nvSpPr>
            <p:cNvPr id="5821" name="Google Shape;5821;p60"/>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0"/>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0"/>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4" name="Google Shape;5824;p60"/>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5" name="Google Shape;5825;p60"/>
          <p:cNvGrpSpPr/>
          <p:nvPr/>
        </p:nvGrpSpPr>
        <p:grpSpPr>
          <a:xfrm>
            <a:off x="4840364" y="1328538"/>
            <a:ext cx="355663" cy="308725"/>
            <a:chOff x="-28462125" y="3199700"/>
            <a:chExt cx="298550" cy="259150"/>
          </a:xfrm>
        </p:grpSpPr>
        <p:sp>
          <p:nvSpPr>
            <p:cNvPr id="5826" name="Google Shape;5826;p60"/>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0"/>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0"/>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60"/>
          <p:cNvGrpSpPr/>
          <p:nvPr/>
        </p:nvGrpSpPr>
        <p:grpSpPr>
          <a:xfrm>
            <a:off x="4841317" y="1763228"/>
            <a:ext cx="353757" cy="352833"/>
            <a:chOff x="-28461325" y="3545475"/>
            <a:chExt cx="296950" cy="296175"/>
          </a:xfrm>
        </p:grpSpPr>
        <p:sp>
          <p:nvSpPr>
            <p:cNvPr id="5830" name="Google Shape;5830;p60"/>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0"/>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0"/>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0"/>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0"/>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0"/>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60"/>
          <p:cNvGrpSpPr/>
          <p:nvPr/>
        </p:nvGrpSpPr>
        <p:grpSpPr>
          <a:xfrm>
            <a:off x="4837550" y="2213272"/>
            <a:ext cx="361292" cy="352803"/>
            <a:chOff x="-28463700" y="3914875"/>
            <a:chExt cx="303275" cy="296150"/>
          </a:xfrm>
        </p:grpSpPr>
        <p:sp>
          <p:nvSpPr>
            <p:cNvPr id="5837" name="Google Shape;5837;p60"/>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0"/>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60"/>
          <p:cNvGrpSpPr/>
          <p:nvPr/>
        </p:nvGrpSpPr>
        <p:grpSpPr>
          <a:xfrm>
            <a:off x="7072335" y="1369355"/>
            <a:ext cx="351880" cy="227092"/>
            <a:chOff x="-26573400" y="3224125"/>
            <a:chExt cx="295375" cy="190625"/>
          </a:xfrm>
        </p:grpSpPr>
        <p:sp>
          <p:nvSpPr>
            <p:cNvPr id="5840" name="Google Shape;5840;p60"/>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0"/>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60"/>
          <p:cNvGrpSpPr/>
          <p:nvPr/>
        </p:nvGrpSpPr>
        <p:grpSpPr>
          <a:xfrm>
            <a:off x="7072335" y="1763690"/>
            <a:ext cx="351880" cy="351910"/>
            <a:chOff x="-26573400" y="3546250"/>
            <a:chExt cx="295375" cy="295400"/>
          </a:xfrm>
        </p:grpSpPr>
        <p:sp>
          <p:nvSpPr>
            <p:cNvPr id="5843" name="Google Shape;5843;p6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8" name="Google Shape;5848;p60"/>
          <p:cNvGrpSpPr/>
          <p:nvPr/>
        </p:nvGrpSpPr>
        <p:grpSpPr>
          <a:xfrm>
            <a:off x="7060615" y="2213599"/>
            <a:ext cx="375319" cy="352148"/>
            <a:chOff x="-26583625" y="3917025"/>
            <a:chExt cx="315050" cy="295600"/>
          </a:xfrm>
        </p:grpSpPr>
        <p:sp>
          <p:nvSpPr>
            <p:cNvPr id="5849" name="Google Shape;5849;p60"/>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0"/>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0"/>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0"/>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3" name="Google Shape;5853;p60"/>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4" name="Google Shape;5854;p60"/>
          <p:cNvGrpSpPr/>
          <p:nvPr/>
        </p:nvGrpSpPr>
        <p:grpSpPr>
          <a:xfrm>
            <a:off x="5759130" y="3172629"/>
            <a:ext cx="289039" cy="352833"/>
            <a:chOff x="-24694925" y="3518700"/>
            <a:chExt cx="242625" cy="296175"/>
          </a:xfrm>
        </p:grpSpPr>
        <p:sp>
          <p:nvSpPr>
            <p:cNvPr id="5855" name="Google Shape;5855;p60"/>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0"/>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0"/>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0"/>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9" name="Google Shape;5859;p60"/>
          <p:cNvGrpSpPr/>
          <p:nvPr/>
        </p:nvGrpSpPr>
        <p:grpSpPr>
          <a:xfrm>
            <a:off x="5758668" y="3622657"/>
            <a:ext cx="289962" cy="352833"/>
            <a:chOff x="-24709100" y="3888875"/>
            <a:chExt cx="243400" cy="296175"/>
          </a:xfrm>
        </p:grpSpPr>
        <p:sp>
          <p:nvSpPr>
            <p:cNvPr id="5860" name="Google Shape;5860;p60"/>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0"/>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0"/>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3" name="Google Shape;5863;p60"/>
          <p:cNvGrpSpPr/>
          <p:nvPr/>
        </p:nvGrpSpPr>
        <p:grpSpPr>
          <a:xfrm>
            <a:off x="7958668" y="2695320"/>
            <a:ext cx="356556" cy="349557"/>
            <a:chOff x="-22863675" y="3131775"/>
            <a:chExt cx="299300" cy="293425"/>
          </a:xfrm>
        </p:grpSpPr>
        <p:sp>
          <p:nvSpPr>
            <p:cNvPr id="5864" name="Google Shape;5864;p60"/>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0"/>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0"/>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60"/>
          <p:cNvGrpSpPr/>
          <p:nvPr/>
        </p:nvGrpSpPr>
        <p:grpSpPr>
          <a:xfrm>
            <a:off x="5301532" y="1306499"/>
            <a:ext cx="310602" cy="352803"/>
            <a:chOff x="-28069875" y="3175300"/>
            <a:chExt cx="260725" cy="296150"/>
          </a:xfrm>
        </p:grpSpPr>
        <p:sp>
          <p:nvSpPr>
            <p:cNvPr id="5868" name="Google Shape;5868;p60"/>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0"/>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0"/>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0"/>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0"/>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0"/>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0"/>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0"/>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0"/>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7" name="Google Shape;5877;p60"/>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8" name="Google Shape;5878;p60"/>
          <p:cNvGrpSpPr/>
          <p:nvPr/>
        </p:nvGrpSpPr>
        <p:grpSpPr>
          <a:xfrm>
            <a:off x="5342810" y="2213733"/>
            <a:ext cx="228045" cy="351880"/>
            <a:chOff x="-28032075" y="3916450"/>
            <a:chExt cx="191425" cy="295375"/>
          </a:xfrm>
        </p:grpSpPr>
        <p:sp>
          <p:nvSpPr>
            <p:cNvPr id="5879" name="Google Shape;5879;p60"/>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0"/>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0"/>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60"/>
          <p:cNvGrpSpPr/>
          <p:nvPr/>
        </p:nvGrpSpPr>
        <p:grpSpPr>
          <a:xfrm>
            <a:off x="7508157" y="1306484"/>
            <a:ext cx="352833" cy="352833"/>
            <a:chOff x="-26201650" y="3176075"/>
            <a:chExt cx="296175" cy="296175"/>
          </a:xfrm>
        </p:grpSpPr>
        <p:sp>
          <p:nvSpPr>
            <p:cNvPr id="5883" name="Google Shape;5883;p60"/>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0"/>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5" name="Google Shape;5885;p60"/>
          <p:cNvGrpSpPr/>
          <p:nvPr/>
        </p:nvGrpSpPr>
        <p:grpSpPr>
          <a:xfrm>
            <a:off x="7507680" y="1763705"/>
            <a:ext cx="353786" cy="351880"/>
            <a:chOff x="-26204800" y="3547050"/>
            <a:chExt cx="296975" cy="295375"/>
          </a:xfrm>
        </p:grpSpPr>
        <p:sp>
          <p:nvSpPr>
            <p:cNvPr id="5886" name="Google Shape;5886;p60"/>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0"/>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8" name="Google Shape;5888;p60"/>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9" name="Google Shape;5889;p60"/>
          <p:cNvGrpSpPr/>
          <p:nvPr/>
        </p:nvGrpSpPr>
        <p:grpSpPr>
          <a:xfrm>
            <a:off x="6178935" y="2693683"/>
            <a:ext cx="345328" cy="352833"/>
            <a:chOff x="-24353875" y="3147725"/>
            <a:chExt cx="289875" cy="296175"/>
          </a:xfrm>
        </p:grpSpPr>
        <p:sp>
          <p:nvSpPr>
            <p:cNvPr id="5890" name="Google Shape;5890;p60"/>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0"/>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60"/>
          <p:cNvGrpSpPr/>
          <p:nvPr/>
        </p:nvGrpSpPr>
        <p:grpSpPr>
          <a:xfrm>
            <a:off x="6186917" y="3173090"/>
            <a:ext cx="329365" cy="351910"/>
            <a:chOff x="-24344425" y="3519475"/>
            <a:chExt cx="276475" cy="295400"/>
          </a:xfrm>
        </p:grpSpPr>
        <p:sp>
          <p:nvSpPr>
            <p:cNvPr id="5893" name="Google Shape;5893;p60"/>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0"/>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60"/>
          <p:cNvGrpSpPr/>
          <p:nvPr/>
        </p:nvGrpSpPr>
        <p:grpSpPr>
          <a:xfrm>
            <a:off x="6176597" y="3625010"/>
            <a:ext cx="350004" cy="348128"/>
            <a:chOff x="-24353075" y="3891250"/>
            <a:chExt cx="293800" cy="292225"/>
          </a:xfrm>
        </p:grpSpPr>
        <p:sp>
          <p:nvSpPr>
            <p:cNvPr id="5896" name="Google Shape;5896;p60"/>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0"/>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8" name="Google Shape;5898;p60"/>
          <p:cNvGrpSpPr/>
          <p:nvPr/>
        </p:nvGrpSpPr>
        <p:grpSpPr>
          <a:xfrm>
            <a:off x="7960068" y="3173313"/>
            <a:ext cx="353757" cy="351463"/>
            <a:chOff x="-22845575" y="3504075"/>
            <a:chExt cx="296950" cy="295025"/>
          </a:xfrm>
        </p:grpSpPr>
        <p:sp>
          <p:nvSpPr>
            <p:cNvPr id="5899" name="Google Shape;5899;p60"/>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0"/>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1" name="Google Shape;5901;p60"/>
          <p:cNvGrpSpPr/>
          <p:nvPr/>
        </p:nvGrpSpPr>
        <p:grpSpPr>
          <a:xfrm>
            <a:off x="5753249" y="1306961"/>
            <a:ext cx="299344" cy="351880"/>
            <a:chOff x="-27691025" y="3175300"/>
            <a:chExt cx="251275" cy="295375"/>
          </a:xfrm>
        </p:grpSpPr>
        <p:sp>
          <p:nvSpPr>
            <p:cNvPr id="5902" name="Google Shape;5902;p60"/>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0"/>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0"/>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0"/>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60"/>
          <p:cNvGrpSpPr/>
          <p:nvPr/>
        </p:nvGrpSpPr>
        <p:grpSpPr>
          <a:xfrm>
            <a:off x="5725566" y="1825637"/>
            <a:ext cx="354710" cy="228015"/>
            <a:chOff x="-27721750" y="3598250"/>
            <a:chExt cx="297750" cy="191400"/>
          </a:xfrm>
        </p:grpSpPr>
        <p:sp>
          <p:nvSpPr>
            <p:cNvPr id="5907" name="Google Shape;5907;p60"/>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0"/>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60"/>
          <p:cNvGrpSpPr/>
          <p:nvPr/>
        </p:nvGrpSpPr>
        <p:grpSpPr>
          <a:xfrm>
            <a:off x="5726966" y="2219183"/>
            <a:ext cx="351910" cy="340980"/>
            <a:chOff x="-27719400" y="3925600"/>
            <a:chExt cx="295400" cy="286225"/>
          </a:xfrm>
        </p:grpSpPr>
        <p:sp>
          <p:nvSpPr>
            <p:cNvPr id="5910" name="Google Shape;5910;p60"/>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0"/>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60"/>
          <p:cNvGrpSpPr/>
          <p:nvPr/>
        </p:nvGrpSpPr>
        <p:grpSpPr>
          <a:xfrm>
            <a:off x="7948238" y="1306023"/>
            <a:ext cx="353757" cy="353757"/>
            <a:chOff x="-25834600" y="3176875"/>
            <a:chExt cx="296950" cy="296950"/>
          </a:xfrm>
        </p:grpSpPr>
        <p:sp>
          <p:nvSpPr>
            <p:cNvPr id="5913" name="Google Shape;5913;p60"/>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0"/>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0"/>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0"/>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0"/>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8" name="Google Shape;5918;p60"/>
          <p:cNvGrpSpPr/>
          <p:nvPr/>
        </p:nvGrpSpPr>
        <p:grpSpPr>
          <a:xfrm>
            <a:off x="7948238" y="1774024"/>
            <a:ext cx="353757" cy="331241"/>
            <a:chOff x="-25834600" y="3564375"/>
            <a:chExt cx="296950" cy="278050"/>
          </a:xfrm>
        </p:grpSpPr>
        <p:sp>
          <p:nvSpPr>
            <p:cNvPr id="5919" name="Google Shape;5919;p60"/>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0"/>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0"/>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0"/>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0"/>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0"/>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0"/>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0"/>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60"/>
          <p:cNvGrpSpPr/>
          <p:nvPr/>
        </p:nvGrpSpPr>
        <p:grpSpPr>
          <a:xfrm>
            <a:off x="7946362" y="2213376"/>
            <a:ext cx="357509" cy="352595"/>
            <a:chOff x="-25834600" y="3915850"/>
            <a:chExt cx="300100" cy="295975"/>
          </a:xfrm>
        </p:grpSpPr>
        <p:sp>
          <p:nvSpPr>
            <p:cNvPr id="5928" name="Google Shape;5928;p60"/>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0"/>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0"/>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60"/>
          <p:cNvGrpSpPr/>
          <p:nvPr/>
        </p:nvGrpSpPr>
        <p:grpSpPr>
          <a:xfrm>
            <a:off x="6681790" y="2694606"/>
            <a:ext cx="228968" cy="350987"/>
            <a:chOff x="-23930925" y="3149300"/>
            <a:chExt cx="192200" cy="294625"/>
          </a:xfrm>
        </p:grpSpPr>
        <p:sp>
          <p:nvSpPr>
            <p:cNvPr id="5932" name="Google Shape;5932;p60"/>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0"/>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0"/>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0"/>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60"/>
          <p:cNvGrpSpPr/>
          <p:nvPr/>
        </p:nvGrpSpPr>
        <p:grpSpPr>
          <a:xfrm>
            <a:off x="6638620" y="3173090"/>
            <a:ext cx="315307" cy="351910"/>
            <a:chOff x="-23962425" y="3519475"/>
            <a:chExt cx="264675" cy="295400"/>
          </a:xfrm>
        </p:grpSpPr>
        <p:sp>
          <p:nvSpPr>
            <p:cNvPr id="5937" name="Google Shape;5937;p60"/>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0"/>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9" name="Google Shape;5939;p60"/>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0" name="Google Shape;5940;p60"/>
          <p:cNvGrpSpPr/>
          <p:nvPr/>
        </p:nvGrpSpPr>
        <p:grpSpPr>
          <a:xfrm>
            <a:off x="8017295" y="3623134"/>
            <a:ext cx="239302" cy="351880"/>
            <a:chOff x="-22788075" y="3904625"/>
            <a:chExt cx="200875" cy="295375"/>
          </a:xfrm>
        </p:grpSpPr>
        <p:sp>
          <p:nvSpPr>
            <p:cNvPr id="5941" name="Google Shape;5941;p60"/>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0"/>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0"/>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0"/>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60"/>
          <p:cNvGrpSpPr/>
          <p:nvPr/>
        </p:nvGrpSpPr>
        <p:grpSpPr>
          <a:xfrm>
            <a:off x="6172593" y="1306499"/>
            <a:ext cx="354710" cy="352803"/>
            <a:chOff x="-27351575" y="3175300"/>
            <a:chExt cx="297750" cy="296150"/>
          </a:xfrm>
        </p:grpSpPr>
        <p:sp>
          <p:nvSpPr>
            <p:cNvPr id="5946" name="Google Shape;5946;p60"/>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0"/>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0"/>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0"/>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60"/>
          <p:cNvGrpSpPr/>
          <p:nvPr/>
        </p:nvGrpSpPr>
        <p:grpSpPr>
          <a:xfrm>
            <a:off x="6218402" y="1758809"/>
            <a:ext cx="269293" cy="353072"/>
            <a:chOff x="-27313750" y="3545275"/>
            <a:chExt cx="226050" cy="296375"/>
          </a:xfrm>
        </p:grpSpPr>
        <p:sp>
          <p:nvSpPr>
            <p:cNvPr id="5951" name="Google Shape;5951;p60"/>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0"/>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0"/>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60"/>
          <p:cNvGrpSpPr/>
          <p:nvPr/>
        </p:nvGrpSpPr>
        <p:grpSpPr>
          <a:xfrm>
            <a:off x="6172593" y="2211380"/>
            <a:ext cx="354710" cy="356586"/>
            <a:chOff x="-27351575" y="3915650"/>
            <a:chExt cx="297750" cy="299325"/>
          </a:xfrm>
        </p:grpSpPr>
        <p:sp>
          <p:nvSpPr>
            <p:cNvPr id="5955" name="Google Shape;5955;p60"/>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0"/>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7" name="Google Shape;5957;p60"/>
          <p:cNvGrpSpPr/>
          <p:nvPr/>
        </p:nvGrpSpPr>
        <p:grpSpPr>
          <a:xfrm>
            <a:off x="4860084" y="2693579"/>
            <a:ext cx="319060" cy="353042"/>
            <a:chOff x="-25445525" y="3175900"/>
            <a:chExt cx="267825" cy="296350"/>
          </a:xfrm>
        </p:grpSpPr>
        <p:sp>
          <p:nvSpPr>
            <p:cNvPr id="5958" name="Google Shape;5958;p60"/>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0"/>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0"/>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1" name="Google Shape;5961;p60"/>
          <p:cNvGrpSpPr/>
          <p:nvPr/>
        </p:nvGrpSpPr>
        <p:grpSpPr>
          <a:xfrm>
            <a:off x="4841797" y="3183902"/>
            <a:ext cx="355633" cy="330288"/>
            <a:chOff x="-25465200" y="3565175"/>
            <a:chExt cx="298525" cy="277250"/>
          </a:xfrm>
        </p:grpSpPr>
        <p:sp>
          <p:nvSpPr>
            <p:cNvPr id="5962" name="Google Shape;5962;p60"/>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0"/>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60"/>
          <p:cNvGrpSpPr/>
          <p:nvPr/>
        </p:nvGrpSpPr>
        <p:grpSpPr>
          <a:xfrm>
            <a:off x="4841336" y="3623432"/>
            <a:ext cx="356556" cy="351285"/>
            <a:chOff x="-25465200" y="3916150"/>
            <a:chExt cx="299300" cy="294875"/>
          </a:xfrm>
        </p:grpSpPr>
        <p:sp>
          <p:nvSpPr>
            <p:cNvPr id="5965" name="Google Shape;5965;p60"/>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0"/>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60"/>
          <p:cNvGrpSpPr/>
          <p:nvPr/>
        </p:nvGrpSpPr>
        <p:grpSpPr>
          <a:xfrm>
            <a:off x="7068775" y="2693698"/>
            <a:ext cx="351880" cy="352803"/>
            <a:chOff x="-23615075" y="3148525"/>
            <a:chExt cx="295375" cy="296150"/>
          </a:xfrm>
        </p:grpSpPr>
        <p:sp>
          <p:nvSpPr>
            <p:cNvPr id="5968" name="Google Shape;5968;p60"/>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0"/>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0"/>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0"/>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2" name="Google Shape;5972;p60"/>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3" name="Google Shape;5973;p60"/>
          <p:cNvGrpSpPr/>
          <p:nvPr/>
        </p:nvGrpSpPr>
        <p:grpSpPr>
          <a:xfrm>
            <a:off x="7068299" y="3632977"/>
            <a:ext cx="352833" cy="332194"/>
            <a:chOff x="-23615075" y="3906200"/>
            <a:chExt cx="296175" cy="278850"/>
          </a:xfrm>
        </p:grpSpPr>
        <p:sp>
          <p:nvSpPr>
            <p:cNvPr id="5974" name="Google Shape;5974;p60"/>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0"/>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0"/>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7" name="Google Shape;5977;p60"/>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8" name="Google Shape;5978;p60"/>
          <p:cNvGrpSpPr/>
          <p:nvPr/>
        </p:nvGrpSpPr>
        <p:grpSpPr>
          <a:xfrm>
            <a:off x="6617268" y="1306618"/>
            <a:ext cx="353757" cy="352565"/>
            <a:chOff x="-26980600" y="3175500"/>
            <a:chExt cx="296950" cy="295950"/>
          </a:xfrm>
        </p:grpSpPr>
        <p:sp>
          <p:nvSpPr>
            <p:cNvPr id="5979" name="Google Shape;5979;p60"/>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0"/>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0"/>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2" name="Google Shape;5982;p60"/>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3" name="Google Shape;5983;p60"/>
          <p:cNvGrpSpPr/>
          <p:nvPr/>
        </p:nvGrpSpPr>
        <p:grpSpPr>
          <a:xfrm>
            <a:off x="6617744" y="2245154"/>
            <a:ext cx="352803" cy="289039"/>
            <a:chOff x="-26981375" y="3951875"/>
            <a:chExt cx="296150" cy="242625"/>
          </a:xfrm>
        </p:grpSpPr>
        <p:sp>
          <p:nvSpPr>
            <p:cNvPr id="5984" name="Google Shape;5984;p60"/>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0"/>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0"/>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60"/>
          <p:cNvGrpSpPr/>
          <p:nvPr/>
        </p:nvGrpSpPr>
        <p:grpSpPr>
          <a:xfrm>
            <a:off x="5282787" y="2692745"/>
            <a:ext cx="351910" cy="354710"/>
            <a:chOff x="-25094250" y="3176075"/>
            <a:chExt cx="295400" cy="297750"/>
          </a:xfrm>
        </p:grpSpPr>
        <p:sp>
          <p:nvSpPr>
            <p:cNvPr id="5988" name="Google Shape;5988;p60"/>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0"/>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0"/>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60"/>
          <p:cNvGrpSpPr/>
          <p:nvPr/>
        </p:nvGrpSpPr>
        <p:grpSpPr>
          <a:xfrm>
            <a:off x="5282787" y="3173106"/>
            <a:ext cx="351910" cy="351880"/>
            <a:chOff x="-25094250" y="3547050"/>
            <a:chExt cx="295400" cy="295375"/>
          </a:xfrm>
        </p:grpSpPr>
        <p:sp>
          <p:nvSpPr>
            <p:cNvPr id="5992" name="Google Shape;5992;p60"/>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0"/>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0"/>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0"/>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0"/>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7" name="Google Shape;5997;p60"/>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8" name="Google Shape;5998;p60"/>
          <p:cNvGrpSpPr/>
          <p:nvPr/>
        </p:nvGrpSpPr>
        <p:grpSpPr>
          <a:xfrm>
            <a:off x="7514864" y="2693698"/>
            <a:ext cx="352803" cy="352803"/>
            <a:chOff x="-23245675" y="3148525"/>
            <a:chExt cx="296150" cy="296150"/>
          </a:xfrm>
        </p:grpSpPr>
        <p:sp>
          <p:nvSpPr>
            <p:cNvPr id="5999" name="Google Shape;5999;p60"/>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0"/>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0"/>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2" name="Google Shape;6002;p60"/>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3" name="Google Shape;6003;p60"/>
          <p:cNvGrpSpPr/>
          <p:nvPr/>
        </p:nvGrpSpPr>
        <p:grpSpPr>
          <a:xfrm>
            <a:off x="7515325" y="3622672"/>
            <a:ext cx="351880" cy="352803"/>
            <a:chOff x="-23244900" y="3888100"/>
            <a:chExt cx="295375" cy="296150"/>
          </a:xfrm>
        </p:grpSpPr>
        <p:sp>
          <p:nvSpPr>
            <p:cNvPr id="6004" name="Google Shape;6004;p60"/>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0"/>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0"/>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0"/>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0"/>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0"/>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0"/>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0"/>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0"/>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0"/>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0"/>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5" name="Google Shape;6015;p60"/>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0"/>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017" name="Google Shape;6017;p60"/>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21" name="Shape 6021"/>
        <p:cNvGrpSpPr/>
        <p:nvPr/>
      </p:nvGrpSpPr>
      <p:grpSpPr>
        <a:xfrm>
          <a:off x="0" y="0"/>
          <a:ext cx="0" cy="0"/>
          <a:chOff x="0" y="0"/>
          <a:chExt cx="0" cy="0"/>
        </a:xfrm>
      </p:grpSpPr>
      <p:sp>
        <p:nvSpPr>
          <p:cNvPr id="6022" name="Google Shape;6022;p61"/>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3" name="Google Shape;6023;p61"/>
          <p:cNvGrpSpPr/>
          <p:nvPr/>
        </p:nvGrpSpPr>
        <p:grpSpPr>
          <a:xfrm>
            <a:off x="832654" y="1819647"/>
            <a:ext cx="367261" cy="367261"/>
            <a:chOff x="-65145700" y="3727425"/>
            <a:chExt cx="317425" cy="317425"/>
          </a:xfrm>
        </p:grpSpPr>
        <p:sp>
          <p:nvSpPr>
            <p:cNvPr id="6024" name="Google Shape;6024;p61"/>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1"/>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6" name="Google Shape;6026;p61"/>
          <p:cNvGrpSpPr/>
          <p:nvPr/>
        </p:nvGrpSpPr>
        <p:grpSpPr>
          <a:xfrm>
            <a:off x="835851" y="2248561"/>
            <a:ext cx="360868" cy="367261"/>
            <a:chOff x="-65144125" y="4094450"/>
            <a:chExt cx="311900" cy="317425"/>
          </a:xfrm>
        </p:grpSpPr>
        <p:sp>
          <p:nvSpPr>
            <p:cNvPr id="6027" name="Google Shape;6027;p61"/>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1"/>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1"/>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0" name="Google Shape;6030;p61"/>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1" name="Google Shape;6031;p61"/>
          <p:cNvGrpSpPr/>
          <p:nvPr/>
        </p:nvGrpSpPr>
        <p:grpSpPr>
          <a:xfrm>
            <a:off x="3039420" y="1819256"/>
            <a:ext cx="370645" cy="368042"/>
            <a:chOff x="-63250675" y="3744075"/>
            <a:chExt cx="320350" cy="318100"/>
          </a:xfrm>
        </p:grpSpPr>
        <p:sp>
          <p:nvSpPr>
            <p:cNvPr id="6032" name="Google Shape;6032;p61"/>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1"/>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1"/>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61"/>
          <p:cNvGrpSpPr/>
          <p:nvPr/>
        </p:nvGrpSpPr>
        <p:grpSpPr>
          <a:xfrm>
            <a:off x="3041112" y="2248561"/>
            <a:ext cx="367261" cy="367261"/>
            <a:chOff x="-63250675" y="4110200"/>
            <a:chExt cx="317425" cy="317425"/>
          </a:xfrm>
        </p:grpSpPr>
        <p:sp>
          <p:nvSpPr>
            <p:cNvPr id="6036" name="Google Shape;6036;p61"/>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1"/>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1"/>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1"/>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1"/>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1"/>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1"/>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1"/>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1"/>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61"/>
          <p:cNvGrpSpPr/>
          <p:nvPr/>
        </p:nvGrpSpPr>
        <p:grpSpPr>
          <a:xfrm>
            <a:off x="1720159" y="2745656"/>
            <a:ext cx="359075" cy="358844"/>
            <a:chOff x="-61351725" y="3372400"/>
            <a:chExt cx="310350" cy="310150"/>
          </a:xfrm>
        </p:grpSpPr>
        <p:sp>
          <p:nvSpPr>
            <p:cNvPr id="6046" name="Google Shape;6046;p61"/>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1"/>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1"/>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9" name="Google Shape;6049;p61"/>
          <p:cNvGrpSpPr/>
          <p:nvPr/>
        </p:nvGrpSpPr>
        <p:grpSpPr>
          <a:xfrm>
            <a:off x="1716514" y="3208713"/>
            <a:ext cx="366364" cy="333534"/>
            <a:chOff x="-61354875" y="3751050"/>
            <a:chExt cx="316650" cy="288275"/>
          </a:xfrm>
        </p:grpSpPr>
        <p:sp>
          <p:nvSpPr>
            <p:cNvPr id="6050" name="Google Shape;6050;p61"/>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1"/>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1"/>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61"/>
          <p:cNvGrpSpPr/>
          <p:nvPr/>
        </p:nvGrpSpPr>
        <p:grpSpPr>
          <a:xfrm>
            <a:off x="1716514" y="3650352"/>
            <a:ext cx="366364" cy="367290"/>
            <a:chOff x="-61354875" y="4101525"/>
            <a:chExt cx="316650" cy="317450"/>
          </a:xfrm>
        </p:grpSpPr>
        <p:sp>
          <p:nvSpPr>
            <p:cNvPr id="6054" name="Google Shape;6054;p61"/>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1"/>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6" name="Google Shape;6056;p61"/>
          <p:cNvGrpSpPr/>
          <p:nvPr/>
        </p:nvGrpSpPr>
        <p:grpSpPr>
          <a:xfrm>
            <a:off x="3932949" y="2742228"/>
            <a:ext cx="368157" cy="365699"/>
            <a:chOff x="-59470075" y="3308975"/>
            <a:chExt cx="318200" cy="316075"/>
          </a:xfrm>
        </p:grpSpPr>
        <p:sp>
          <p:nvSpPr>
            <p:cNvPr id="6057" name="Google Shape;6057;p61"/>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1"/>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1"/>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1"/>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1"/>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1"/>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1"/>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1"/>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1"/>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61"/>
          <p:cNvGrpSpPr/>
          <p:nvPr/>
        </p:nvGrpSpPr>
        <p:grpSpPr>
          <a:xfrm>
            <a:off x="1278379" y="1377933"/>
            <a:ext cx="367261" cy="364686"/>
            <a:chOff x="-64781025" y="3361050"/>
            <a:chExt cx="317425" cy="315200"/>
          </a:xfrm>
        </p:grpSpPr>
        <p:sp>
          <p:nvSpPr>
            <p:cNvPr id="6067" name="Google Shape;6067;p61"/>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1"/>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1"/>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1"/>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1" name="Google Shape;6071;p61"/>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1"/>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1"/>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4" name="Google Shape;6074;p61"/>
          <p:cNvGrpSpPr/>
          <p:nvPr/>
        </p:nvGrpSpPr>
        <p:grpSpPr>
          <a:xfrm>
            <a:off x="3482779" y="1819372"/>
            <a:ext cx="382765" cy="367810"/>
            <a:chOff x="-62890750" y="3747425"/>
            <a:chExt cx="330825" cy="317900"/>
          </a:xfrm>
        </p:grpSpPr>
        <p:sp>
          <p:nvSpPr>
            <p:cNvPr id="6075" name="Google Shape;6075;p61"/>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1"/>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1"/>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1"/>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1"/>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1"/>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1"/>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1"/>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1"/>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1"/>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1"/>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1"/>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1"/>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1"/>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9" name="Google Shape;6089;p61"/>
          <p:cNvGrpSpPr/>
          <p:nvPr/>
        </p:nvGrpSpPr>
        <p:grpSpPr>
          <a:xfrm>
            <a:off x="3490531" y="2249009"/>
            <a:ext cx="367261" cy="366364"/>
            <a:chOff x="-62884425" y="4111775"/>
            <a:chExt cx="317425" cy="316650"/>
          </a:xfrm>
        </p:grpSpPr>
        <p:sp>
          <p:nvSpPr>
            <p:cNvPr id="6090" name="Google Shape;6090;p61"/>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1"/>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61"/>
          <p:cNvGrpSpPr/>
          <p:nvPr/>
        </p:nvGrpSpPr>
        <p:grpSpPr>
          <a:xfrm>
            <a:off x="2163165" y="2745078"/>
            <a:ext cx="365438" cy="360001"/>
            <a:chOff x="-60991775" y="3376900"/>
            <a:chExt cx="315850" cy="311150"/>
          </a:xfrm>
        </p:grpSpPr>
        <p:sp>
          <p:nvSpPr>
            <p:cNvPr id="6093" name="Google Shape;6093;p61"/>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1"/>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1"/>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61"/>
          <p:cNvGrpSpPr/>
          <p:nvPr/>
        </p:nvGrpSpPr>
        <p:grpSpPr>
          <a:xfrm>
            <a:off x="2162702" y="3195942"/>
            <a:ext cx="366364" cy="359075"/>
            <a:chOff x="-60988625" y="3740800"/>
            <a:chExt cx="316650" cy="310350"/>
          </a:xfrm>
        </p:grpSpPr>
        <p:sp>
          <p:nvSpPr>
            <p:cNvPr id="6097" name="Google Shape;6097;p61"/>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1"/>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1"/>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0" name="Google Shape;6100;p61"/>
          <p:cNvGrpSpPr/>
          <p:nvPr/>
        </p:nvGrpSpPr>
        <p:grpSpPr>
          <a:xfrm>
            <a:off x="2162702" y="3651393"/>
            <a:ext cx="366364" cy="365207"/>
            <a:chOff x="-60987850" y="4100950"/>
            <a:chExt cx="316650" cy="315650"/>
          </a:xfrm>
        </p:grpSpPr>
        <p:sp>
          <p:nvSpPr>
            <p:cNvPr id="6101" name="Google Shape;6101;p61"/>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1"/>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1"/>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1"/>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1"/>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61"/>
          <p:cNvGrpSpPr/>
          <p:nvPr/>
        </p:nvGrpSpPr>
        <p:grpSpPr>
          <a:xfrm>
            <a:off x="3932486" y="3196853"/>
            <a:ext cx="369083" cy="357253"/>
            <a:chOff x="-59447250" y="3706150"/>
            <a:chExt cx="319000" cy="308775"/>
          </a:xfrm>
        </p:grpSpPr>
        <p:sp>
          <p:nvSpPr>
            <p:cNvPr id="6107" name="Google Shape;6107;p61"/>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1"/>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1"/>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1"/>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61"/>
          <p:cNvGrpSpPr/>
          <p:nvPr/>
        </p:nvGrpSpPr>
        <p:grpSpPr>
          <a:xfrm>
            <a:off x="1721214" y="1378164"/>
            <a:ext cx="368186" cy="364224"/>
            <a:chOff x="-64406125" y="3362225"/>
            <a:chExt cx="318225" cy="314800"/>
          </a:xfrm>
        </p:grpSpPr>
        <p:sp>
          <p:nvSpPr>
            <p:cNvPr id="6112" name="Google Shape;6112;p61"/>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1"/>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4" name="Google Shape;6114;p61"/>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5" name="Google Shape;6115;p61"/>
          <p:cNvGrpSpPr/>
          <p:nvPr/>
        </p:nvGrpSpPr>
        <p:grpSpPr>
          <a:xfrm>
            <a:off x="1721677" y="2249009"/>
            <a:ext cx="367261" cy="366364"/>
            <a:chOff x="-64410850" y="4094450"/>
            <a:chExt cx="317425" cy="316650"/>
          </a:xfrm>
        </p:grpSpPr>
        <p:sp>
          <p:nvSpPr>
            <p:cNvPr id="6116" name="Google Shape;6116;p61"/>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1"/>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1"/>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9" name="Google Shape;6119;p61"/>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0" name="Google Shape;6120;p61"/>
          <p:cNvGrpSpPr/>
          <p:nvPr/>
        </p:nvGrpSpPr>
        <p:grpSpPr>
          <a:xfrm>
            <a:off x="3943225" y="1819083"/>
            <a:ext cx="365467" cy="368389"/>
            <a:chOff x="-62516625" y="3743175"/>
            <a:chExt cx="315875" cy="318400"/>
          </a:xfrm>
        </p:grpSpPr>
        <p:sp>
          <p:nvSpPr>
            <p:cNvPr id="6121" name="Google Shape;6121;p61"/>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1"/>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61"/>
          <p:cNvGrpSpPr/>
          <p:nvPr/>
        </p:nvGrpSpPr>
        <p:grpSpPr>
          <a:xfrm>
            <a:off x="3950065" y="2269054"/>
            <a:ext cx="351786" cy="326274"/>
            <a:chOff x="-62511900" y="4129100"/>
            <a:chExt cx="304050" cy="282000"/>
          </a:xfrm>
        </p:grpSpPr>
        <p:sp>
          <p:nvSpPr>
            <p:cNvPr id="6124" name="Google Shape;6124;p61"/>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1"/>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1"/>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1"/>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1"/>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61"/>
          <p:cNvGrpSpPr/>
          <p:nvPr/>
        </p:nvGrpSpPr>
        <p:grpSpPr>
          <a:xfrm>
            <a:off x="2628187" y="2741448"/>
            <a:ext cx="310770" cy="367261"/>
            <a:chOff x="-60597975" y="3367475"/>
            <a:chExt cx="268600" cy="317425"/>
          </a:xfrm>
        </p:grpSpPr>
        <p:sp>
          <p:nvSpPr>
            <p:cNvPr id="6130" name="Google Shape;6130;p61"/>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1"/>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1"/>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1"/>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1"/>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5" name="Google Shape;6135;p61"/>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6" name="Google Shape;6136;p61"/>
          <p:cNvGrpSpPr/>
          <p:nvPr/>
        </p:nvGrpSpPr>
        <p:grpSpPr>
          <a:xfrm>
            <a:off x="2600390" y="3702764"/>
            <a:ext cx="366364" cy="262465"/>
            <a:chOff x="-60621600" y="4145650"/>
            <a:chExt cx="316650" cy="226850"/>
          </a:xfrm>
        </p:grpSpPr>
        <p:sp>
          <p:nvSpPr>
            <p:cNvPr id="6137" name="Google Shape;6137;p61"/>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1"/>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1"/>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0" name="Google Shape;6140;p61"/>
          <p:cNvGrpSpPr/>
          <p:nvPr/>
        </p:nvGrpSpPr>
        <p:grpSpPr>
          <a:xfrm>
            <a:off x="3937042" y="3651263"/>
            <a:ext cx="359972" cy="365467"/>
            <a:chOff x="-59400775" y="4084200"/>
            <a:chExt cx="311125" cy="315875"/>
          </a:xfrm>
        </p:grpSpPr>
        <p:sp>
          <p:nvSpPr>
            <p:cNvPr id="6141" name="Google Shape;6141;p61"/>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1"/>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1"/>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1"/>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1"/>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1"/>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61"/>
          <p:cNvGrpSpPr/>
          <p:nvPr/>
        </p:nvGrpSpPr>
        <p:grpSpPr>
          <a:xfrm>
            <a:off x="2161136" y="1377094"/>
            <a:ext cx="365438" cy="366364"/>
            <a:chOff x="-64044600" y="3360375"/>
            <a:chExt cx="315850" cy="316650"/>
          </a:xfrm>
        </p:grpSpPr>
        <p:sp>
          <p:nvSpPr>
            <p:cNvPr id="6148" name="Google Shape;6148;p61"/>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1"/>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1"/>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61"/>
          <p:cNvGrpSpPr/>
          <p:nvPr/>
        </p:nvGrpSpPr>
        <p:grpSpPr>
          <a:xfrm>
            <a:off x="2187559" y="1819647"/>
            <a:ext cx="312592" cy="367261"/>
            <a:chOff x="-64022550" y="3727425"/>
            <a:chExt cx="270175" cy="317425"/>
          </a:xfrm>
        </p:grpSpPr>
        <p:sp>
          <p:nvSpPr>
            <p:cNvPr id="6152" name="Google Shape;6152;p61"/>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1"/>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1"/>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61"/>
          <p:cNvGrpSpPr/>
          <p:nvPr/>
        </p:nvGrpSpPr>
        <p:grpSpPr>
          <a:xfrm>
            <a:off x="2211697" y="2248547"/>
            <a:ext cx="264317" cy="367290"/>
            <a:chOff x="-64001300" y="4093650"/>
            <a:chExt cx="228450" cy="317450"/>
          </a:xfrm>
        </p:grpSpPr>
        <p:sp>
          <p:nvSpPr>
            <p:cNvPr id="6156" name="Google Shape;6156;p61"/>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1"/>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1"/>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1"/>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61"/>
          <p:cNvGrpSpPr/>
          <p:nvPr/>
        </p:nvGrpSpPr>
        <p:grpSpPr>
          <a:xfrm>
            <a:off x="830701" y="2741838"/>
            <a:ext cx="359972" cy="366480"/>
            <a:chOff x="-62148800" y="3377700"/>
            <a:chExt cx="311125" cy="316750"/>
          </a:xfrm>
        </p:grpSpPr>
        <p:sp>
          <p:nvSpPr>
            <p:cNvPr id="6161" name="Google Shape;6161;p61"/>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1"/>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61"/>
          <p:cNvGrpSpPr/>
          <p:nvPr/>
        </p:nvGrpSpPr>
        <p:grpSpPr>
          <a:xfrm>
            <a:off x="826608" y="3191835"/>
            <a:ext cx="368157" cy="367290"/>
            <a:chOff x="-62154300" y="3743950"/>
            <a:chExt cx="318200" cy="317450"/>
          </a:xfrm>
        </p:grpSpPr>
        <p:sp>
          <p:nvSpPr>
            <p:cNvPr id="6164" name="Google Shape;6164;p61"/>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1"/>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6" name="Google Shape;6166;p61"/>
          <p:cNvGrpSpPr/>
          <p:nvPr/>
        </p:nvGrpSpPr>
        <p:grpSpPr>
          <a:xfrm>
            <a:off x="826594" y="3650815"/>
            <a:ext cx="368186" cy="366364"/>
            <a:chOff x="-62151950" y="4111775"/>
            <a:chExt cx="318225" cy="316650"/>
          </a:xfrm>
        </p:grpSpPr>
        <p:sp>
          <p:nvSpPr>
            <p:cNvPr id="6167" name="Google Shape;6167;p61"/>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1"/>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1"/>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1"/>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61"/>
          <p:cNvGrpSpPr/>
          <p:nvPr/>
        </p:nvGrpSpPr>
        <p:grpSpPr>
          <a:xfrm>
            <a:off x="3045218" y="2741361"/>
            <a:ext cx="368157" cy="367434"/>
            <a:chOff x="-60254550" y="3367325"/>
            <a:chExt cx="318200" cy="317575"/>
          </a:xfrm>
        </p:grpSpPr>
        <p:sp>
          <p:nvSpPr>
            <p:cNvPr id="6172" name="Google Shape;6172;p61"/>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1"/>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1"/>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1"/>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61"/>
          <p:cNvGrpSpPr/>
          <p:nvPr/>
        </p:nvGrpSpPr>
        <p:grpSpPr>
          <a:xfrm>
            <a:off x="3046115" y="3192355"/>
            <a:ext cx="366364" cy="366248"/>
            <a:chOff x="-60255350" y="3733825"/>
            <a:chExt cx="316650" cy="316550"/>
          </a:xfrm>
        </p:grpSpPr>
        <p:sp>
          <p:nvSpPr>
            <p:cNvPr id="6177" name="Google Shape;6177;p61"/>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1"/>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1"/>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1"/>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1"/>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1"/>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1"/>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61"/>
          <p:cNvGrpSpPr/>
          <p:nvPr/>
        </p:nvGrpSpPr>
        <p:grpSpPr>
          <a:xfrm>
            <a:off x="3073912" y="3651263"/>
            <a:ext cx="310770" cy="365467"/>
            <a:chOff x="-60232500" y="4101525"/>
            <a:chExt cx="268600" cy="315875"/>
          </a:xfrm>
        </p:grpSpPr>
        <p:sp>
          <p:nvSpPr>
            <p:cNvPr id="6185" name="Google Shape;6185;p61"/>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1"/>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7" name="Google Shape;6187;p61"/>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8" name="Google Shape;6188;p61"/>
          <p:cNvGrpSpPr/>
          <p:nvPr/>
        </p:nvGrpSpPr>
        <p:grpSpPr>
          <a:xfrm>
            <a:off x="2606912" y="1377094"/>
            <a:ext cx="368186" cy="366364"/>
            <a:chOff x="-63679950" y="3360375"/>
            <a:chExt cx="318225" cy="316650"/>
          </a:xfrm>
        </p:grpSpPr>
        <p:sp>
          <p:nvSpPr>
            <p:cNvPr id="6189" name="Google Shape;6189;p61"/>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1"/>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1"/>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1"/>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3" name="Google Shape;6193;p61"/>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4" name="Google Shape;6194;p61"/>
          <p:cNvGrpSpPr/>
          <p:nvPr/>
        </p:nvGrpSpPr>
        <p:grpSpPr>
          <a:xfrm>
            <a:off x="2605539" y="2248431"/>
            <a:ext cx="370934" cy="367521"/>
            <a:chOff x="-63679950" y="4093450"/>
            <a:chExt cx="320600" cy="317650"/>
          </a:xfrm>
        </p:grpSpPr>
        <p:sp>
          <p:nvSpPr>
            <p:cNvPr id="6195" name="Google Shape;6195;p61"/>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1"/>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1"/>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8" name="Google Shape;6198;p61"/>
          <p:cNvGrpSpPr/>
          <p:nvPr/>
        </p:nvGrpSpPr>
        <p:grpSpPr>
          <a:xfrm>
            <a:off x="1265656" y="2741433"/>
            <a:ext cx="366364" cy="367290"/>
            <a:chOff x="-61784125" y="3377700"/>
            <a:chExt cx="316650" cy="317450"/>
          </a:xfrm>
        </p:grpSpPr>
        <p:sp>
          <p:nvSpPr>
            <p:cNvPr id="6199" name="Google Shape;6199;p61"/>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1"/>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1"/>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1"/>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1"/>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1"/>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1"/>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6" name="Google Shape;6206;p61"/>
          <p:cNvGrpSpPr/>
          <p:nvPr/>
        </p:nvGrpSpPr>
        <p:grpSpPr>
          <a:xfrm>
            <a:off x="1265656" y="3191835"/>
            <a:ext cx="366364" cy="367290"/>
            <a:chOff x="-61783350" y="3743950"/>
            <a:chExt cx="316650" cy="317450"/>
          </a:xfrm>
        </p:grpSpPr>
        <p:sp>
          <p:nvSpPr>
            <p:cNvPr id="6207" name="Google Shape;6207;p61"/>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1"/>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9" name="Google Shape;6209;p61"/>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1"/>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1"/>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2" name="Google Shape;6212;p61"/>
          <p:cNvGrpSpPr/>
          <p:nvPr/>
        </p:nvGrpSpPr>
        <p:grpSpPr>
          <a:xfrm>
            <a:off x="3487080" y="3651668"/>
            <a:ext cx="369112" cy="364657"/>
            <a:chOff x="-59869425" y="4102225"/>
            <a:chExt cx="319025" cy="315175"/>
          </a:xfrm>
        </p:grpSpPr>
        <p:sp>
          <p:nvSpPr>
            <p:cNvPr id="6213" name="Google Shape;6213;p61"/>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1"/>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1"/>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1"/>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7" name="Google Shape;6217;p61"/>
          <p:cNvGrpSpPr/>
          <p:nvPr/>
        </p:nvGrpSpPr>
        <p:grpSpPr>
          <a:xfrm>
            <a:off x="2605883" y="4120490"/>
            <a:ext cx="366364" cy="365467"/>
            <a:chOff x="-59029025" y="3711650"/>
            <a:chExt cx="316650" cy="315875"/>
          </a:xfrm>
        </p:grpSpPr>
        <p:sp>
          <p:nvSpPr>
            <p:cNvPr id="6218" name="Google Shape;6218;p61"/>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1"/>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1"/>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1"/>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1"/>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1"/>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1"/>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5" name="Google Shape;6225;p61"/>
          <p:cNvGrpSpPr/>
          <p:nvPr/>
        </p:nvGrpSpPr>
        <p:grpSpPr>
          <a:xfrm>
            <a:off x="4841373" y="1398014"/>
            <a:ext cx="351940" cy="348188"/>
            <a:chOff x="581525" y="3254850"/>
            <a:chExt cx="297750" cy="294575"/>
          </a:xfrm>
        </p:grpSpPr>
        <p:sp>
          <p:nvSpPr>
            <p:cNvPr id="6226" name="Google Shape;6226;p61"/>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1"/>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1"/>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9" name="Google Shape;6229;p61"/>
          <p:cNvGrpSpPr/>
          <p:nvPr/>
        </p:nvGrpSpPr>
        <p:grpSpPr>
          <a:xfrm>
            <a:off x="4840442" y="1836950"/>
            <a:ext cx="353802" cy="351497"/>
            <a:chOff x="580725" y="3617925"/>
            <a:chExt cx="299325" cy="297375"/>
          </a:xfrm>
        </p:grpSpPr>
        <p:sp>
          <p:nvSpPr>
            <p:cNvPr id="6230" name="Google Shape;6230;p61"/>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1"/>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1"/>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1"/>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1"/>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61"/>
          <p:cNvGrpSpPr/>
          <p:nvPr/>
        </p:nvGrpSpPr>
        <p:grpSpPr>
          <a:xfrm>
            <a:off x="4842304" y="2284140"/>
            <a:ext cx="350079" cy="350079"/>
            <a:chOff x="583100" y="3982600"/>
            <a:chExt cx="296175" cy="296175"/>
          </a:xfrm>
        </p:grpSpPr>
        <p:sp>
          <p:nvSpPr>
            <p:cNvPr id="6236" name="Google Shape;6236;p61"/>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1"/>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1"/>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1"/>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1"/>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1"/>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1"/>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61"/>
          <p:cNvGrpSpPr/>
          <p:nvPr/>
        </p:nvGrpSpPr>
        <p:grpSpPr>
          <a:xfrm>
            <a:off x="7074918" y="1397764"/>
            <a:ext cx="307231" cy="348690"/>
            <a:chOff x="2423775" y="3226875"/>
            <a:chExt cx="259925" cy="295000"/>
          </a:xfrm>
        </p:grpSpPr>
        <p:sp>
          <p:nvSpPr>
            <p:cNvPr id="6244" name="Google Shape;6244;p61"/>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1"/>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1"/>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7" name="Google Shape;6247;p61"/>
          <p:cNvGrpSpPr/>
          <p:nvPr/>
        </p:nvGrpSpPr>
        <p:grpSpPr>
          <a:xfrm>
            <a:off x="7052106" y="1839049"/>
            <a:ext cx="352857" cy="347301"/>
            <a:chOff x="2404875" y="3592725"/>
            <a:chExt cx="298525" cy="293825"/>
          </a:xfrm>
        </p:grpSpPr>
        <p:sp>
          <p:nvSpPr>
            <p:cNvPr id="6248" name="Google Shape;6248;p61"/>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1"/>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1"/>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61"/>
          <p:cNvGrpSpPr/>
          <p:nvPr/>
        </p:nvGrpSpPr>
        <p:grpSpPr>
          <a:xfrm>
            <a:off x="7053036" y="2284614"/>
            <a:ext cx="350995" cy="349133"/>
            <a:chOff x="2404875" y="3955825"/>
            <a:chExt cx="296950" cy="295375"/>
          </a:xfrm>
        </p:grpSpPr>
        <p:sp>
          <p:nvSpPr>
            <p:cNvPr id="6252" name="Google Shape;6252;p61"/>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1"/>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1"/>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1"/>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61"/>
          <p:cNvGrpSpPr/>
          <p:nvPr/>
        </p:nvGrpSpPr>
        <p:grpSpPr>
          <a:xfrm>
            <a:off x="5747016" y="2748808"/>
            <a:ext cx="349163" cy="350079"/>
            <a:chOff x="4263650" y="3235150"/>
            <a:chExt cx="295400" cy="296175"/>
          </a:xfrm>
        </p:grpSpPr>
        <p:sp>
          <p:nvSpPr>
            <p:cNvPr id="6257" name="Google Shape;6257;p61"/>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1"/>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1"/>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1"/>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1"/>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61"/>
          <p:cNvGrpSpPr/>
          <p:nvPr/>
        </p:nvGrpSpPr>
        <p:grpSpPr>
          <a:xfrm>
            <a:off x="5744696" y="3207969"/>
            <a:ext cx="353802" cy="327739"/>
            <a:chOff x="4266025" y="3609275"/>
            <a:chExt cx="299325" cy="277275"/>
          </a:xfrm>
        </p:grpSpPr>
        <p:sp>
          <p:nvSpPr>
            <p:cNvPr id="6263" name="Google Shape;6263;p61"/>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1"/>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61"/>
          <p:cNvGrpSpPr/>
          <p:nvPr/>
        </p:nvGrpSpPr>
        <p:grpSpPr>
          <a:xfrm>
            <a:off x="5745154" y="3673356"/>
            <a:ext cx="352886" cy="349133"/>
            <a:chOff x="4263650" y="3963700"/>
            <a:chExt cx="298550" cy="295375"/>
          </a:xfrm>
        </p:grpSpPr>
        <p:sp>
          <p:nvSpPr>
            <p:cNvPr id="6266" name="Google Shape;6266;p61"/>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1"/>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1"/>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1"/>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1"/>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1"/>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1"/>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3" name="Google Shape;6273;p61"/>
          <p:cNvGrpSpPr/>
          <p:nvPr/>
        </p:nvGrpSpPr>
        <p:grpSpPr>
          <a:xfrm>
            <a:off x="8023491" y="2748809"/>
            <a:ext cx="226264" cy="350079"/>
            <a:chOff x="6164975" y="3211525"/>
            <a:chExt cx="191425" cy="296175"/>
          </a:xfrm>
        </p:grpSpPr>
        <p:sp>
          <p:nvSpPr>
            <p:cNvPr id="6274" name="Google Shape;6274;p61"/>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1"/>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1"/>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1"/>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1"/>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1"/>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1"/>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1" name="Google Shape;6281;p61"/>
          <p:cNvGrpSpPr/>
          <p:nvPr/>
        </p:nvGrpSpPr>
        <p:grpSpPr>
          <a:xfrm>
            <a:off x="5285528" y="1397084"/>
            <a:ext cx="352886" cy="350049"/>
            <a:chOff x="946175" y="3253275"/>
            <a:chExt cx="298550" cy="296150"/>
          </a:xfrm>
        </p:grpSpPr>
        <p:sp>
          <p:nvSpPr>
            <p:cNvPr id="6282" name="Google Shape;6282;p61"/>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1"/>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1"/>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1"/>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1"/>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61"/>
          <p:cNvGrpSpPr/>
          <p:nvPr/>
        </p:nvGrpSpPr>
        <p:grpSpPr>
          <a:xfrm>
            <a:off x="5286459" y="1839048"/>
            <a:ext cx="351024" cy="347301"/>
            <a:chOff x="946175" y="3619500"/>
            <a:chExt cx="296975" cy="293825"/>
          </a:xfrm>
        </p:grpSpPr>
        <p:sp>
          <p:nvSpPr>
            <p:cNvPr id="6288" name="Google Shape;6288;p61"/>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1"/>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1"/>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1"/>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1"/>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1"/>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61"/>
          <p:cNvGrpSpPr/>
          <p:nvPr/>
        </p:nvGrpSpPr>
        <p:grpSpPr>
          <a:xfrm>
            <a:off x="5286001" y="2283682"/>
            <a:ext cx="351940" cy="350995"/>
            <a:chOff x="944600" y="3981825"/>
            <a:chExt cx="297750" cy="296950"/>
          </a:xfrm>
        </p:grpSpPr>
        <p:sp>
          <p:nvSpPr>
            <p:cNvPr id="6295" name="Google Shape;6295;p61"/>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1"/>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1"/>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1"/>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9" name="Google Shape;6299;p61"/>
          <p:cNvGrpSpPr/>
          <p:nvPr/>
        </p:nvGrpSpPr>
        <p:grpSpPr>
          <a:xfrm>
            <a:off x="7502937" y="1397542"/>
            <a:ext cx="350079" cy="349133"/>
            <a:chOff x="2768750" y="3227275"/>
            <a:chExt cx="296175" cy="295375"/>
          </a:xfrm>
        </p:grpSpPr>
        <p:sp>
          <p:nvSpPr>
            <p:cNvPr id="6300" name="Google Shape;6300;p61"/>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1"/>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1"/>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1"/>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1"/>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1"/>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1"/>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1"/>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8" name="Google Shape;6308;p61"/>
          <p:cNvGrpSpPr/>
          <p:nvPr/>
        </p:nvGrpSpPr>
        <p:grpSpPr>
          <a:xfrm>
            <a:off x="7523888" y="1838414"/>
            <a:ext cx="308177" cy="348572"/>
            <a:chOff x="2786075" y="3591800"/>
            <a:chExt cx="260725" cy="294900"/>
          </a:xfrm>
        </p:grpSpPr>
        <p:sp>
          <p:nvSpPr>
            <p:cNvPr id="6309" name="Google Shape;6309;p61"/>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1"/>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1"/>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1"/>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1"/>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61"/>
          <p:cNvGrpSpPr/>
          <p:nvPr/>
        </p:nvGrpSpPr>
        <p:grpSpPr>
          <a:xfrm>
            <a:off x="7564387" y="2284141"/>
            <a:ext cx="227180" cy="350079"/>
            <a:chOff x="2819150" y="3955025"/>
            <a:chExt cx="192200" cy="296175"/>
          </a:xfrm>
        </p:grpSpPr>
        <p:sp>
          <p:nvSpPr>
            <p:cNvPr id="6315" name="Google Shape;6315;p61"/>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1"/>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1"/>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1"/>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61"/>
          <p:cNvGrpSpPr/>
          <p:nvPr/>
        </p:nvGrpSpPr>
        <p:grpSpPr>
          <a:xfrm>
            <a:off x="6188160" y="2749739"/>
            <a:ext cx="349133" cy="348217"/>
            <a:chOff x="4629125" y="3235150"/>
            <a:chExt cx="295375" cy="294600"/>
          </a:xfrm>
        </p:grpSpPr>
        <p:sp>
          <p:nvSpPr>
            <p:cNvPr id="6320" name="Google Shape;6320;p61"/>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1"/>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1"/>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1"/>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1"/>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61"/>
          <p:cNvGrpSpPr/>
          <p:nvPr/>
        </p:nvGrpSpPr>
        <p:grpSpPr>
          <a:xfrm>
            <a:off x="6188145" y="3197272"/>
            <a:ext cx="349163" cy="349133"/>
            <a:chOff x="4628325" y="3599825"/>
            <a:chExt cx="295400" cy="295375"/>
          </a:xfrm>
        </p:grpSpPr>
        <p:sp>
          <p:nvSpPr>
            <p:cNvPr id="6326" name="Google Shape;6326;p61"/>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1"/>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1"/>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1"/>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1"/>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1"/>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1"/>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1"/>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1"/>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1"/>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1"/>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1"/>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8" name="Google Shape;6338;p61"/>
          <p:cNvGrpSpPr/>
          <p:nvPr/>
        </p:nvGrpSpPr>
        <p:grpSpPr>
          <a:xfrm>
            <a:off x="6209096" y="3672883"/>
            <a:ext cx="307261" cy="350079"/>
            <a:chOff x="4645650" y="3962900"/>
            <a:chExt cx="259950" cy="296175"/>
          </a:xfrm>
        </p:grpSpPr>
        <p:sp>
          <p:nvSpPr>
            <p:cNvPr id="6339" name="Google Shape;6339;p61"/>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1"/>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1"/>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1"/>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1"/>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1"/>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61"/>
          <p:cNvGrpSpPr/>
          <p:nvPr/>
        </p:nvGrpSpPr>
        <p:grpSpPr>
          <a:xfrm>
            <a:off x="7962056" y="3197745"/>
            <a:ext cx="349133" cy="348188"/>
            <a:chOff x="6143725" y="3582500"/>
            <a:chExt cx="295375" cy="294575"/>
          </a:xfrm>
        </p:grpSpPr>
        <p:sp>
          <p:nvSpPr>
            <p:cNvPr id="6346" name="Google Shape;6346;p61"/>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1"/>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1"/>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1"/>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1"/>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1"/>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1"/>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3" name="Google Shape;6353;p61"/>
          <p:cNvGrpSpPr/>
          <p:nvPr/>
        </p:nvGrpSpPr>
        <p:grpSpPr>
          <a:xfrm>
            <a:off x="5730883" y="1397084"/>
            <a:ext cx="350995" cy="350049"/>
            <a:chOff x="1310075" y="3253275"/>
            <a:chExt cx="296950" cy="296150"/>
          </a:xfrm>
        </p:grpSpPr>
        <p:sp>
          <p:nvSpPr>
            <p:cNvPr id="6354" name="Google Shape;6354;p61"/>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1"/>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1"/>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7" name="Google Shape;6357;p61"/>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8" name="Google Shape;6358;p61"/>
          <p:cNvGrpSpPr/>
          <p:nvPr/>
        </p:nvGrpSpPr>
        <p:grpSpPr>
          <a:xfrm>
            <a:off x="5730410" y="2283343"/>
            <a:ext cx="351941" cy="351675"/>
            <a:chOff x="1310075" y="3980250"/>
            <a:chExt cx="297750" cy="297525"/>
          </a:xfrm>
        </p:grpSpPr>
        <p:sp>
          <p:nvSpPr>
            <p:cNvPr id="6359" name="Google Shape;6359;p61"/>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1"/>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1"/>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1"/>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61"/>
          <p:cNvGrpSpPr/>
          <p:nvPr/>
        </p:nvGrpSpPr>
        <p:grpSpPr>
          <a:xfrm>
            <a:off x="7995198" y="1397542"/>
            <a:ext cx="266305" cy="349133"/>
            <a:chOff x="3167275" y="3227275"/>
            <a:chExt cx="225300" cy="295375"/>
          </a:xfrm>
        </p:grpSpPr>
        <p:sp>
          <p:nvSpPr>
            <p:cNvPr id="6364" name="Google Shape;6364;p61"/>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1"/>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1"/>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1"/>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1"/>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9" name="Google Shape;6369;p61"/>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0" name="Google Shape;6370;p61"/>
          <p:cNvGrpSpPr/>
          <p:nvPr/>
        </p:nvGrpSpPr>
        <p:grpSpPr>
          <a:xfrm>
            <a:off x="7952380" y="2284599"/>
            <a:ext cx="351940" cy="349163"/>
            <a:chOff x="3133425" y="3955025"/>
            <a:chExt cx="297750" cy="295400"/>
          </a:xfrm>
        </p:grpSpPr>
        <p:sp>
          <p:nvSpPr>
            <p:cNvPr id="6371" name="Google Shape;6371;p61"/>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1"/>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1"/>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4" name="Google Shape;6374;p61"/>
          <p:cNvGrpSpPr/>
          <p:nvPr/>
        </p:nvGrpSpPr>
        <p:grpSpPr>
          <a:xfrm>
            <a:off x="6632554" y="2748187"/>
            <a:ext cx="350079" cy="351320"/>
            <a:chOff x="4991425" y="3234750"/>
            <a:chExt cx="296175" cy="297225"/>
          </a:xfrm>
        </p:grpSpPr>
        <p:sp>
          <p:nvSpPr>
            <p:cNvPr id="6375" name="Google Shape;6375;p61"/>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1"/>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1"/>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1"/>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1"/>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1"/>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61"/>
          <p:cNvGrpSpPr/>
          <p:nvPr/>
        </p:nvGrpSpPr>
        <p:grpSpPr>
          <a:xfrm>
            <a:off x="6632554" y="3217750"/>
            <a:ext cx="350079" cy="308177"/>
            <a:chOff x="4991425" y="3617150"/>
            <a:chExt cx="296175" cy="260725"/>
          </a:xfrm>
        </p:grpSpPr>
        <p:sp>
          <p:nvSpPr>
            <p:cNvPr id="6382" name="Google Shape;6382;p61"/>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1"/>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1"/>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1"/>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1"/>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1"/>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1"/>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61"/>
          <p:cNvGrpSpPr/>
          <p:nvPr/>
        </p:nvGrpSpPr>
        <p:grpSpPr>
          <a:xfrm>
            <a:off x="6709827" y="3673341"/>
            <a:ext cx="195532" cy="349163"/>
            <a:chOff x="5056800" y="3962900"/>
            <a:chExt cx="165425" cy="295400"/>
          </a:xfrm>
        </p:grpSpPr>
        <p:sp>
          <p:nvSpPr>
            <p:cNvPr id="6390" name="Google Shape;6390;p61"/>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1"/>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1"/>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61"/>
          <p:cNvGrpSpPr/>
          <p:nvPr/>
        </p:nvGrpSpPr>
        <p:grpSpPr>
          <a:xfrm>
            <a:off x="7961125" y="3673357"/>
            <a:ext cx="350995" cy="349133"/>
            <a:chOff x="6168925" y="3936925"/>
            <a:chExt cx="296950" cy="295375"/>
          </a:xfrm>
        </p:grpSpPr>
        <p:sp>
          <p:nvSpPr>
            <p:cNvPr id="6394" name="Google Shape;6394;p61"/>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1"/>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1"/>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1"/>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1"/>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1"/>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61"/>
          <p:cNvGrpSpPr/>
          <p:nvPr/>
        </p:nvGrpSpPr>
        <p:grpSpPr>
          <a:xfrm>
            <a:off x="6174844" y="1390429"/>
            <a:ext cx="348188" cy="349133"/>
            <a:chOff x="1674750" y="3254050"/>
            <a:chExt cx="294575" cy="295375"/>
          </a:xfrm>
        </p:grpSpPr>
        <p:sp>
          <p:nvSpPr>
            <p:cNvPr id="6401" name="Google Shape;6401;p61"/>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1"/>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1"/>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61"/>
          <p:cNvGrpSpPr/>
          <p:nvPr/>
        </p:nvGrpSpPr>
        <p:grpSpPr>
          <a:xfrm>
            <a:off x="6189239" y="1838132"/>
            <a:ext cx="319347" cy="349133"/>
            <a:chOff x="1687350" y="3618725"/>
            <a:chExt cx="270175" cy="295375"/>
          </a:xfrm>
        </p:grpSpPr>
        <p:sp>
          <p:nvSpPr>
            <p:cNvPr id="6405" name="Google Shape;6405;p61"/>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1"/>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1"/>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61"/>
          <p:cNvGrpSpPr/>
          <p:nvPr/>
        </p:nvGrpSpPr>
        <p:grpSpPr>
          <a:xfrm>
            <a:off x="6172942" y="2284613"/>
            <a:ext cx="351940" cy="349133"/>
            <a:chOff x="1672375" y="3982600"/>
            <a:chExt cx="297750" cy="295375"/>
          </a:xfrm>
        </p:grpSpPr>
        <p:sp>
          <p:nvSpPr>
            <p:cNvPr id="6409" name="Google Shape;6409;p61"/>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1"/>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1"/>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2" name="Google Shape;6412;p61"/>
          <p:cNvGrpSpPr/>
          <p:nvPr/>
        </p:nvGrpSpPr>
        <p:grpSpPr>
          <a:xfrm>
            <a:off x="4864934" y="2748808"/>
            <a:ext cx="350079" cy="350079"/>
            <a:chOff x="3497300" y="3227275"/>
            <a:chExt cx="296175" cy="296175"/>
          </a:xfrm>
        </p:grpSpPr>
        <p:sp>
          <p:nvSpPr>
            <p:cNvPr id="6413" name="Google Shape;6413;p61"/>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1"/>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1"/>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1"/>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1"/>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1"/>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1"/>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1"/>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61"/>
          <p:cNvGrpSpPr/>
          <p:nvPr/>
        </p:nvGrpSpPr>
        <p:grpSpPr>
          <a:xfrm>
            <a:off x="4865407" y="3198203"/>
            <a:ext cx="349133" cy="347272"/>
            <a:chOff x="3497300" y="3591950"/>
            <a:chExt cx="295375" cy="293800"/>
          </a:xfrm>
        </p:grpSpPr>
        <p:sp>
          <p:nvSpPr>
            <p:cNvPr id="6422" name="Google Shape;6422;p61"/>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1"/>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1"/>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1"/>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1"/>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1"/>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1"/>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1"/>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0" name="Google Shape;6430;p61"/>
          <p:cNvGrpSpPr/>
          <p:nvPr/>
        </p:nvGrpSpPr>
        <p:grpSpPr>
          <a:xfrm>
            <a:off x="4865407" y="3673341"/>
            <a:ext cx="349133" cy="349163"/>
            <a:chOff x="3497300" y="3955025"/>
            <a:chExt cx="295375" cy="295400"/>
          </a:xfrm>
        </p:grpSpPr>
        <p:sp>
          <p:nvSpPr>
            <p:cNvPr id="6431" name="Google Shape;6431;p61"/>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1"/>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1"/>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61"/>
          <p:cNvGrpSpPr/>
          <p:nvPr/>
        </p:nvGrpSpPr>
        <p:grpSpPr>
          <a:xfrm>
            <a:off x="7089979" y="2749532"/>
            <a:ext cx="327739" cy="348631"/>
            <a:chOff x="5364750" y="3235150"/>
            <a:chExt cx="277275" cy="294950"/>
          </a:xfrm>
        </p:grpSpPr>
        <p:sp>
          <p:nvSpPr>
            <p:cNvPr id="6435" name="Google Shape;6435;p61"/>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1"/>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1"/>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1"/>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1"/>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1"/>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1"/>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1"/>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61"/>
          <p:cNvGrpSpPr/>
          <p:nvPr/>
        </p:nvGrpSpPr>
        <p:grpSpPr>
          <a:xfrm>
            <a:off x="7078337" y="3195868"/>
            <a:ext cx="351024" cy="351941"/>
            <a:chOff x="5355300" y="3598250"/>
            <a:chExt cx="296975" cy="297750"/>
          </a:xfrm>
        </p:grpSpPr>
        <p:sp>
          <p:nvSpPr>
            <p:cNvPr id="6444" name="Google Shape;6444;p61"/>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1"/>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1"/>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1"/>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1"/>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1"/>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1"/>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1"/>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61"/>
          <p:cNvGrpSpPr/>
          <p:nvPr/>
        </p:nvGrpSpPr>
        <p:grpSpPr>
          <a:xfrm>
            <a:off x="7082533" y="3734790"/>
            <a:ext cx="342632" cy="226264"/>
            <a:chOff x="5358450" y="4015675"/>
            <a:chExt cx="289875" cy="191425"/>
          </a:xfrm>
        </p:grpSpPr>
        <p:sp>
          <p:nvSpPr>
            <p:cNvPr id="6453" name="Google Shape;6453;p61"/>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1"/>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1"/>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1"/>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61"/>
          <p:cNvGrpSpPr/>
          <p:nvPr/>
        </p:nvGrpSpPr>
        <p:grpSpPr>
          <a:xfrm>
            <a:off x="6209015" y="4117322"/>
            <a:ext cx="351024" cy="325464"/>
            <a:chOff x="6543825" y="3202075"/>
            <a:chExt cx="296975" cy="275350"/>
          </a:xfrm>
        </p:grpSpPr>
        <p:sp>
          <p:nvSpPr>
            <p:cNvPr id="6458" name="Google Shape;6458;p61"/>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1"/>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1"/>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1"/>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1"/>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1"/>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1"/>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61"/>
          <p:cNvGrpSpPr/>
          <p:nvPr/>
        </p:nvGrpSpPr>
        <p:grpSpPr>
          <a:xfrm>
            <a:off x="6615996" y="1397069"/>
            <a:ext cx="350079" cy="350079"/>
            <a:chOff x="2037825" y="3254050"/>
            <a:chExt cx="296175" cy="296175"/>
          </a:xfrm>
        </p:grpSpPr>
        <p:sp>
          <p:nvSpPr>
            <p:cNvPr id="6466" name="Google Shape;6466;p61"/>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1"/>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1"/>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1"/>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1"/>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1"/>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61"/>
          <p:cNvGrpSpPr/>
          <p:nvPr/>
        </p:nvGrpSpPr>
        <p:grpSpPr>
          <a:xfrm>
            <a:off x="6614135" y="1838236"/>
            <a:ext cx="353802" cy="348926"/>
            <a:chOff x="2034675" y="3617925"/>
            <a:chExt cx="299325" cy="295200"/>
          </a:xfrm>
        </p:grpSpPr>
        <p:sp>
          <p:nvSpPr>
            <p:cNvPr id="6473" name="Google Shape;6473;p61"/>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1"/>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1"/>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1"/>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1"/>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61"/>
          <p:cNvGrpSpPr/>
          <p:nvPr/>
        </p:nvGrpSpPr>
        <p:grpSpPr>
          <a:xfrm>
            <a:off x="6615996" y="2284613"/>
            <a:ext cx="350079" cy="349133"/>
            <a:chOff x="2037825" y="3981825"/>
            <a:chExt cx="296175" cy="295375"/>
          </a:xfrm>
        </p:grpSpPr>
        <p:sp>
          <p:nvSpPr>
            <p:cNvPr id="6479" name="Google Shape;6479;p61"/>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1"/>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1"/>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61"/>
          <p:cNvGrpSpPr/>
          <p:nvPr/>
        </p:nvGrpSpPr>
        <p:grpSpPr>
          <a:xfrm>
            <a:off x="5301014" y="2780929"/>
            <a:ext cx="350079" cy="285837"/>
            <a:chOff x="3860400" y="3254050"/>
            <a:chExt cx="296175" cy="241825"/>
          </a:xfrm>
        </p:grpSpPr>
        <p:sp>
          <p:nvSpPr>
            <p:cNvPr id="6483" name="Google Shape;6483;p61"/>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1"/>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1"/>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1"/>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1"/>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1"/>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1"/>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61"/>
          <p:cNvGrpSpPr/>
          <p:nvPr/>
        </p:nvGrpSpPr>
        <p:grpSpPr>
          <a:xfrm>
            <a:off x="5300541" y="3196800"/>
            <a:ext cx="351024" cy="350079"/>
            <a:chOff x="3859600" y="3591950"/>
            <a:chExt cx="296975" cy="296175"/>
          </a:xfrm>
        </p:grpSpPr>
        <p:sp>
          <p:nvSpPr>
            <p:cNvPr id="6491" name="Google Shape;6491;p61"/>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1"/>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1"/>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4" name="Google Shape;6494;p61"/>
          <p:cNvGrpSpPr/>
          <p:nvPr/>
        </p:nvGrpSpPr>
        <p:grpSpPr>
          <a:xfrm>
            <a:off x="5301014" y="3672883"/>
            <a:ext cx="350079" cy="350079"/>
            <a:chOff x="3860400" y="3955025"/>
            <a:chExt cx="296175" cy="296175"/>
          </a:xfrm>
        </p:grpSpPr>
        <p:sp>
          <p:nvSpPr>
            <p:cNvPr id="6495" name="Google Shape;6495;p61"/>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1"/>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1"/>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1"/>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1"/>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0" name="Google Shape;6500;p61"/>
          <p:cNvGrpSpPr/>
          <p:nvPr/>
        </p:nvGrpSpPr>
        <p:grpSpPr>
          <a:xfrm>
            <a:off x="7516230" y="2749281"/>
            <a:ext cx="355664" cy="349133"/>
            <a:chOff x="5716825" y="3235950"/>
            <a:chExt cx="300900" cy="295375"/>
          </a:xfrm>
        </p:grpSpPr>
        <p:sp>
          <p:nvSpPr>
            <p:cNvPr id="6501" name="Google Shape;6501;p61"/>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1"/>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1"/>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1"/>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61"/>
          <p:cNvGrpSpPr/>
          <p:nvPr/>
        </p:nvGrpSpPr>
        <p:grpSpPr>
          <a:xfrm>
            <a:off x="7529261" y="3207969"/>
            <a:ext cx="329601" cy="327739"/>
            <a:chOff x="5727850" y="3609275"/>
            <a:chExt cx="278850" cy="277275"/>
          </a:xfrm>
        </p:grpSpPr>
        <p:sp>
          <p:nvSpPr>
            <p:cNvPr id="6506" name="Google Shape;6506;p61"/>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1"/>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1"/>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1"/>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1"/>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61"/>
          <p:cNvGrpSpPr/>
          <p:nvPr/>
        </p:nvGrpSpPr>
        <p:grpSpPr>
          <a:xfrm>
            <a:off x="7540446" y="3673356"/>
            <a:ext cx="307231" cy="349133"/>
            <a:chOff x="5736525" y="3963700"/>
            <a:chExt cx="259925" cy="295375"/>
          </a:xfrm>
        </p:grpSpPr>
        <p:sp>
          <p:nvSpPr>
            <p:cNvPr id="6512" name="Google Shape;6512;p61"/>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1"/>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1"/>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1"/>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1"/>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1"/>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1"/>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61"/>
          <p:cNvGrpSpPr/>
          <p:nvPr/>
        </p:nvGrpSpPr>
        <p:grpSpPr>
          <a:xfrm>
            <a:off x="6632026" y="4122683"/>
            <a:ext cx="351024" cy="350079"/>
            <a:chOff x="6553275" y="3604550"/>
            <a:chExt cx="296975" cy="296175"/>
          </a:xfrm>
        </p:grpSpPr>
        <p:sp>
          <p:nvSpPr>
            <p:cNvPr id="6520" name="Google Shape;6520;p61"/>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1"/>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1"/>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1"/>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1"/>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1"/>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6" name="Google Shape;6526;p6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527" name="Google Shape;6527;p6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31" name="Shape 6531"/>
        <p:cNvGrpSpPr/>
        <p:nvPr/>
      </p:nvGrpSpPr>
      <p:grpSpPr>
        <a:xfrm>
          <a:off x="0" y="0"/>
          <a:ext cx="0" cy="0"/>
          <a:chOff x="0" y="0"/>
          <a:chExt cx="0" cy="0"/>
        </a:xfrm>
      </p:grpSpPr>
      <p:grpSp>
        <p:nvGrpSpPr>
          <p:cNvPr id="6532" name="Google Shape;6532;p62"/>
          <p:cNvGrpSpPr/>
          <p:nvPr/>
        </p:nvGrpSpPr>
        <p:grpSpPr>
          <a:xfrm>
            <a:off x="859032" y="1380546"/>
            <a:ext cx="294401" cy="353645"/>
            <a:chOff x="-35814600" y="3202075"/>
            <a:chExt cx="242625" cy="291450"/>
          </a:xfrm>
        </p:grpSpPr>
        <p:sp>
          <p:nvSpPr>
            <p:cNvPr id="6533" name="Google Shape;6533;p62"/>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2"/>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2"/>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2"/>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2"/>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2"/>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2"/>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62"/>
          <p:cNvGrpSpPr/>
          <p:nvPr/>
        </p:nvGrpSpPr>
        <p:grpSpPr>
          <a:xfrm>
            <a:off x="829410" y="1821466"/>
            <a:ext cx="353645" cy="353888"/>
            <a:chOff x="-35839800" y="3561025"/>
            <a:chExt cx="291450" cy="291650"/>
          </a:xfrm>
        </p:grpSpPr>
        <p:sp>
          <p:nvSpPr>
            <p:cNvPr id="6541" name="Google Shape;6541;p62"/>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2"/>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2"/>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2"/>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2"/>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2"/>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2"/>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8" name="Google Shape;6548;p62"/>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9" name="Google Shape;6549;p62"/>
          <p:cNvGrpSpPr/>
          <p:nvPr/>
        </p:nvGrpSpPr>
        <p:grpSpPr>
          <a:xfrm>
            <a:off x="3066955" y="1380546"/>
            <a:ext cx="353645" cy="353645"/>
            <a:chOff x="-34003850" y="3227275"/>
            <a:chExt cx="291450" cy="291450"/>
          </a:xfrm>
        </p:grpSpPr>
        <p:sp>
          <p:nvSpPr>
            <p:cNvPr id="6550" name="Google Shape;6550;p62"/>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2"/>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2"/>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2"/>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2"/>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62"/>
          <p:cNvGrpSpPr/>
          <p:nvPr/>
        </p:nvGrpSpPr>
        <p:grpSpPr>
          <a:xfrm>
            <a:off x="3066485" y="1821238"/>
            <a:ext cx="354586" cy="354343"/>
            <a:chOff x="-34004625" y="3585850"/>
            <a:chExt cx="292225" cy="292025"/>
          </a:xfrm>
        </p:grpSpPr>
        <p:sp>
          <p:nvSpPr>
            <p:cNvPr id="6556" name="Google Shape;6556;p62"/>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2"/>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2"/>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2"/>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2"/>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62"/>
          <p:cNvGrpSpPr/>
          <p:nvPr/>
        </p:nvGrpSpPr>
        <p:grpSpPr>
          <a:xfrm>
            <a:off x="3066000" y="2256439"/>
            <a:ext cx="355557" cy="354616"/>
            <a:chOff x="-34005425" y="3945575"/>
            <a:chExt cx="293025" cy="292250"/>
          </a:xfrm>
        </p:grpSpPr>
        <p:sp>
          <p:nvSpPr>
            <p:cNvPr id="6562" name="Google Shape;6562;p62"/>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2"/>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2"/>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62"/>
          <p:cNvGrpSpPr/>
          <p:nvPr/>
        </p:nvGrpSpPr>
        <p:grpSpPr>
          <a:xfrm>
            <a:off x="1713099" y="2729615"/>
            <a:ext cx="358408" cy="355557"/>
            <a:chOff x="-32174975" y="3192625"/>
            <a:chExt cx="295375" cy="293025"/>
          </a:xfrm>
        </p:grpSpPr>
        <p:sp>
          <p:nvSpPr>
            <p:cNvPr id="6566" name="Google Shape;6566;p62"/>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2"/>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2"/>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2"/>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0" name="Google Shape;6570;p62"/>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2"/>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2" name="Google Shape;6572;p62"/>
          <p:cNvGrpSpPr/>
          <p:nvPr/>
        </p:nvGrpSpPr>
        <p:grpSpPr>
          <a:xfrm>
            <a:off x="3952249" y="2730570"/>
            <a:ext cx="354586" cy="353645"/>
            <a:chOff x="-30345325" y="3184750"/>
            <a:chExt cx="292225" cy="291450"/>
          </a:xfrm>
        </p:grpSpPr>
        <p:sp>
          <p:nvSpPr>
            <p:cNvPr id="6573" name="Google Shape;6573;p62"/>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2"/>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2"/>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2"/>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2"/>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62"/>
          <p:cNvGrpSpPr/>
          <p:nvPr/>
        </p:nvGrpSpPr>
        <p:grpSpPr>
          <a:xfrm>
            <a:off x="1277001" y="1380546"/>
            <a:ext cx="353645" cy="353645"/>
            <a:chOff x="-35481425" y="3202075"/>
            <a:chExt cx="291450" cy="291450"/>
          </a:xfrm>
        </p:grpSpPr>
        <p:sp>
          <p:nvSpPr>
            <p:cNvPr id="6579" name="Google Shape;6579;p62"/>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2"/>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2"/>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2"/>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2"/>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2"/>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2"/>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62"/>
          <p:cNvGrpSpPr/>
          <p:nvPr/>
        </p:nvGrpSpPr>
        <p:grpSpPr>
          <a:xfrm>
            <a:off x="1276531" y="1822072"/>
            <a:ext cx="354586" cy="352675"/>
            <a:chOff x="-35482200" y="3561225"/>
            <a:chExt cx="292225" cy="290650"/>
          </a:xfrm>
        </p:grpSpPr>
        <p:sp>
          <p:nvSpPr>
            <p:cNvPr id="6587" name="Google Shape;6587;p62"/>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2"/>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2"/>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62"/>
          <p:cNvGrpSpPr/>
          <p:nvPr/>
        </p:nvGrpSpPr>
        <p:grpSpPr>
          <a:xfrm>
            <a:off x="1277001" y="2256940"/>
            <a:ext cx="353645" cy="353615"/>
            <a:chOff x="-35481425" y="3919600"/>
            <a:chExt cx="291450" cy="291425"/>
          </a:xfrm>
        </p:grpSpPr>
        <p:sp>
          <p:nvSpPr>
            <p:cNvPr id="6591" name="Google Shape;6591;p62"/>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2"/>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2"/>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2"/>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2"/>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2"/>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2"/>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2"/>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62"/>
          <p:cNvGrpSpPr/>
          <p:nvPr/>
        </p:nvGrpSpPr>
        <p:grpSpPr>
          <a:xfrm>
            <a:off x="3512636" y="1381031"/>
            <a:ext cx="357468" cy="352675"/>
            <a:chOff x="-33645475" y="3228075"/>
            <a:chExt cx="294600" cy="290650"/>
          </a:xfrm>
        </p:grpSpPr>
        <p:sp>
          <p:nvSpPr>
            <p:cNvPr id="6600" name="Google Shape;6600;p62"/>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2"/>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2"/>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2"/>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2"/>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2"/>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2"/>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62"/>
          <p:cNvGrpSpPr/>
          <p:nvPr/>
        </p:nvGrpSpPr>
        <p:grpSpPr>
          <a:xfrm>
            <a:off x="3513606" y="1821116"/>
            <a:ext cx="355526" cy="354586"/>
            <a:chOff x="-33646250" y="3586425"/>
            <a:chExt cx="293000" cy="292225"/>
          </a:xfrm>
        </p:grpSpPr>
        <p:sp>
          <p:nvSpPr>
            <p:cNvPr id="6608" name="Google Shape;6608;p62"/>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2"/>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62"/>
          <p:cNvGrpSpPr/>
          <p:nvPr/>
        </p:nvGrpSpPr>
        <p:grpSpPr>
          <a:xfrm>
            <a:off x="3514076" y="2255969"/>
            <a:ext cx="354586" cy="355557"/>
            <a:chOff x="-33645475" y="3944800"/>
            <a:chExt cx="292225" cy="293025"/>
          </a:xfrm>
        </p:grpSpPr>
        <p:sp>
          <p:nvSpPr>
            <p:cNvPr id="6611" name="Google Shape;6611;p62"/>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2"/>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2"/>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2"/>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2"/>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2"/>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2"/>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2"/>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2"/>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2"/>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62"/>
          <p:cNvGrpSpPr/>
          <p:nvPr/>
        </p:nvGrpSpPr>
        <p:grpSpPr>
          <a:xfrm>
            <a:off x="2167295" y="2729706"/>
            <a:ext cx="352675" cy="355375"/>
            <a:chOff x="-31809525" y="3192625"/>
            <a:chExt cx="290650" cy="292875"/>
          </a:xfrm>
        </p:grpSpPr>
        <p:sp>
          <p:nvSpPr>
            <p:cNvPr id="6622" name="Google Shape;6622;p62"/>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2"/>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2"/>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2"/>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62"/>
          <p:cNvGrpSpPr/>
          <p:nvPr/>
        </p:nvGrpSpPr>
        <p:grpSpPr>
          <a:xfrm>
            <a:off x="2166810" y="3200258"/>
            <a:ext cx="353645" cy="355557"/>
            <a:chOff x="-31811100" y="3550975"/>
            <a:chExt cx="291450" cy="293025"/>
          </a:xfrm>
        </p:grpSpPr>
        <p:sp>
          <p:nvSpPr>
            <p:cNvPr id="6627" name="Google Shape;6627;p62"/>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2"/>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2"/>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2"/>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2"/>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2"/>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2"/>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62"/>
          <p:cNvGrpSpPr/>
          <p:nvPr/>
        </p:nvGrpSpPr>
        <p:grpSpPr>
          <a:xfrm>
            <a:off x="2160606" y="3664562"/>
            <a:ext cx="366052" cy="356831"/>
            <a:chOff x="-31817400" y="3910025"/>
            <a:chExt cx="301675" cy="294075"/>
          </a:xfrm>
        </p:grpSpPr>
        <p:sp>
          <p:nvSpPr>
            <p:cNvPr id="6635" name="Google Shape;6635;p62"/>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2"/>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2"/>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62"/>
          <p:cNvGrpSpPr/>
          <p:nvPr/>
        </p:nvGrpSpPr>
        <p:grpSpPr>
          <a:xfrm>
            <a:off x="3952234" y="3200743"/>
            <a:ext cx="354616" cy="354586"/>
            <a:chOff x="-30354000" y="3569100"/>
            <a:chExt cx="292250" cy="292225"/>
          </a:xfrm>
        </p:grpSpPr>
        <p:sp>
          <p:nvSpPr>
            <p:cNvPr id="6639" name="Google Shape;6639;p62"/>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2"/>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2"/>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2"/>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2"/>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2"/>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5" name="Google Shape;6645;p62"/>
          <p:cNvGrpSpPr/>
          <p:nvPr/>
        </p:nvGrpSpPr>
        <p:grpSpPr>
          <a:xfrm>
            <a:off x="1730812" y="1380546"/>
            <a:ext cx="342148" cy="353645"/>
            <a:chOff x="-35118325" y="3202075"/>
            <a:chExt cx="281975" cy="291450"/>
          </a:xfrm>
        </p:grpSpPr>
        <p:sp>
          <p:nvSpPr>
            <p:cNvPr id="6646" name="Google Shape;6646;p62"/>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2"/>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2"/>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2"/>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62"/>
          <p:cNvGrpSpPr/>
          <p:nvPr/>
        </p:nvGrpSpPr>
        <p:grpSpPr>
          <a:xfrm>
            <a:off x="1724593" y="1821799"/>
            <a:ext cx="354586" cy="353221"/>
            <a:chOff x="-35123050" y="3561225"/>
            <a:chExt cx="292225" cy="291100"/>
          </a:xfrm>
        </p:grpSpPr>
        <p:sp>
          <p:nvSpPr>
            <p:cNvPr id="6651" name="Google Shape;6651;p62"/>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2"/>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62"/>
          <p:cNvGrpSpPr/>
          <p:nvPr/>
        </p:nvGrpSpPr>
        <p:grpSpPr>
          <a:xfrm>
            <a:off x="1766652" y="2256940"/>
            <a:ext cx="270467" cy="353615"/>
            <a:chOff x="-35089175" y="3919600"/>
            <a:chExt cx="222900" cy="291425"/>
          </a:xfrm>
        </p:grpSpPr>
        <p:sp>
          <p:nvSpPr>
            <p:cNvPr id="6654" name="Google Shape;6654;p62"/>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2"/>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62"/>
          <p:cNvGrpSpPr/>
          <p:nvPr/>
        </p:nvGrpSpPr>
        <p:grpSpPr>
          <a:xfrm>
            <a:off x="3963648" y="1380303"/>
            <a:ext cx="336445" cy="354131"/>
            <a:chOff x="-33277650" y="3226875"/>
            <a:chExt cx="277275" cy="291850"/>
          </a:xfrm>
        </p:grpSpPr>
        <p:sp>
          <p:nvSpPr>
            <p:cNvPr id="6657" name="Google Shape;6657;p62"/>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2"/>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2"/>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2"/>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2"/>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2"/>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2"/>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62"/>
          <p:cNvGrpSpPr/>
          <p:nvPr/>
        </p:nvGrpSpPr>
        <p:grpSpPr>
          <a:xfrm>
            <a:off x="3955048" y="1821587"/>
            <a:ext cx="353645" cy="353645"/>
            <a:chOff x="-33286325" y="3586425"/>
            <a:chExt cx="291450" cy="291450"/>
          </a:xfrm>
        </p:grpSpPr>
        <p:sp>
          <p:nvSpPr>
            <p:cNvPr id="6665" name="Google Shape;6665;p62"/>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2"/>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2"/>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2"/>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2"/>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62"/>
          <p:cNvGrpSpPr/>
          <p:nvPr/>
        </p:nvGrpSpPr>
        <p:grpSpPr>
          <a:xfrm>
            <a:off x="3955048" y="2255969"/>
            <a:ext cx="353645" cy="355557"/>
            <a:chOff x="-33286325" y="3944800"/>
            <a:chExt cx="291450" cy="293025"/>
          </a:xfrm>
        </p:grpSpPr>
        <p:sp>
          <p:nvSpPr>
            <p:cNvPr id="6671" name="Google Shape;6671;p62"/>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2"/>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2"/>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2"/>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62"/>
          <p:cNvGrpSpPr/>
          <p:nvPr/>
        </p:nvGrpSpPr>
        <p:grpSpPr>
          <a:xfrm>
            <a:off x="2613445" y="2729129"/>
            <a:ext cx="353645" cy="356527"/>
            <a:chOff x="-31452725" y="3191825"/>
            <a:chExt cx="291450" cy="293825"/>
          </a:xfrm>
        </p:grpSpPr>
        <p:sp>
          <p:nvSpPr>
            <p:cNvPr id="6676" name="Google Shape;6676;p62"/>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2"/>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2"/>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2"/>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0" name="Google Shape;6680;p62"/>
          <p:cNvGrpSpPr/>
          <p:nvPr/>
        </p:nvGrpSpPr>
        <p:grpSpPr>
          <a:xfrm>
            <a:off x="2612975" y="3200744"/>
            <a:ext cx="354586" cy="354586"/>
            <a:chOff x="-31452725" y="3551775"/>
            <a:chExt cx="292225" cy="292225"/>
          </a:xfrm>
        </p:grpSpPr>
        <p:sp>
          <p:nvSpPr>
            <p:cNvPr id="6681" name="Google Shape;6681;p62"/>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2"/>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2"/>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2"/>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62"/>
          <p:cNvGrpSpPr/>
          <p:nvPr/>
        </p:nvGrpSpPr>
        <p:grpSpPr>
          <a:xfrm>
            <a:off x="2611534" y="3664729"/>
            <a:ext cx="357468" cy="356497"/>
            <a:chOff x="-31455100" y="3909350"/>
            <a:chExt cx="294600" cy="293800"/>
          </a:xfrm>
        </p:grpSpPr>
        <p:sp>
          <p:nvSpPr>
            <p:cNvPr id="6686" name="Google Shape;6686;p62"/>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2"/>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8" name="Google Shape;6688;p62"/>
          <p:cNvGrpSpPr/>
          <p:nvPr/>
        </p:nvGrpSpPr>
        <p:grpSpPr>
          <a:xfrm>
            <a:off x="3952719" y="3665684"/>
            <a:ext cx="353645" cy="354586"/>
            <a:chOff x="-30345325" y="3918800"/>
            <a:chExt cx="291450" cy="292225"/>
          </a:xfrm>
        </p:grpSpPr>
        <p:sp>
          <p:nvSpPr>
            <p:cNvPr id="6689" name="Google Shape;6689;p62"/>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2"/>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2"/>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2"/>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2"/>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62"/>
          <p:cNvGrpSpPr/>
          <p:nvPr/>
        </p:nvGrpSpPr>
        <p:grpSpPr>
          <a:xfrm>
            <a:off x="2172184" y="1821587"/>
            <a:ext cx="353645" cy="353645"/>
            <a:chOff x="-34763900" y="3561225"/>
            <a:chExt cx="291450" cy="291450"/>
          </a:xfrm>
        </p:grpSpPr>
        <p:sp>
          <p:nvSpPr>
            <p:cNvPr id="6695" name="Google Shape;6695;p62"/>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2"/>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2"/>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8" name="Google Shape;6698;p62"/>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9" name="Google Shape;6699;p62"/>
          <p:cNvGrpSpPr/>
          <p:nvPr/>
        </p:nvGrpSpPr>
        <p:grpSpPr>
          <a:xfrm>
            <a:off x="827081" y="2730099"/>
            <a:ext cx="354586" cy="354586"/>
            <a:chOff x="-32927950" y="3227275"/>
            <a:chExt cx="292225" cy="292225"/>
          </a:xfrm>
        </p:grpSpPr>
        <p:sp>
          <p:nvSpPr>
            <p:cNvPr id="6700" name="Google Shape;6700;p62"/>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2"/>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2"/>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2"/>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2"/>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5" name="Google Shape;6705;p62"/>
          <p:cNvGrpSpPr/>
          <p:nvPr/>
        </p:nvGrpSpPr>
        <p:grpSpPr>
          <a:xfrm>
            <a:off x="826596" y="3201213"/>
            <a:ext cx="355557" cy="353645"/>
            <a:chOff x="-32927950" y="3586425"/>
            <a:chExt cx="293025" cy="291450"/>
          </a:xfrm>
        </p:grpSpPr>
        <p:sp>
          <p:nvSpPr>
            <p:cNvPr id="6706" name="Google Shape;6706;p62"/>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2"/>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2"/>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2"/>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2"/>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62"/>
          <p:cNvGrpSpPr/>
          <p:nvPr/>
        </p:nvGrpSpPr>
        <p:grpSpPr>
          <a:xfrm>
            <a:off x="827081" y="3665198"/>
            <a:ext cx="354586" cy="355557"/>
            <a:chOff x="-32927950" y="3944800"/>
            <a:chExt cx="292225" cy="293025"/>
          </a:xfrm>
        </p:grpSpPr>
        <p:sp>
          <p:nvSpPr>
            <p:cNvPr id="6712" name="Google Shape;6712;p62"/>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2"/>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2"/>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2"/>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2"/>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2"/>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2"/>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2"/>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2"/>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62"/>
          <p:cNvGrpSpPr/>
          <p:nvPr/>
        </p:nvGrpSpPr>
        <p:grpSpPr>
          <a:xfrm>
            <a:off x="3055873" y="2730449"/>
            <a:ext cx="354586" cy="353888"/>
            <a:chOff x="-31094350" y="3194000"/>
            <a:chExt cx="292225" cy="291650"/>
          </a:xfrm>
        </p:grpSpPr>
        <p:sp>
          <p:nvSpPr>
            <p:cNvPr id="6722" name="Google Shape;6722;p62"/>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2"/>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2"/>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2"/>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2"/>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2"/>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2"/>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2"/>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62"/>
          <p:cNvGrpSpPr/>
          <p:nvPr/>
        </p:nvGrpSpPr>
        <p:grpSpPr>
          <a:xfrm>
            <a:off x="3056343" y="3200941"/>
            <a:ext cx="353645" cy="354191"/>
            <a:chOff x="-31093575" y="3552550"/>
            <a:chExt cx="291450" cy="291900"/>
          </a:xfrm>
        </p:grpSpPr>
        <p:sp>
          <p:nvSpPr>
            <p:cNvPr id="6731" name="Google Shape;6731;p62"/>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2"/>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2"/>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2"/>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62"/>
          <p:cNvGrpSpPr/>
          <p:nvPr/>
        </p:nvGrpSpPr>
        <p:grpSpPr>
          <a:xfrm>
            <a:off x="2182711" y="1380546"/>
            <a:ext cx="332593" cy="353645"/>
            <a:chOff x="-34755225" y="3202075"/>
            <a:chExt cx="274100" cy="291450"/>
          </a:xfrm>
        </p:grpSpPr>
        <p:sp>
          <p:nvSpPr>
            <p:cNvPr id="6736" name="Google Shape;6736;p62"/>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2"/>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2"/>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2"/>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2"/>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2"/>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2"/>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62"/>
          <p:cNvGrpSpPr/>
          <p:nvPr/>
        </p:nvGrpSpPr>
        <p:grpSpPr>
          <a:xfrm>
            <a:off x="3056343" y="3666169"/>
            <a:ext cx="353645" cy="353615"/>
            <a:chOff x="-31093575" y="3911725"/>
            <a:chExt cx="291450" cy="291425"/>
          </a:xfrm>
        </p:grpSpPr>
        <p:sp>
          <p:nvSpPr>
            <p:cNvPr id="6744" name="Google Shape;6744;p62"/>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2"/>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62"/>
          <p:cNvGrpSpPr/>
          <p:nvPr/>
        </p:nvGrpSpPr>
        <p:grpSpPr>
          <a:xfrm>
            <a:off x="2165773" y="4123136"/>
            <a:ext cx="356497" cy="354586"/>
            <a:chOff x="-29946000" y="3183175"/>
            <a:chExt cx="293800" cy="292225"/>
          </a:xfrm>
        </p:grpSpPr>
        <p:sp>
          <p:nvSpPr>
            <p:cNvPr id="6747" name="Google Shape;6747;p62"/>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2"/>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2"/>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2"/>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2"/>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2"/>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62"/>
          <p:cNvGrpSpPr/>
          <p:nvPr/>
        </p:nvGrpSpPr>
        <p:grpSpPr>
          <a:xfrm>
            <a:off x="2610305" y="1380289"/>
            <a:ext cx="358408" cy="354161"/>
            <a:chOff x="-34408675" y="3202075"/>
            <a:chExt cx="295375" cy="291875"/>
          </a:xfrm>
        </p:grpSpPr>
        <p:sp>
          <p:nvSpPr>
            <p:cNvPr id="6754" name="Google Shape;6754;p62"/>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2"/>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2"/>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2"/>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62"/>
          <p:cNvGrpSpPr/>
          <p:nvPr/>
        </p:nvGrpSpPr>
        <p:grpSpPr>
          <a:xfrm>
            <a:off x="2612216" y="1820283"/>
            <a:ext cx="354586" cy="356254"/>
            <a:chOff x="-34405525" y="3558075"/>
            <a:chExt cx="292225" cy="293600"/>
          </a:xfrm>
        </p:grpSpPr>
        <p:sp>
          <p:nvSpPr>
            <p:cNvPr id="6759" name="Google Shape;6759;p62"/>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2"/>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2"/>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62"/>
          <p:cNvGrpSpPr/>
          <p:nvPr/>
        </p:nvGrpSpPr>
        <p:grpSpPr>
          <a:xfrm>
            <a:off x="2611730" y="2256940"/>
            <a:ext cx="355557" cy="353615"/>
            <a:chOff x="-34406325" y="3919600"/>
            <a:chExt cx="293025" cy="291425"/>
          </a:xfrm>
        </p:grpSpPr>
        <p:sp>
          <p:nvSpPr>
            <p:cNvPr id="6763" name="Google Shape;6763;p62"/>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2"/>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2"/>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2"/>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2"/>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2"/>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2"/>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62"/>
          <p:cNvGrpSpPr/>
          <p:nvPr/>
        </p:nvGrpSpPr>
        <p:grpSpPr>
          <a:xfrm>
            <a:off x="1275628" y="2736303"/>
            <a:ext cx="353645" cy="342179"/>
            <a:chOff x="-32568800" y="3232000"/>
            <a:chExt cx="291450" cy="282000"/>
          </a:xfrm>
        </p:grpSpPr>
        <p:sp>
          <p:nvSpPr>
            <p:cNvPr id="6771" name="Google Shape;6771;p62"/>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2"/>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3" name="Google Shape;6773;p62"/>
          <p:cNvGrpSpPr/>
          <p:nvPr/>
        </p:nvGrpSpPr>
        <p:grpSpPr>
          <a:xfrm>
            <a:off x="1275158" y="3201213"/>
            <a:ext cx="354586" cy="353645"/>
            <a:chOff x="-32569575" y="3586425"/>
            <a:chExt cx="292225" cy="291450"/>
          </a:xfrm>
        </p:grpSpPr>
        <p:sp>
          <p:nvSpPr>
            <p:cNvPr id="6774" name="Google Shape;6774;p62"/>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2"/>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62"/>
          <p:cNvGrpSpPr/>
          <p:nvPr/>
        </p:nvGrpSpPr>
        <p:grpSpPr>
          <a:xfrm>
            <a:off x="1266073" y="3665805"/>
            <a:ext cx="372756" cy="354343"/>
            <a:chOff x="-32576675" y="3944600"/>
            <a:chExt cx="307200" cy="292025"/>
          </a:xfrm>
        </p:grpSpPr>
        <p:sp>
          <p:nvSpPr>
            <p:cNvPr id="6777" name="Google Shape;6777;p62"/>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2"/>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62"/>
          <p:cNvGrpSpPr/>
          <p:nvPr/>
        </p:nvGrpSpPr>
        <p:grpSpPr>
          <a:xfrm>
            <a:off x="3511040" y="2730100"/>
            <a:ext cx="354586" cy="354586"/>
            <a:chOff x="-30735200" y="3192625"/>
            <a:chExt cx="292225" cy="292225"/>
          </a:xfrm>
        </p:grpSpPr>
        <p:sp>
          <p:nvSpPr>
            <p:cNvPr id="6780" name="Google Shape;6780;p62"/>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2"/>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2"/>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2"/>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2"/>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2"/>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2"/>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62"/>
          <p:cNvGrpSpPr/>
          <p:nvPr/>
        </p:nvGrpSpPr>
        <p:grpSpPr>
          <a:xfrm>
            <a:off x="3511040" y="3201532"/>
            <a:ext cx="354586" cy="353008"/>
            <a:chOff x="-30735200" y="3552550"/>
            <a:chExt cx="292225" cy="290925"/>
          </a:xfrm>
        </p:grpSpPr>
        <p:sp>
          <p:nvSpPr>
            <p:cNvPr id="6788" name="Google Shape;6788;p62"/>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2"/>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62"/>
          <p:cNvGrpSpPr/>
          <p:nvPr/>
        </p:nvGrpSpPr>
        <p:grpSpPr>
          <a:xfrm>
            <a:off x="3511040" y="3666154"/>
            <a:ext cx="354586" cy="353645"/>
            <a:chOff x="-30735200" y="3910925"/>
            <a:chExt cx="292225" cy="291450"/>
          </a:xfrm>
        </p:grpSpPr>
        <p:sp>
          <p:nvSpPr>
            <p:cNvPr id="6791" name="Google Shape;6791;p62"/>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2"/>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3" name="Google Shape;6793;p62"/>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4" name="Google Shape;6794;p62"/>
          <p:cNvGrpSpPr/>
          <p:nvPr/>
        </p:nvGrpSpPr>
        <p:grpSpPr>
          <a:xfrm>
            <a:off x="4864547" y="1375808"/>
            <a:ext cx="358971" cy="359224"/>
            <a:chOff x="-57956275" y="3197925"/>
            <a:chExt cx="319000" cy="319225"/>
          </a:xfrm>
        </p:grpSpPr>
        <p:sp>
          <p:nvSpPr>
            <p:cNvPr id="6795" name="Google Shape;6795;p62"/>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2"/>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2"/>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2"/>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2"/>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2"/>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2"/>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62"/>
          <p:cNvGrpSpPr/>
          <p:nvPr/>
        </p:nvGrpSpPr>
        <p:grpSpPr>
          <a:xfrm>
            <a:off x="4886701" y="1832234"/>
            <a:ext cx="314662" cy="358971"/>
            <a:chOff x="-57940525" y="3590375"/>
            <a:chExt cx="279625" cy="319000"/>
          </a:xfrm>
        </p:grpSpPr>
        <p:sp>
          <p:nvSpPr>
            <p:cNvPr id="6803" name="Google Shape;6803;p62"/>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2"/>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2"/>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2"/>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2"/>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62"/>
          <p:cNvGrpSpPr/>
          <p:nvPr/>
        </p:nvGrpSpPr>
        <p:grpSpPr>
          <a:xfrm>
            <a:off x="4857582" y="2273605"/>
            <a:ext cx="358099" cy="358999"/>
            <a:chOff x="-57959425" y="3982600"/>
            <a:chExt cx="318225" cy="319025"/>
          </a:xfrm>
        </p:grpSpPr>
        <p:sp>
          <p:nvSpPr>
            <p:cNvPr id="6809" name="Google Shape;6809;p62"/>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2"/>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2"/>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2"/>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62"/>
          <p:cNvGrpSpPr/>
          <p:nvPr/>
        </p:nvGrpSpPr>
        <p:grpSpPr>
          <a:xfrm>
            <a:off x="7057749" y="1376934"/>
            <a:ext cx="357226" cy="357226"/>
            <a:chOff x="-55987225" y="3198925"/>
            <a:chExt cx="317450" cy="317450"/>
          </a:xfrm>
        </p:grpSpPr>
        <p:sp>
          <p:nvSpPr>
            <p:cNvPr id="6814" name="Google Shape;6814;p62"/>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2"/>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2"/>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2"/>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62"/>
          <p:cNvGrpSpPr/>
          <p:nvPr/>
        </p:nvGrpSpPr>
        <p:grpSpPr>
          <a:xfrm>
            <a:off x="7057749" y="1832965"/>
            <a:ext cx="357226" cy="357367"/>
            <a:chOff x="-55987225" y="3591025"/>
            <a:chExt cx="317450" cy="317575"/>
          </a:xfrm>
        </p:grpSpPr>
        <p:sp>
          <p:nvSpPr>
            <p:cNvPr id="6819" name="Google Shape;6819;p62"/>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2"/>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2"/>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2"/>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2"/>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62"/>
          <p:cNvGrpSpPr/>
          <p:nvPr/>
        </p:nvGrpSpPr>
        <p:grpSpPr>
          <a:xfrm>
            <a:off x="7071665" y="2273605"/>
            <a:ext cx="358999" cy="358999"/>
            <a:chOff x="-55988800" y="3982600"/>
            <a:chExt cx="319025" cy="319025"/>
          </a:xfrm>
        </p:grpSpPr>
        <p:sp>
          <p:nvSpPr>
            <p:cNvPr id="6825" name="Google Shape;6825;p62"/>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2"/>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2"/>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2"/>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2"/>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62"/>
          <p:cNvGrpSpPr/>
          <p:nvPr/>
        </p:nvGrpSpPr>
        <p:grpSpPr>
          <a:xfrm>
            <a:off x="5730184" y="2731562"/>
            <a:ext cx="356326" cy="358971"/>
            <a:chOff x="-54026025" y="3192625"/>
            <a:chExt cx="316650" cy="319000"/>
          </a:xfrm>
        </p:grpSpPr>
        <p:sp>
          <p:nvSpPr>
            <p:cNvPr id="6831" name="Google Shape;6831;p62"/>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2"/>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2"/>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2"/>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2"/>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2"/>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2"/>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2"/>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9" name="Google Shape;6839;p62"/>
          <p:cNvGrpSpPr/>
          <p:nvPr/>
        </p:nvGrpSpPr>
        <p:grpSpPr>
          <a:xfrm>
            <a:off x="5750130" y="3202536"/>
            <a:ext cx="316434" cy="358099"/>
            <a:chOff x="-54007925" y="3584850"/>
            <a:chExt cx="281200" cy="318225"/>
          </a:xfrm>
        </p:grpSpPr>
        <p:sp>
          <p:nvSpPr>
            <p:cNvPr id="6840" name="Google Shape;6840;p62"/>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2"/>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2"/>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2"/>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2"/>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2"/>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62"/>
          <p:cNvGrpSpPr/>
          <p:nvPr/>
        </p:nvGrpSpPr>
        <p:grpSpPr>
          <a:xfrm>
            <a:off x="5750130" y="3664421"/>
            <a:ext cx="316434" cy="358914"/>
            <a:chOff x="-54007925" y="3975575"/>
            <a:chExt cx="281200" cy="318950"/>
          </a:xfrm>
        </p:grpSpPr>
        <p:sp>
          <p:nvSpPr>
            <p:cNvPr id="6847" name="Google Shape;6847;p62"/>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2"/>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2"/>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2"/>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62"/>
          <p:cNvGrpSpPr/>
          <p:nvPr/>
        </p:nvGrpSpPr>
        <p:grpSpPr>
          <a:xfrm>
            <a:off x="7984996" y="2748891"/>
            <a:ext cx="274770" cy="358492"/>
            <a:chOff x="-52005775" y="3208025"/>
            <a:chExt cx="244175" cy="318575"/>
          </a:xfrm>
        </p:grpSpPr>
        <p:sp>
          <p:nvSpPr>
            <p:cNvPr id="6852" name="Google Shape;6852;p62"/>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2"/>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2"/>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2"/>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2"/>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2"/>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2"/>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2"/>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2"/>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2"/>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2"/>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62"/>
          <p:cNvGrpSpPr/>
          <p:nvPr/>
        </p:nvGrpSpPr>
        <p:grpSpPr>
          <a:xfrm>
            <a:off x="5291462" y="1376934"/>
            <a:ext cx="358099" cy="358099"/>
            <a:chOff x="-57568775" y="3198925"/>
            <a:chExt cx="318225" cy="318225"/>
          </a:xfrm>
        </p:grpSpPr>
        <p:sp>
          <p:nvSpPr>
            <p:cNvPr id="6864" name="Google Shape;6864;p62"/>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2"/>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2"/>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2"/>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2"/>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2"/>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62"/>
          <p:cNvGrpSpPr/>
          <p:nvPr/>
        </p:nvGrpSpPr>
        <p:grpSpPr>
          <a:xfrm>
            <a:off x="5313181" y="1832234"/>
            <a:ext cx="314662" cy="358099"/>
            <a:chOff x="-57549075" y="3590375"/>
            <a:chExt cx="279625" cy="318225"/>
          </a:xfrm>
        </p:grpSpPr>
        <p:sp>
          <p:nvSpPr>
            <p:cNvPr id="6871" name="Google Shape;6871;p62"/>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2"/>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2"/>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2"/>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62"/>
          <p:cNvGrpSpPr/>
          <p:nvPr/>
        </p:nvGrpSpPr>
        <p:grpSpPr>
          <a:xfrm>
            <a:off x="5305378" y="2273605"/>
            <a:ext cx="359871" cy="359871"/>
            <a:chOff x="-57570350" y="3982600"/>
            <a:chExt cx="319800" cy="319800"/>
          </a:xfrm>
        </p:grpSpPr>
        <p:sp>
          <p:nvSpPr>
            <p:cNvPr id="6876" name="Google Shape;6876;p62"/>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2"/>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2"/>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2"/>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62"/>
          <p:cNvGrpSpPr/>
          <p:nvPr/>
        </p:nvGrpSpPr>
        <p:grpSpPr>
          <a:xfrm>
            <a:off x="7520416" y="1376033"/>
            <a:ext cx="314662" cy="358999"/>
            <a:chOff x="-55576850" y="3198125"/>
            <a:chExt cx="279625" cy="319025"/>
          </a:xfrm>
        </p:grpSpPr>
        <p:sp>
          <p:nvSpPr>
            <p:cNvPr id="6881" name="Google Shape;6881;p62"/>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2"/>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2"/>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2"/>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62"/>
          <p:cNvGrpSpPr/>
          <p:nvPr/>
        </p:nvGrpSpPr>
        <p:grpSpPr>
          <a:xfrm>
            <a:off x="7497812" y="1832009"/>
            <a:ext cx="359871" cy="358324"/>
            <a:chOff x="-55596550" y="3590175"/>
            <a:chExt cx="319800" cy="318425"/>
          </a:xfrm>
        </p:grpSpPr>
        <p:sp>
          <p:nvSpPr>
            <p:cNvPr id="6886" name="Google Shape;6886;p62"/>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2"/>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2"/>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2"/>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62"/>
          <p:cNvGrpSpPr/>
          <p:nvPr/>
        </p:nvGrpSpPr>
        <p:grpSpPr>
          <a:xfrm>
            <a:off x="7513049" y="2273351"/>
            <a:ext cx="358999" cy="359252"/>
            <a:chOff x="-55595775" y="3982375"/>
            <a:chExt cx="319025" cy="319250"/>
          </a:xfrm>
        </p:grpSpPr>
        <p:sp>
          <p:nvSpPr>
            <p:cNvPr id="6891" name="Google Shape;6891;p62"/>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2"/>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2"/>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2"/>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2"/>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2"/>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62"/>
          <p:cNvGrpSpPr/>
          <p:nvPr/>
        </p:nvGrpSpPr>
        <p:grpSpPr>
          <a:xfrm>
            <a:off x="6170232" y="2731562"/>
            <a:ext cx="358999" cy="358099"/>
            <a:chOff x="-53635375" y="3192625"/>
            <a:chExt cx="319025" cy="318225"/>
          </a:xfrm>
        </p:grpSpPr>
        <p:sp>
          <p:nvSpPr>
            <p:cNvPr id="6898" name="Google Shape;6898;p62"/>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2"/>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2"/>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62"/>
          <p:cNvGrpSpPr/>
          <p:nvPr/>
        </p:nvGrpSpPr>
        <p:grpSpPr>
          <a:xfrm>
            <a:off x="6192401" y="3202536"/>
            <a:ext cx="314662" cy="358999"/>
            <a:chOff x="-53615675" y="3584850"/>
            <a:chExt cx="279625" cy="319025"/>
          </a:xfrm>
        </p:grpSpPr>
        <p:sp>
          <p:nvSpPr>
            <p:cNvPr id="6902" name="Google Shape;6902;p62"/>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2"/>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2"/>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62"/>
          <p:cNvGrpSpPr/>
          <p:nvPr/>
        </p:nvGrpSpPr>
        <p:grpSpPr>
          <a:xfrm>
            <a:off x="6170246" y="3665461"/>
            <a:ext cx="358971" cy="357874"/>
            <a:chOff x="-53634575" y="3976500"/>
            <a:chExt cx="319000" cy="318025"/>
          </a:xfrm>
        </p:grpSpPr>
        <p:sp>
          <p:nvSpPr>
            <p:cNvPr id="6906" name="Google Shape;6906;p62"/>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2"/>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2"/>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2"/>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2"/>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2"/>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2"/>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2"/>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62"/>
          <p:cNvGrpSpPr/>
          <p:nvPr/>
        </p:nvGrpSpPr>
        <p:grpSpPr>
          <a:xfrm>
            <a:off x="7965050" y="3208415"/>
            <a:ext cx="314662" cy="358436"/>
            <a:chOff x="-52023900" y="3590075"/>
            <a:chExt cx="279625" cy="318525"/>
          </a:xfrm>
        </p:grpSpPr>
        <p:sp>
          <p:nvSpPr>
            <p:cNvPr id="6915" name="Google Shape;6915;p62"/>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2"/>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2"/>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2"/>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2"/>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2"/>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2"/>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62"/>
          <p:cNvGrpSpPr/>
          <p:nvPr/>
        </p:nvGrpSpPr>
        <p:grpSpPr>
          <a:xfrm>
            <a:off x="5728292" y="1376934"/>
            <a:ext cx="358971" cy="358971"/>
            <a:chOff x="-57173375" y="3198925"/>
            <a:chExt cx="319000" cy="319000"/>
          </a:xfrm>
        </p:grpSpPr>
        <p:sp>
          <p:nvSpPr>
            <p:cNvPr id="6923" name="Google Shape;6923;p62"/>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2"/>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2"/>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2"/>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62"/>
          <p:cNvGrpSpPr/>
          <p:nvPr/>
        </p:nvGrpSpPr>
        <p:grpSpPr>
          <a:xfrm>
            <a:off x="5729178" y="1854374"/>
            <a:ext cx="357198" cy="314690"/>
            <a:chOff x="-57176525" y="3610050"/>
            <a:chExt cx="317425" cy="279650"/>
          </a:xfrm>
        </p:grpSpPr>
        <p:sp>
          <p:nvSpPr>
            <p:cNvPr id="6928" name="Google Shape;6928;p62"/>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2"/>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2"/>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2"/>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2"/>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62"/>
          <p:cNvGrpSpPr/>
          <p:nvPr/>
        </p:nvGrpSpPr>
        <p:grpSpPr>
          <a:xfrm>
            <a:off x="7939633" y="1376934"/>
            <a:ext cx="358099" cy="356326"/>
            <a:chOff x="-55202750" y="3198925"/>
            <a:chExt cx="318225" cy="316650"/>
          </a:xfrm>
        </p:grpSpPr>
        <p:sp>
          <p:nvSpPr>
            <p:cNvPr id="6934" name="Google Shape;6934;p62"/>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2"/>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62"/>
          <p:cNvGrpSpPr/>
          <p:nvPr/>
        </p:nvGrpSpPr>
        <p:grpSpPr>
          <a:xfrm>
            <a:off x="7950267" y="1832234"/>
            <a:ext cx="336830" cy="358099"/>
            <a:chOff x="-55194875" y="3590375"/>
            <a:chExt cx="299325" cy="318225"/>
          </a:xfrm>
        </p:grpSpPr>
        <p:sp>
          <p:nvSpPr>
            <p:cNvPr id="6937" name="Google Shape;6937;p62"/>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2"/>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2"/>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2"/>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2"/>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62"/>
          <p:cNvGrpSpPr/>
          <p:nvPr/>
        </p:nvGrpSpPr>
        <p:grpSpPr>
          <a:xfrm>
            <a:off x="7954884" y="2274505"/>
            <a:ext cx="357198" cy="357198"/>
            <a:chOff x="-55203525" y="3983400"/>
            <a:chExt cx="317425" cy="317425"/>
          </a:xfrm>
        </p:grpSpPr>
        <p:sp>
          <p:nvSpPr>
            <p:cNvPr id="6943" name="Google Shape;6943;p62"/>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2"/>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2"/>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62"/>
          <p:cNvGrpSpPr/>
          <p:nvPr/>
        </p:nvGrpSpPr>
        <p:grpSpPr>
          <a:xfrm>
            <a:off x="6621365" y="2731562"/>
            <a:ext cx="335930" cy="358971"/>
            <a:chOff x="-53232900" y="3192625"/>
            <a:chExt cx="298525" cy="319000"/>
          </a:xfrm>
        </p:grpSpPr>
        <p:sp>
          <p:nvSpPr>
            <p:cNvPr id="6947" name="Google Shape;6947;p62"/>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2"/>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2"/>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2"/>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2"/>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2"/>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2"/>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2"/>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62"/>
          <p:cNvGrpSpPr/>
          <p:nvPr/>
        </p:nvGrpSpPr>
        <p:grpSpPr>
          <a:xfrm>
            <a:off x="6610731" y="3202536"/>
            <a:ext cx="357198" cy="356326"/>
            <a:chOff x="-53242350" y="3584850"/>
            <a:chExt cx="317425" cy="316650"/>
          </a:xfrm>
        </p:grpSpPr>
        <p:sp>
          <p:nvSpPr>
            <p:cNvPr id="6956" name="Google Shape;6956;p62"/>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2"/>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2"/>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2"/>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2"/>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62"/>
          <p:cNvGrpSpPr/>
          <p:nvPr/>
        </p:nvGrpSpPr>
        <p:grpSpPr>
          <a:xfrm>
            <a:off x="6631999" y="3665236"/>
            <a:ext cx="314662" cy="358999"/>
            <a:chOff x="-53224225" y="3976300"/>
            <a:chExt cx="279625" cy="319025"/>
          </a:xfrm>
        </p:grpSpPr>
        <p:sp>
          <p:nvSpPr>
            <p:cNvPr id="6962" name="Google Shape;6962;p62"/>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2"/>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2"/>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2"/>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2"/>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2"/>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2"/>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62"/>
          <p:cNvGrpSpPr/>
          <p:nvPr/>
        </p:nvGrpSpPr>
        <p:grpSpPr>
          <a:xfrm>
            <a:off x="7942896" y="3672917"/>
            <a:ext cx="358971" cy="358408"/>
            <a:chOff x="-52043575" y="3983125"/>
            <a:chExt cx="319000" cy="318500"/>
          </a:xfrm>
        </p:grpSpPr>
        <p:sp>
          <p:nvSpPr>
            <p:cNvPr id="6970" name="Google Shape;6970;p62"/>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2"/>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2"/>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2"/>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2"/>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2"/>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2"/>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2"/>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2"/>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62"/>
          <p:cNvGrpSpPr/>
          <p:nvPr/>
        </p:nvGrpSpPr>
        <p:grpSpPr>
          <a:xfrm>
            <a:off x="6196836" y="1376934"/>
            <a:ext cx="314662" cy="358971"/>
            <a:chOff x="-56766175" y="3198925"/>
            <a:chExt cx="279625" cy="319000"/>
          </a:xfrm>
        </p:grpSpPr>
        <p:sp>
          <p:nvSpPr>
            <p:cNvPr id="6980" name="Google Shape;6980;p62"/>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2"/>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2"/>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2"/>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2"/>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2"/>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2"/>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62"/>
          <p:cNvGrpSpPr/>
          <p:nvPr/>
        </p:nvGrpSpPr>
        <p:grpSpPr>
          <a:xfrm>
            <a:off x="6195950" y="1832234"/>
            <a:ext cx="316434" cy="358099"/>
            <a:chOff x="-56766175" y="3590375"/>
            <a:chExt cx="281200" cy="318225"/>
          </a:xfrm>
        </p:grpSpPr>
        <p:sp>
          <p:nvSpPr>
            <p:cNvPr id="6988" name="Google Shape;6988;p62"/>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2"/>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2"/>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2"/>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62"/>
          <p:cNvGrpSpPr/>
          <p:nvPr/>
        </p:nvGrpSpPr>
        <p:grpSpPr>
          <a:xfrm>
            <a:off x="6232906" y="2273605"/>
            <a:ext cx="272126" cy="358099"/>
            <a:chOff x="-56747275" y="3982600"/>
            <a:chExt cx="241825" cy="318225"/>
          </a:xfrm>
        </p:grpSpPr>
        <p:sp>
          <p:nvSpPr>
            <p:cNvPr id="6993" name="Google Shape;6993;p62"/>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2"/>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2"/>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2"/>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2"/>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2"/>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2"/>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62"/>
          <p:cNvGrpSpPr/>
          <p:nvPr/>
        </p:nvGrpSpPr>
        <p:grpSpPr>
          <a:xfrm>
            <a:off x="4840657" y="3215842"/>
            <a:ext cx="358999" cy="342991"/>
            <a:chOff x="-54812875" y="3596675"/>
            <a:chExt cx="319025" cy="304800"/>
          </a:xfrm>
        </p:grpSpPr>
        <p:sp>
          <p:nvSpPr>
            <p:cNvPr id="7001" name="Google Shape;7001;p62"/>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2"/>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2"/>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2"/>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2"/>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2"/>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2"/>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8" name="Google Shape;7008;p62"/>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2"/>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0" name="Google Shape;7010;p62"/>
          <p:cNvGrpSpPr/>
          <p:nvPr/>
        </p:nvGrpSpPr>
        <p:grpSpPr>
          <a:xfrm>
            <a:off x="4862826" y="3672326"/>
            <a:ext cx="314662" cy="358099"/>
            <a:chOff x="-54793175" y="3982600"/>
            <a:chExt cx="279625" cy="318225"/>
          </a:xfrm>
        </p:grpSpPr>
        <p:sp>
          <p:nvSpPr>
            <p:cNvPr id="7011" name="Google Shape;7011;p62"/>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2"/>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2"/>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2"/>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2"/>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2"/>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2"/>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62"/>
          <p:cNvGrpSpPr/>
          <p:nvPr/>
        </p:nvGrpSpPr>
        <p:grpSpPr>
          <a:xfrm>
            <a:off x="7074284" y="2731562"/>
            <a:ext cx="314662" cy="358099"/>
            <a:chOff x="-52832000" y="3192625"/>
            <a:chExt cx="279625" cy="318225"/>
          </a:xfrm>
        </p:grpSpPr>
        <p:sp>
          <p:nvSpPr>
            <p:cNvPr id="7019" name="Google Shape;7019;p62"/>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2"/>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2"/>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2"/>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2"/>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2"/>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2"/>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2"/>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62"/>
          <p:cNvGrpSpPr/>
          <p:nvPr/>
        </p:nvGrpSpPr>
        <p:grpSpPr>
          <a:xfrm>
            <a:off x="5760817" y="2272929"/>
            <a:ext cx="323524" cy="358774"/>
            <a:chOff x="-57162350" y="3982000"/>
            <a:chExt cx="287500" cy="318825"/>
          </a:xfrm>
        </p:grpSpPr>
        <p:sp>
          <p:nvSpPr>
            <p:cNvPr id="7028" name="Google Shape;7028;p62"/>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2"/>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2"/>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2"/>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2"/>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2"/>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2"/>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2"/>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62"/>
          <p:cNvGrpSpPr/>
          <p:nvPr/>
        </p:nvGrpSpPr>
        <p:grpSpPr>
          <a:xfrm>
            <a:off x="7052130" y="3203436"/>
            <a:ext cx="358971" cy="357198"/>
            <a:chOff x="-52851675" y="3585650"/>
            <a:chExt cx="319000" cy="317425"/>
          </a:xfrm>
        </p:grpSpPr>
        <p:sp>
          <p:nvSpPr>
            <p:cNvPr id="7037" name="Google Shape;7037;p62"/>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2"/>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2"/>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2"/>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2"/>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2"/>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62"/>
          <p:cNvGrpSpPr/>
          <p:nvPr/>
        </p:nvGrpSpPr>
        <p:grpSpPr>
          <a:xfrm>
            <a:off x="7074284" y="3665236"/>
            <a:ext cx="314662" cy="358999"/>
            <a:chOff x="-52832000" y="3976300"/>
            <a:chExt cx="279625" cy="319025"/>
          </a:xfrm>
        </p:grpSpPr>
        <p:sp>
          <p:nvSpPr>
            <p:cNvPr id="7044" name="Google Shape;7044;p62"/>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2"/>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2"/>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2"/>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2"/>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62"/>
          <p:cNvGrpSpPr/>
          <p:nvPr/>
        </p:nvGrpSpPr>
        <p:grpSpPr>
          <a:xfrm>
            <a:off x="6191490" y="4119884"/>
            <a:ext cx="316434" cy="358099"/>
            <a:chOff x="-51633225" y="3198925"/>
            <a:chExt cx="281200" cy="318225"/>
          </a:xfrm>
        </p:grpSpPr>
        <p:sp>
          <p:nvSpPr>
            <p:cNvPr id="7050" name="Google Shape;7050;p62"/>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2"/>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2"/>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2"/>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2"/>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2"/>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2"/>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62"/>
          <p:cNvGrpSpPr/>
          <p:nvPr/>
        </p:nvGrpSpPr>
        <p:grpSpPr>
          <a:xfrm>
            <a:off x="6610314" y="1377806"/>
            <a:ext cx="365188" cy="357226"/>
            <a:chOff x="-56396775" y="3199700"/>
            <a:chExt cx="324525" cy="317450"/>
          </a:xfrm>
        </p:grpSpPr>
        <p:sp>
          <p:nvSpPr>
            <p:cNvPr id="7058" name="Google Shape;7058;p62"/>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2"/>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2"/>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2"/>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2"/>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2"/>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62"/>
          <p:cNvGrpSpPr/>
          <p:nvPr/>
        </p:nvGrpSpPr>
        <p:grpSpPr>
          <a:xfrm>
            <a:off x="6613408" y="1843740"/>
            <a:ext cx="358999" cy="335958"/>
            <a:chOff x="-56394425" y="3600600"/>
            <a:chExt cx="319025" cy="298550"/>
          </a:xfrm>
        </p:grpSpPr>
        <p:sp>
          <p:nvSpPr>
            <p:cNvPr id="7065" name="Google Shape;7065;p62"/>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2"/>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2"/>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62"/>
          <p:cNvGrpSpPr/>
          <p:nvPr/>
        </p:nvGrpSpPr>
        <p:grpSpPr>
          <a:xfrm>
            <a:off x="6644175" y="2274505"/>
            <a:ext cx="327068" cy="357198"/>
            <a:chOff x="-56379450" y="3983400"/>
            <a:chExt cx="290650" cy="317425"/>
          </a:xfrm>
        </p:grpSpPr>
        <p:sp>
          <p:nvSpPr>
            <p:cNvPr id="7069" name="Google Shape;7069;p62"/>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2"/>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2"/>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2"/>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2"/>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2"/>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2"/>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2"/>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62"/>
          <p:cNvGrpSpPr/>
          <p:nvPr/>
        </p:nvGrpSpPr>
        <p:grpSpPr>
          <a:xfrm>
            <a:off x="5307879" y="2738651"/>
            <a:ext cx="316434" cy="358971"/>
            <a:chOff x="-54401725" y="3198925"/>
            <a:chExt cx="281200" cy="319000"/>
          </a:xfrm>
        </p:grpSpPr>
        <p:sp>
          <p:nvSpPr>
            <p:cNvPr id="7078" name="Google Shape;7078;p62"/>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2"/>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2"/>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2"/>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2"/>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2"/>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2"/>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2"/>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2"/>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2"/>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2"/>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62"/>
          <p:cNvGrpSpPr/>
          <p:nvPr/>
        </p:nvGrpSpPr>
        <p:grpSpPr>
          <a:xfrm>
            <a:off x="5308766" y="3208753"/>
            <a:ext cx="314662" cy="358099"/>
            <a:chOff x="-54401725" y="3590375"/>
            <a:chExt cx="279625" cy="318225"/>
          </a:xfrm>
        </p:grpSpPr>
        <p:sp>
          <p:nvSpPr>
            <p:cNvPr id="7090" name="Google Shape;7090;p62"/>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2"/>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2"/>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2"/>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2"/>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2"/>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62"/>
          <p:cNvGrpSpPr/>
          <p:nvPr/>
        </p:nvGrpSpPr>
        <p:grpSpPr>
          <a:xfrm>
            <a:off x="5306557" y="3672326"/>
            <a:ext cx="319079" cy="358099"/>
            <a:chOff x="-54403300" y="3982600"/>
            <a:chExt cx="283550" cy="318225"/>
          </a:xfrm>
        </p:grpSpPr>
        <p:sp>
          <p:nvSpPr>
            <p:cNvPr id="7097" name="Google Shape;7097;p62"/>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2"/>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2"/>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2"/>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2"/>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62"/>
          <p:cNvGrpSpPr/>
          <p:nvPr/>
        </p:nvGrpSpPr>
        <p:grpSpPr>
          <a:xfrm>
            <a:off x="7493951" y="2733559"/>
            <a:ext cx="356298" cy="356973"/>
            <a:chOff x="-52458650" y="3194400"/>
            <a:chExt cx="316625" cy="317225"/>
          </a:xfrm>
        </p:grpSpPr>
        <p:sp>
          <p:nvSpPr>
            <p:cNvPr id="7103" name="Google Shape;7103;p62"/>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2"/>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2"/>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2"/>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2"/>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2"/>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2"/>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2"/>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62"/>
          <p:cNvGrpSpPr/>
          <p:nvPr/>
        </p:nvGrpSpPr>
        <p:grpSpPr>
          <a:xfrm>
            <a:off x="4862826" y="2738651"/>
            <a:ext cx="314662" cy="358971"/>
            <a:chOff x="-54793175" y="3198925"/>
            <a:chExt cx="279625" cy="319000"/>
          </a:xfrm>
        </p:grpSpPr>
        <p:sp>
          <p:nvSpPr>
            <p:cNvPr id="7112" name="Google Shape;7112;p62"/>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2"/>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2"/>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2"/>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2"/>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2"/>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2"/>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62"/>
          <p:cNvGrpSpPr/>
          <p:nvPr/>
        </p:nvGrpSpPr>
        <p:grpSpPr>
          <a:xfrm>
            <a:off x="7503249" y="3202536"/>
            <a:ext cx="337703" cy="357845"/>
            <a:chOff x="-52450000" y="3584850"/>
            <a:chExt cx="300100" cy="318000"/>
          </a:xfrm>
        </p:grpSpPr>
        <p:sp>
          <p:nvSpPr>
            <p:cNvPr id="7120" name="Google Shape;7120;p62"/>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2"/>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2"/>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2"/>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2"/>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2"/>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2"/>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62"/>
          <p:cNvGrpSpPr/>
          <p:nvPr/>
        </p:nvGrpSpPr>
        <p:grpSpPr>
          <a:xfrm>
            <a:off x="7514769" y="3667009"/>
            <a:ext cx="314662" cy="357226"/>
            <a:chOff x="-52440550" y="3977875"/>
            <a:chExt cx="279625" cy="317450"/>
          </a:xfrm>
        </p:grpSpPr>
        <p:sp>
          <p:nvSpPr>
            <p:cNvPr id="7128" name="Google Shape;7128;p62"/>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2"/>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2"/>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2"/>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2"/>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2"/>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2"/>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2"/>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6" name="Google Shape;7136;p62"/>
          <p:cNvGrpSpPr/>
          <p:nvPr/>
        </p:nvGrpSpPr>
        <p:grpSpPr>
          <a:xfrm>
            <a:off x="6626703" y="4123215"/>
            <a:ext cx="314662" cy="358999"/>
            <a:chOff x="-51623775" y="3584850"/>
            <a:chExt cx="279625" cy="319025"/>
          </a:xfrm>
        </p:grpSpPr>
        <p:sp>
          <p:nvSpPr>
            <p:cNvPr id="7137" name="Google Shape;7137;p62"/>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2"/>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2"/>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2"/>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2"/>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2"/>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2"/>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2"/>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2"/>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6" name="Google Shape;7146;p62"/>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147" name="Google Shape;7147;p62"/>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51" name="Shape 7151"/>
        <p:cNvGrpSpPr/>
        <p:nvPr/>
      </p:nvGrpSpPr>
      <p:grpSpPr>
        <a:xfrm>
          <a:off x="0" y="0"/>
          <a:ext cx="0" cy="0"/>
          <a:chOff x="0" y="0"/>
          <a:chExt cx="0" cy="0"/>
        </a:xfrm>
      </p:grpSpPr>
      <p:grpSp>
        <p:nvGrpSpPr>
          <p:cNvPr id="7152" name="Google Shape;7152;p63"/>
          <p:cNvGrpSpPr/>
          <p:nvPr/>
        </p:nvGrpSpPr>
        <p:grpSpPr>
          <a:xfrm>
            <a:off x="866775" y="1386849"/>
            <a:ext cx="276003" cy="357300"/>
            <a:chOff x="-50469125" y="3183175"/>
            <a:chExt cx="233150" cy="301825"/>
          </a:xfrm>
        </p:grpSpPr>
        <p:sp>
          <p:nvSpPr>
            <p:cNvPr id="7153" name="Google Shape;7153;p63"/>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3"/>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3"/>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63"/>
          <p:cNvGrpSpPr/>
          <p:nvPr/>
        </p:nvGrpSpPr>
        <p:grpSpPr>
          <a:xfrm>
            <a:off x="826674" y="1822251"/>
            <a:ext cx="356205" cy="355288"/>
            <a:chOff x="-50504575" y="3550975"/>
            <a:chExt cx="300900" cy="300125"/>
          </a:xfrm>
        </p:grpSpPr>
        <p:sp>
          <p:nvSpPr>
            <p:cNvPr id="7157" name="Google Shape;7157;p63"/>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3"/>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3"/>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3"/>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63"/>
          <p:cNvGrpSpPr/>
          <p:nvPr/>
        </p:nvGrpSpPr>
        <p:grpSpPr>
          <a:xfrm>
            <a:off x="826674" y="2260493"/>
            <a:ext cx="356205" cy="354341"/>
            <a:chOff x="-50503000" y="3921175"/>
            <a:chExt cx="300900" cy="299325"/>
          </a:xfrm>
        </p:grpSpPr>
        <p:sp>
          <p:nvSpPr>
            <p:cNvPr id="7162" name="Google Shape;7162;p63"/>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3"/>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3"/>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3"/>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3"/>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63"/>
          <p:cNvGrpSpPr/>
          <p:nvPr/>
        </p:nvGrpSpPr>
        <p:grpSpPr>
          <a:xfrm>
            <a:off x="3030727" y="1406411"/>
            <a:ext cx="355258" cy="356205"/>
            <a:chOff x="-48630025" y="3199700"/>
            <a:chExt cx="300100" cy="300900"/>
          </a:xfrm>
        </p:grpSpPr>
        <p:sp>
          <p:nvSpPr>
            <p:cNvPr id="7168" name="Google Shape;7168;p63"/>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3"/>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3"/>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63"/>
          <p:cNvGrpSpPr/>
          <p:nvPr/>
        </p:nvGrpSpPr>
        <p:grpSpPr>
          <a:xfrm>
            <a:off x="3030727" y="1843707"/>
            <a:ext cx="355258" cy="355258"/>
            <a:chOff x="-48630025" y="3569100"/>
            <a:chExt cx="300100" cy="300100"/>
          </a:xfrm>
        </p:grpSpPr>
        <p:sp>
          <p:nvSpPr>
            <p:cNvPr id="7172" name="Google Shape;7172;p63"/>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3"/>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3"/>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3"/>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3"/>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3"/>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3"/>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3"/>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3"/>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3"/>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63"/>
          <p:cNvGrpSpPr/>
          <p:nvPr/>
        </p:nvGrpSpPr>
        <p:grpSpPr>
          <a:xfrm>
            <a:off x="3031201" y="2281003"/>
            <a:ext cx="354311" cy="353394"/>
            <a:chOff x="-48629225" y="3938500"/>
            <a:chExt cx="299300" cy="298525"/>
          </a:xfrm>
        </p:grpSpPr>
        <p:sp>
          <p:nvSpPr>
            <p:cNvPr id="7183" name="Google Shape;7183;p63"/>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3"/>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3"/>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3"/>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63"/>
          <p:cNvGrpSpPr/>
          <p:nvPr/>
        </p:nvGrpSpPr>
        <p:grpSpPr>
          <a:xfrm>
            <a:off x="1766604" y="2752344"/>
            <a:ext cx="311458" cy="354341"/>
            <a:chOff x="-46762575" y="3200500"/>
            <a:chExt cx="263100" cy="299325"/>
          </a:xfrm>
        </p:grpSpPr>
        <p:sp>
          <p:nvSpPr>
            <p:cNvPr id="7188" name="Google Shape;7188;p63"/>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3"/>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3"/>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3"/>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3"/>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63"/>
          <p:cNvGrpSpPr/>
          <p:nvPr/>
        </p:nvGrpSpPr>
        <p:grpSpPr>
          <a:xfrm>
            <a:off x="1744689" y="3211066"/>
            <a:ext cx="355288" cy="312375"/>
            <a:chOff x="-46779900" y="3588000"/>
            <a:chExt cx="300125" cy="263875"/>
          </a:xfrm>
        </p:grpSpPr>
        <p:sp>
          <p:nvSpPr>
            <p:cNvPr id="7194" name="Google Shape;7194;p63"/>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3"/>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3"/>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3"/>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63"/>
          <p:cNvGrpSpPr/>
          <p:nvPr/>
        </p:nvGrpSpPr>
        <p:grpSpPr>
          <a:xfrm>
            <a:off x="1745162" y="3625988"/>
            <a:ext cx="354341" cy="353394"/>
            <a:chOff x="-46779100" y="3938500"/>
            <a:chExt cx="299325" cy="298525"/>
          </a:xfrm>
        </p:grpSpPr>
        <p:sp>
          <p:nvSpPr>
            <p:cNvPr id="7199" name="Google Shape;7199;p63"/>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3"/>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63"/>
          <p:cNvGrpSpPr/>
          <p:nvPr/>
        </p:nvGrpSpPr>
        <p:grpSpPr>
          <a:xfrm>
            <a:off x="3952900" y="2758855"/>
            <a:ext cx="355258" cy="355288"/>
            <a:chOff x="-44924250" y="3206000"/>
            <a:chExt cx="300100" cy="300125"/>
          </a:xfrm>
        </p:grpSpPr>
        <p:sp>
          <p:nvSpPr>
            <p:cNvPr id="7202" name="Google Shape;7202;p63"/>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3"/>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3"/>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3"/>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3"/>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63"/>
          <p:cNvGrpSpPr/>
          <p:nvPr/>
        </p:nvGrpSpPr>
        <p:grpSpPr>
          <a:xfrm>
            <a:off x="1267386" y="1386849"/>
            <a:ext cx="355258" cy="355258"/>
            <a:chOff x="-50134375" y="3183175"/>
            <a:chExt cx="300100" cy="300100"/>
          </a:xfrm>
        </p:grpSpPr>
        <p:sp>
          <p:nvSpPr>
            <p:cNvPr id="7208" name="Google Shape;7208;p63"/>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3"/>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3"/>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3"/>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3"/>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3"/>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3"/>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3"/>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3"/>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3"/>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63"/>
          <p:cNvGrpSpPr/>
          <p:nvPr/>
        </p:nvGrpSpPr>
        <p:grpSpPr>
          <a:xfrm>
            <a:off x="1267386" y="1822251"/>
            <a:ext cx="355258" cy="355288"/>
            <a:chOff x="-50134375" y="3550975"/>
            <a:chExt cx="300100" cy="300125"/>
          </a:xfrm>
        </p:grpSpPr>
        <p:sp>
          <p:nvSpPr>
            <p:cNvPr id="7219" name="Google Shape;7219;p63"/>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3"/>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63"/>
          <p:cNvGrpSpPr/>
          <p:nvPr/>
        </p:nvGrpSpPr>
        <p:grpSpPr>
          <a:xfrm>
            <a:off x="1267386" y="2259783"/>
            <a:ext cx="355258" cy="355051"/>
            <a:chOff x="-50134375" y="3920575"/>
            <a:chExt cx="300100" cy="299925"/>
          </a:xfrm>
        </p:grpSpPr>
        <p:sp>
          <p:nvSpPr>
            <p:cNvPr id="7222" name="Google Shape;7222;p63"/>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3"/>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3"/>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63"/>
          <p:cNvGrpSpPr/>
          <p:nvPr/>
        </p:nvGrpSpPr>
        <p:grpSpPr>
          <a:xfrm>
            <a:off x="3478110" y="1407358"/>
            <a:ext cx="357123" cy="355258"/>
            <a:chOff x="-48262200" y="3200500"/>
            <a:chExt cx="301675" cy="300100"/>
          </a:xfrm>
        </p:grpSpPr>
        <p:sp>
          <p:nvSpPr>
            <p:cNvPr id="7226" name="Google Shape;7226;p63"/>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3"/>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3"/>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3"/>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3"/>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3"/>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3"/>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3"/>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3"/>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63"/>
          <p:cNvGrpSpPr/>
          <p:nvPr/>
        </p:nvGrpSpPr>
        <p:grpSpPr>
          <a:xfrm>
            <a:off x="3507483" y="1844447"/>
            <a:ext cx="298377" cy="354519"/>
            <a:chOff x="-48233050" y="3569725"/>
            <a:chExt cx="252050" cy="299475"/>
          </a:xfrm>
        </p:grpSpPr>
        <p:sp>
          <p:nvSpPr>
            <p:cNvPr id="7236" name="Google Shape;7236;p63"/>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3"/>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3"/>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63"/>
          <p:cNvGrpSpPr/>
          <p:nvPr/>
        </p:nvGrpSpPr>
        <p:grpSpPr>
          <a:xfrm>
            <a:off x="3531248" y="2278191"/>
            <a:ext cx="250847" cy="358070"/>
            <a:chOff x="-48216525" y="3936125"/>
            <a:chExt cx="211900" cy="302475"/>
          </a:xfrm>
        </p:grpSpPr>
        <p:sp>
          <p:nvSpPr>
            <p:cNvPr id="7240" name="Google Shape;7240;p63"/>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3"/>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3"/>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3"/>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4" name="Google Shape;7244;p63"/>
          <p:cNvGrpSpPr/>
          <p:nvPr/>
        </p:nvGrpSpPr>
        <p:grpSpPr>
          <a:xfrm>
            <a:off x="2186966" y="2753261"/>
            <a:ext cx="355258" cy="355288"/>
            <a:chOff x="-46410500" y="3201275"/>
            <a:chExt cx="300100" cy="300125"/>
          </a:xfrm>
        </p:grpSpPr>
        <p:sp>
          <p:nvSpPr>
            <p:cNvPr id="7245" name="Google Shape;7245;p63"/>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3"/>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3"/>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3"/>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3"/>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63"/>
          <p:cNvGrpSpPr/>
          <p:nvPr/>
        </p:nvGrpSpPr>
        <p:grpSpPr>
          <a:xfrm>
            <a:off x="2186966" y="3188692"/>
            <a:ext cx="355258" cy="356205"/>
            <a:chOff x="-46409700" y="3569100"/>
            <a:chExt cx="300100" cy="300900"/>
          </a:xfrm>
        </p:grpSpPr>
        <p:sp>
          <p:nvSpPr>
            <p:cNvPr id="7251" name="Google Shape;7251;p63"/>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3"/>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3"/>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3"/>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3"/>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63"/>
          <p:cNvGrpSpPr/>
          <p:nvPr/>
        </p:nvGrpSpPr>
        <p:grpSpPr>
          <a:xfrm>
            <a:off x="2174847" y="3624124"/>
            <a:ext cx="379497" cy="358070"/>
            <a:chOff x="-46422300" y="3936925"/>
            <a:chExt cx="320575" cy="302475"/>
          </a:xfrm>
        </p:grpSpPr>
        <p:sp>
          <p:nvSpPr>
            <p:cNvPr id="7257" name="Google Shape;7257;p63"/>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3"/>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63"/>
          <p:cNvGrpSpPr/>
          <p:nvPr/>
        </p:nvGrpSpPr>
        <p:grpSpPr>
          <a:xfrm>
            <a:off x="3952426" y="3178452"/>
            <a:ext cx="356205" cy="355258"/>
            <a:chOff x="-44914800" y="3560450"/>
            <a:chExt cx="300900" cy="300100"/>
          </a:xfrm>
        </p:grpSpPr>
        <p:sp>
          <p:nvSpPr>
            <p:cNvPr id="7260" name="Google Shape;7260;p63"/>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3"/>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3"/>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3"/>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3"/>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63"/>
          <p:cNvGrpSpPr/>
          <p:nvPr/>
        </p:nvGrpSpPr>
        <p:grpSpPr>
          <a:xfrm>
            <a:off x="1707478" y="1387086"/>
            <a:ext cx="354311" cy="354104"/>
            <a:chOff x="-49764975" y="3183375"/>
            <a:chExt cx="299300" cy="299125"/>
          </a:xfrm>
        </p:grpSpPr>
        <p:sp>
          <p:nvSpPr>
            <p:cNvPr id="7266" name="Google Shape;7266;p63"/>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3"/>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3"/>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3"/>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3"/>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3"/>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3"/>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3"/>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3"/>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63"/>
          <p:cNvGrpSpPr/>
          <p:nvPr/>
        </p:nvGrpSpPr>
        <p:grpSpPr>
          <a:xfrm>
            <a:off x="1707478" y="1822547"/>
            <a:ext cx="354311" cy="355909"/>
            <a:chOff x="-49764975" y="3551225"/>
            <a:chExt cx="299300" cy="300650"/>
          </a:xfrm>
        </p:grpSpPr>
        <p:sp>
          <p:nvSpPr>
            <p:cNvPr id="7276" name="Google Shape;7276;p63"/>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3"/>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3"/>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3"/>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3"/>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3"/>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3"/>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3"/>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3"/>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3"/>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3"/>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63"/>
          <p:cNvGrpSpPr/>
          <p:nvPr/>
        </p:nvGrpSpPr>
        <p:grpSpPr>
          <a:xfrm>
            <a:off x="1705140" y="2259310"/>
            <a:ext cx="358987" cy="355525"/>
            <a:chOff x="-49766550" y="3920175"/>
            <a:chExt cx="303250" cy="300325"/>
          </a:xfrm>
        </p:grpSpPr>
        <p:sp>
          <p:nvSpPr>
            <p:cNvPr id="7288" name="Google Shape;7288;p63"/>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3"/>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3"/>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3"/>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63"/>
          <p:cNvGrpSpPr/>
          <p:nvPr/>
        </p:nvGrpSpPr>
        <p:grpSpPr>
          <a:xfrm>
            <a:off x="3920671" y="1407358"/>
            <a:ext cx="357123" cy="354341"/>
            <a:chOff x="-47892800" y="3200500"/>
            <a:chExt cx="301675" cy="299325"/>
          </a:xfrm>
        </p:grpSpPr>
        <p:sp>
          <p:nvSpPr>
            <p:cNvPr id="7293" name="Google Shape;7293;p63"/>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3"/>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3"/>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3"/>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3"/>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3"/>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63"/>
          <p:cNvGrpSpPr/>
          <p:nvPr/>
        </p:nvGrpSpPr>
        <p:grpSpPr>
          <a:xfrm>
            <a:off x="3984537" y="1843707"/>
            <a:ext cx="229391" cy="355258"/>
            <a:chOff x="-47839250" y="3569100"/>
            <a:chExt cx="193775" cy="300100"/>
          </a:xfrm>
        </p:grpSpPr>
        <p:sp>
          <p:nvSpPr>
            <p:cNvPr id="7300" name="Google Shape;7300;p63"/>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3"/>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3"/>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3"/>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3"/>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3"/>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63"/>
          <p:cNvGrpSpPr/>
          <p:nvPr/>
        </p:nvGrpSpPr>
        <p:grpSpPr>
          <a:xfrm>
            <a:off x="3921603" y="2280056"/>
            <a:ext cx="355258" cy="356205"/>
            <a:chOff x="-47892800" y="3937700"/>
            <a:chExt cx="300100" cy="300900"/>
          </a:xfrm>
        </p:grpSpPr>
        <p:sp>
          <p:nvSpPr>
            <p:cNvPr id="7307" name="Google Shape;7307;p63"/>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3"/>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3"/>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3"/>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3"/>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3"/>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3"/>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3"/>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63"/>
          <p:cNvGrpSpPr/>
          <p:nvPr/>
        </p:nvGrpSpPr>
        <p:grpSpPr>
          <a:xfrm>
            <a:off x="2626898" y="2773770"/>
            <a:ext cx="355258" cy="311458"/>
            <a:chOff x="-46042675" y="3218600"/>
            <a:chExt cx="300100" cy="263100"/>
          </a:xfrm>
        </p:grpSpPr>
        <p:sp>
          <p:nvSpPr>
            <p:cNvPr id="7316" name="Google Shape;7316;p63"/>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3"/>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3"/>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3"/>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3"/>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3"/>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63"/>
          <p:cNvGrpSpPr/>
          <p:nvPr/>
        </p:nvGrpSpPr>
        <p:grpSpPr>
          <a:xfrm>
            <a:off x="2626898" y="3188219"/>
            <a:ext cx="355258" cy="323118"/>
            <a:chOff x="-46042675" y="3568700"/>
            <a:chExt cx="300100" cy="272950"/>
          </a:xfrm>
        </p:grpSpPr>
        <p:sp>
          <p:nvSpPr>
            <p:cNvPr id="7323" name="Google Shape;7323;p63"/>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3"/>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3"/>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3"/>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63"/>
          <p:cNvGrpSpPr/>
          <p:nvPr/>
        </p:nvGrpSpPr>
        <p:grpSpPr>
          <a:xfrm>
            <a:off x="2668849" y="3625189"/>
            <a:ext cx="271357" cy="356057"/>
            <a:chOff x="-46007225" y="3937825"/>
            <a:chExt cx="229225" cy="300775"/>
          </a:xfrm>
        </p:grpSpPr>
        <p:sp>
          <p:nvSpPr>
            <p:cNvPr id="7328" name="Google Shape;7328;p63"/>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3"/>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3"/>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3"/>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3"/>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3"/>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3"/>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3"/>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3"/>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3"/>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63"/>
          <p:cNvGrpSpPr/>
          <p:nvPr/>
        </p:nvGrpSpPr>
        <p:grpSpPr>
          <a:xfrm>
            <a:off x="3974341" y="3615275"/>
            <a:ext cx="312375" cy="357596"/>
            <a:chOff x="-44895900" y="3929450"/>
            <a:chExt cx="263875" cy="302075"/>
          </a:xfrm>
        </p:grpSpPr>
        <p:sp>
          <p:nvSpPr>
            <p:cNvPr id="7339" name="Google Shape;7339;p63"/>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3"/>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3"/>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3"/>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3"/>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3"/>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63"/>
          <p:cNvGrpSpPr/>
          <p:nvPr/>
        </p:nvGrpSpPr>
        <p:grpSpPr>
          <a:xfrm>
            <a:off x="2148160" y="1398036"/>
            <a:ext cx="356205" cy="332885"/>
            <a:chOff x="-49397175" y="3192625"/>
            <a:chExt cx="300900" cy="281200"/>
          </a:xfrm>
        </p:grpSpPr>
        <p:sp>
          <p:nvSpPr>
            <p:cNvPr id="7346" name="Google Shape;7346;p63"/>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3"/>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3"/>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3"/>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3"/>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3"/>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3"/>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63"/>
          <p:cNvGrpSpPr/>
          <p:nvPr/>
        </p:nvGrpSpPr>
        <p:grpSpPr>
          <a:xfrm>
            <a:off x="2174263" y="1822251"/>
            <a:ext cx="304000" cy="356205"/>
            <a:chOff x="-49375900" y="3550975"/>
            <a:chExt cx="256800" cy="300900"/>
          </a:xfrm>
        </p:grpSpPr>
        <p:sp>
          <p:nvSpPr>
            <p:cNvPr id="7354" name="Google Shape;7354;p63"/>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3"/>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3"/>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3"/>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3"/>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3"/>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3"/>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3"/>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3"/>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3"/>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3"/>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63"/>
          <p:cNvGrpSpPr/>
          <p:nvPr/>
        </p:nvGrpSpPr>
        <p:grpSpPr>
          <a:xfrm>
            <a:off x="2169616" y="2259546"/>
            <a:ext cx="313293" cy="356205"/>
            <a:chOff x="-49378250" y="3920375"/>
            <a:chExt cx="264650" cy="300900"/>
          </a:xfrm>
        </p:grpSpPr>
        <p:sp>
          <p:nvSpPr>
            <p:cNvPr id="7366" name="Google Shape;7366;p63"/>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3"/>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3"/>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3"/>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3"/>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3"/>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3"/>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63"/>
          <p:cNvGrpSpPr/>
          <p:nvPr/>
        </p:nvGrpSpPr>
        <p:grpSpPr>
          <a:xfrm>
            <a:off x="888604" y="2752344"/>
            <a:ext cx="312375" cy="357123"/>
            <a:chOff x="-47505300" y="3200500"/>
            <a:chExt cx="263875" cy="301675"/>
          </a:xfrm>
        </p:grpSpPr>
        <p:sp>
          <p:nvSpPr>
            <p:cNvPr id="7374" name="Google Shape;7374;p63"/>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3"/>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3"/>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3"/>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3"/>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3"/>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3"/>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3"/>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3"/>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3"/>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3"/>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3"/>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3"/>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63"/>
          <p:cNvGrpSpPr/>
          <p:nvPr/>
        </p:nvGrpSpPr>
        <p:grpSpPr>
          <a:xfrm>
            <a:off x="866704" y="3188692"/>
            <a:ext cx="356176" cy="355051"/>
            <a:chOff x="-47524975" y="3569100"/>
            <a:chExt cx="300875" cy="299925"/>
          </a:xfrm>
        </p:grpSpPr>
        <p:sp>
          <p:nvSpPr>
            <p:cNvPr id="7388" name="Google Shape;7388;p63"/>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3"/>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3"/>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3"/>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3"/>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63"/>
          <p:cNvGrpSpPr/>
          <p:nvPr/>
        </p:nvGrpSpPr>
        <p:grpSpPr>
          <a:xfrm>
            <a:off x="867162" y="3667954"/>
            <a:ext cx="355258" cy="270410"/>
            <a:chOff x="-47523400" y="3973950"/>
            <a:chExt cx="300100" cy="228425"/>
          </a:xfrm>
        </p:grpSpPr>
        <p:sp>
          <p:nvSpPr>
            <p:cNvPr id="7394" name="Google Shape;7394;p63"/>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3"/>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3"/>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3"/>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3"/>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9" name="Google Shape;7399;p63"/>
          <p:cNvGrpSpPr/>
          <p:nvPr/>
        </p:nvGrpSpPr>
        <p:grpSpPr>
          <a:xfrm>
            <a:off x="3072283" y="2750953"/>
            <a:ext cx="354341" cy="357596"/>
            <a:chOff x="-45673275" y="3199325"/>
            <a:chExt cx="299325" cy="302075"/>
          </a:xfrm>
        </p:grpSpPr>
        <p:sp>
          <p:nvSpPr>
            <p:cNvPr id="7400" name="Google Shape;7400;p63"/>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3"/>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3"/>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63"/>
          <p:cNvGrpSpPr/>
          <p:nvPr/>
        </p:nvGrpSpPr>
        <p:grpSpPr>
          <a:xfrm>
            <a:off x="3071351" y="3209202"/>
            <a:ext cx="356205" cy="314240"/>
            <a:chOff x="-45674075" y="3586425"/>
            <a:chExt cx="300900" cy="265450"/>
          </a:xfrm>
        </p:grpSpPr>
        <p:sp>
          <p:nvSpPr>
            <p:cNvPr id="7404" name="Google Shape;7404;p63"/>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3"/>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63"/>
          <p:cNvGrpSpPr/>
          <p:nvPr/>
        </p:nvGrpSpPr>
        <p:grpSpPr>
          <a:xfrm>
            <a:off x="3072283" y="3625041"/>
            <a:ext cx="354341" cy="356205"/>
            <a:chOff x="-45673275" y="3937700"/>
            <a:chExt cx="299325" cy="300900"/>
          </a:xfrm>
        </p:grpSpPr>
        <p:sp>
          <p:nvSpPr>
            <p:cNvPr id="7407" name="Google Shape;7407;p63"/>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3"/>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3"/>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3"/>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3"/>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3"/>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63"/>
          <p:cNvGrpSpPr/>
          <p:nvPr/>
        </p:nvGrpSpPr>
        <p:grpSpPr>
          <a:xfrm>
            <a:off x="2186449" y="4117825"/>
            <a:ext cx="356205" cy="356205"/>
            <a:chOff x="-44512325" y="3176075"/>
            <a:chExt cx="300900" cy="300900"/>
          </a:xfrm>
        </p:grpSpPr>
        <p:sp>
          <p:nvSpPr>
            <p:cNvPr id="7414" name="Google Shape;7414;p63"/>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3"/>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3"/>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63"/>
          <p:cNvGrpSpPr/>
          <p:nvPr/>
        </p:nvGrpSpPr>
        <p:grpSpPr>
          <a:xfrm>
            <a:off x="2589789" y="1386849"/>
            <a:ext cx="354341" cy="354341"/>
            <a:chOff x="-49027775" y="3183175"/>
            <a:chExt cx="299325" cy="299325"/>
          </a:xfrm>
        </p:grpSpPr>
        <p:sp>
          <p:nvSpPr>
            <p:cNvPr id="7418" name="Google Shape;7418;p63"/>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3"/>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3"/>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3"/>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63"/>
          <p:cNvGrpSpPr/>
          <p:nvPr/>
        </p:nvGrpSpPr>
        <p:grpSpPr>
          <a:xfrm>
            <a:off x="2589330" y="1822251"/>
            <a:ext cx="355258" cy="357152"/>
            <a:chOff x="-49027775" y="3550975"/>
            <a:chExt cx="300100" cy="301700"/>
          </a:xfrm>
        </p:grpSpPr>
        <p:sp>
          <p:nvSpPr>
            <p:cNvPr id="7423" name="Google Shape;7423;p63"/>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3"/>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3"/>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3"/>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3"/>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3"/>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3"/>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3"/>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3"/>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3"/>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63"/>
          <p:cNvGrpSpPr/>
          <p:nvPr/>
        </p:nvGrpSpPr>
        <p:grpSpPr>
          <a:xfrm>
            <a:off x="2587406" y="2259310"/>
            <a:ext cx="359106" cy="355525"/>
            <a:chOff x="-49031025" y="3920175"/>
            <a:chExt cx="303350" cy="300325"/>
          </a:xfrm>
        </p:grpSpPr>
        <p:sp>
          <p:nvSpPr>
            <p:cNvPr id="7434" name="Google Shape;7434;p63"/>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3"/>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3"/>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3"/>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3"/>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3"/>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63"/>
          <p:cNvGrpSpPr/>
          <p:nvPr/>
        </p:nvGrpSpPr>
        <p:grpSpPr>
          <a:xfrm>
            <a:off x="1303511" y="2752344"/>
            <a:ext cx="356176" cy="354341"/>
            <a:chOff x="-47155575" y="3200500"/>
            <a:chExt cx="300875" cy="299325"/>
          </a:xfrm>
        </p:grpSpPr>
        <p:sp>
          <p:nvSpPr>
            <p:cNvPr id="7441" name="Google Shape;7441;p63"/>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3"/>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3"/>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3"/>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3"/>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3"/>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63"/>
          <p:cNvGrpSpPr/>
          <p:nvPr/>
        </p:nvGrpSpPr>
        <p:grpSpPr>
          <a:xfrm>
            <a:off x="1303970" y="3188692"/>
            <a:ext cx="355258" cy="355258"/>
            <a:chOff x="-47154800" y="3569100"/>
            <a:chExt cx="300100" cy="300100"/>
          </a:xfrm>
        </p:grpSpPr>
        <p:sp>
          <p:nvSpPr>
            <p:cNvPr id="7448" name="Google Shape;7448;p63"/>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3"/>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3"/>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3"/>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3"/>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3"/>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63"/>
          <p:cNvGrpSpPr/>
          <p:nvPr/>
        </p:nvGrpSpPr>
        <p:grpSpPr>
          <a:xfrm>
            <a:off x="1304443" y="3626905"/>
            <a:ext cx="354311" cy="353423"/>
            <a:chOff x="-47154000" y="3939275"/>
            <a:chExt cx="299300" cy="298550"/>
          </a:xfrm>
        </p:grpSpPr>
        <p:sp>
          <p:nvSpPr>
            <p:cNvPr id="7455" name="Google Shape;7455;p63"/>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3"/>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3"/>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3"/>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9" name="Google Shape;7459;p63"/>
          <p:cNvGrpSpPr/>
          <p:nvPr/>
        </p:nvGrpSpPr>
        <p:grpSpPr>
          <a:xfrm>
            <a:off x="3529733" y="2752344"/>
            <a:ext cx="312375" cy="354341"/>
            <a:chOff x="-45286550" y="3200500"/>
            <a:chExt cx="263875" cy="299325"/>
          </a:xfrm>
        </p:grpSpPr>
        <p:sp>
          <p:nvSpPr>
            <p:cNvPr id="7460" name="Google Shape;7460;p63"/>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3"/>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3"/>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63"/>
          <p:cNvGrpSpPr/>
          <p:nvPr/>
        </p:nvGrpSpPr>
        <p:grpSpPr>
          <a:xfrm>
            <a:off x="3529733" y="3189639"/>
            <a:ext cx="312375" cy="354311"/>
            <a:chOff x="-45286550" y="3569900"/>
            <a:chExt cx="263875" cy="299300"/>
          </a:xfrm>
        </p:grpSpPr>
        <p:sp>
          <p:nvSpPr>
            <p:cNvPr id="7464" name="Google Shape;7464;p63"/>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3"/>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3"/>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3"/>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3"/>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3"/>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63"/>
          <p:cNvGrpSpPr/>
          <p:nvPr/>
        </p:nvGrpSpPr>
        <p:grpSpPr>
          <a:xfrm>
            <a:off x="3540920" y="3625988"/>
            <a:ext cx="290001" cy="355258"/>
            <a:chOff x="-45277900" y="3938500"/>
            <a:chExt cx="244975" cy="300100"/>
          </a:xfrm>
        </p:grpSpPr>
        <p:sp>
          <p:nvSpPr>
            <p:cNvPr id="7471" name="Google Shape;7471;p63"/>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3"/>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3"/>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3"/>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63"/>
          <p:cNvGrpSpPr/>
          <p:nvPr/>
        </p:nvGrpSpPr>
        <p:grpSpPr>
          <a:xfrm>
            <a:off x="2626869" y="4095090"/>
            <a:ext cx="355258" cy="355258"/>
            <a:chOff x="-44502875" y="3576975"/>
            <a:chExt cx="300100" cy="300100"/>
          </a:xfrm>
        </p:grpSpPr>
        <p:sp>
          <p:nvSpPr>
            <p:cNvPr id="7476" name="Google Shape;7476;p63"/>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3"/>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3"/>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63"/>
          <p:cNvGrpSpPr/>
          <p:nvPr/>
        </p:nvGrpSpPr>
        <p:grpSpPr>
          <a:xfrm>
            <a:off x="4835456" y="1828361"/>
            <a:ext cx="356196" cy="354670"/>
            <a:chOff x="-13946200" y="3647075"/>
            <a:chExt cx="353650" cy="352100"/>
          </a:xfrm>
        </p:grpSpPr>
        <p:sp>
          <p:nvSpPr>
            <p:cNvPr id="7480" name="Google Shape;7480;p6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63"/>
          <p:cNvGrpSpPr/>
          <p:nvPr/>
        </p:nvGrpSpPr>
        <p:grpSpPr>
          <a:xfrm>
            <a:off x="6618849" y="1387844"/>
            <a:ext cx="357002" cy="354267"/>
            <a:chOff x="-12163025" y="3214275"/>
            <a:chExt cx="354450" cy="351700"/>
          </a:xfrm>
        </p:grpSpPr>
        <p:sp>
          <p:nvSpPr>
            <p:cNvPr id="7487" name="Google Shape;7487;p6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0" name="Google Shape;7490;p63"/>
          <p:cNvGrpSpPr/>
          <p:nvPr/>
        </p:nvGrpSpPr>
        <p:grpSpPr>
          <a:xfrm>
            <a:off x="6619629" y="1827581"/>
            <a:ext cx="355441" cy="356232"/>
            <a:chOff x="-12160675" y="3647875"/>
            <a:chExt cx="352900" cy="353650"/>
          </a:xfrm>
        </p:grpSpPr>
        <p:sp>
          <p:nvSpPr>
            <p:cNvPr id="7491" name="Google Shape;7491;p6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63"/>
          <p:cNvGrpSpPr/>
          <p:nvPr/>
        </p:nvGrpSpPr>
        <p:grpSpPr>
          <a:xfrm>
            <a:off x="6630345" y="2272036"/>
            <a:ext cx="354635" cy="356232"/>
            <a:chOff x="-12160675" y="4081850"/>
            <a:chExt cx="352100" cy="353650"/>
          </a:xfrm>
        </p:grpSpPr>
        <p:sp>
          <p:nvSpPr>
            <p:cNvPr id="7499" name="Google Shape;7499;p6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63"/>
          <p:cNvGrpSpPr/>
          <p:nvPr/>
        </p:nvGrpSpPr>
        <p:grpSpPr>
          <a:xfrm>
            <a:off x="4835311" y="2746480"/>
            <a:ext cx="355416" cy="355652"/>
            <a:chOff x="-10391650" y="3180600"/>
            <a:chExt cx="352875" cy="353075"/>
          </a:xfrm>
        </p:grpSpPr>
        <p:sp>
          <p:nvSpPr>
            <p:cNvPr id="7506" name="Google Shape;7506;p6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63"/>
          <p:cNvGrpSpPr/>
          <p:nvPr/>
        </p:nvGrpSpPr>
        <p:grpSpPr>
          <a:xfrm>
            <a:off x="4835310" y="3223278"/>
            <a:ext cx="354635" cy="353890"/>
            <a:chOff x="-10390875" y="3616350"/>
            <a:chExt cx="352100" cy="351325"/>
          </a:xfrm>
        </p:grpSpPr>
        <p:sp>
          <p:nvSpPr>
            <p:cNvPr id="7513" name="Google Shape;7513;p6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63"/>
          <p:cNvGrpSpPr/>
          <p:nvPr/>
        </p:nvGrpSpPr>
        <p:grpSpPr>
          <a:xfrm>
            <a:off x="7502285" y="2747943"/>
            <a:ext cx="312585" cy="354670"/>
            <a:chOff x="-10370400" y="4049550"/>
            <a:chExt cx="310350" cy="352100"/>
          </a:xfrm>
        </p:grpSpPr>
        <p:sp>
          <p:nvSpPr>
            <p:cNvPr id="7517" name="Google Shape;7517;p6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63"/>
          <p:cNvGrpSpPr/>
          <p:nvPr/>
        </p:nvGrpSpPr>
        <p:grpSpPr>
          <a:xfrm>
            <a:off x="6606541" y="2746884"/>
            <a:ext cx="379236" cy="354847"/>
            <a:chOff x="-8674650" y="3210975"/>
            <a:chExt cx="376525" cy="352275"/>
          </a:xfrm>
        </p:grpSpPr>
        <p:sp>
          <p:nvSpPr>
            <p:cNvPr id="7523" name="Google Shape;7523;p6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63"/>
          <p:cNvGrpSpPr/>
          <p:nvPr/>
        </p:nvGrpSpPr>
        <p:grpSpPr>
          <a:xfrm>
            <a:off x="5278038" y="1828361"/>
            <a:ext cx="356221" cy="354670"/>
            <a:chOff x="-13512225" y="3647075"/>
            <a:chExt cx="353675" cy="352100"/>
          </a:xfrm>
        </p:grpSpPr>
        <p:sp>
          <p:nvSpPr>
            <p:cNvPr id="7530" name="Google Shape;7530;p6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63"/>
          <p:cNvGrpSpPr/>
          <p:nvPr/>
        </p:nvGrpSpPr>
        <p:grpSpPr>
          <a:xfrm>
            <a:off x="5288351" y="2272427"/>
            <a:ext cx="356221" cy="355451"/>
            <a:chOff x="-13512225" y="4080275"/>
            <a:chExt cx="353675" cy="352875"/>
          </a:xfrm>
        </p:grpSpPr>
        <p:sp>
          <p:nvSpPr>
            <p:cNvPr id="7541" name="Google Shape;7541;p6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63"/>
          <p:cNvGrpSpPr/>
          <p:nvPr/>
        </p:nvGrpSpPr>
        <p:grpSpPr>
          <a:xfrm>
            <a:off x="7061431" y="1419788"/>
            <a:ext cx="356196" cy="290379"/>
            <a:chOff x="-11728250" y="3245400"/>
            <a:chExt cx="353650" cy="288275"/>
          </a:xfrm>
        </p:grpSpPr>
        <p:sp>
          <p:nvSpPr>
            <p:cNvPr id="7553" name="Google Shape;7553;p6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63"/>
          <p:cNvGrpSpPr/>
          <p:nvPr/>
        </p:nvGrpSpPr>
        <p:grpSpPr>
          <a:xfrm>
            <a:off x="7093939" y="2272427"/>
            <a:ext cx="311804" cy="355451"/>
            <a:chOff x="-11703850" y="4081850"/>
            <a:chExt cx="309575" cy="352875"/>
          </a:xfrm>
        </p:grpSpPr>
        <p:sp>
          <p:nvSpPr>
            <p:cNvPr id="7559" name="Google Shape;7559;p6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63"/>
          <p:cNvGrpSpPr/>
          <p:nvPr/>
        </p:nvGrpSpPr>
        <p:grpSpPr>
          <a:xfrm>
            <a:off x="5282595" y="2746580"/>
            <a:ext cx="357002" cy="355451"/>
            <a:chOff x="-9958475" y="3180025"/>
            <a:chExt cx="354450" cy="352875"/>
          </a:xfrm>
        </p:grpSpPr>
        <p:sp>
          <p:nvSpPr>
            <p:cNvPr id="7568" name="Google Shape;7568;p6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63"/>
          <p:cNvGrpSpPr/>
          <p:nvPr/>
        </p:nvGrpSpPr>
        <p:grpSpPr>
          <a:xfrm>
            <a:off x="5291722" y="3222561"/>
            <a:ext cx="337966" cy="355325"/>
            <a:chOff x="-9949025" y="3615575"/>
            <a:chExt cx="335550" cy="352750"/>
          </a:xfrm>
        </p:grpSpPr>
        <p:sp>
          <p:nvSpPr>
            <p:cNvPr id="7572" name="Google Shape;7572;p6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63"/>
          <p:cNvGrpSpPr/>
          <p:nvPr/>
        </p:nvGrpSpPr>
        <p:grpSpPr>
          <a:xfrm>
            <a:off x="7926568" y="2746067"/>
            <a:ext cx="360175" cy="358423"/>
            <a:chOff x="-9961625" y="4048175"/>
            <a:chExt cx="357600" cy="355825"/>
          </a:xfrm>
        </p:grpSpPr>
        <p:sp>
          <p:nvSpPr>
            <p:cNvPr id="7576" name="Google Shape;7576;p6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63"/>
          <p:cNvGrpSpPr/>
          <p:nvPr/>
        </p:nvGrpSpPr>
        <p:grpSpPr>
          <a:xfrm>
            <a:off x="6613289" y="3221579"/>
            <a:ext cx="364959" cy="357289"/>
            <a:chOff x="-8680950" y="3624225"/>
            <a:chExt cx="362350" cy="354700"/>
          </a:xfrm>
        </p:grpSpPr>
        <p:sp>
          <p:nvSpPr>
            <p:cNvPr id="7583" name="Google Shape;7583;p6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63"/>
          <p:cNvGrpSpPr/>
          <p:nvPr/>
        </p:nvGrpSpPr>
        <p:grpSpPr>
          <a:xfrm>
            <a:off x="5749533" y="1387239"/>
            <a:ext cx="313365" cy="355476"/>
            <a:chOff x="-13056975" y="3212300"/>
            <a:chExt cx="311125" cy="352900"/>
          </a:xfrm>
        </p:grpSpPr>
        <p:sp>
          <p:nvSpPr>
            <p:cNvPr id="7590" name="Google Shape;7590;p6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63"/>
          <p:cNvGrpSpPr/>
          <p:nvPr/>
        </p:nvGrpSpPr>
        <p:grpSpPr>
          <a:xfrm>
            <a:off x="5726921" y="1828034"/>
            <a:ext cx="358588" cy="355325"/>
            <a:chOff x="-13077450" y="3647075"/>
            <a:chExt cx="356025" cy="352750"/>
          </a:xfrm>
        </p:grpSpPr>
        <p:sp>
          <p:nvSpPr>
            <p:cNvPr id="7595" name="Google Shape;7595;p6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63"/>
          <p:cNvGrpSpPr/>
          <p:nvPr/>
        </p:nvGrpSpPr>
        <p:grpSpPr>
          <a:xfrm>
            <a:off x="5738027" y="2271633"/>
            <a:ext cx="357002" cy="357037"/>
            <a:chOff x="-13079025" y="4079475"/>
            <a:chExt cx="354450" cy="354450"/>
          </a:xfrm>
        </p:grpSpPr>
        <p:sp>
          <p:nvSpPr>
            <p:cNvPr id="7599" name="Google Shape;7599;p6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63"/>
          <p:cNvGrpSpPr/>
          <p:nvPr/>
        </p:nvGrpSpPr>
        <p:grpSpPr>
          <a:xfrm>
            <a:off x="7511094" y="1387642"/>
            <a:ext cx="356221" cy="354670"/>
            <a:chOff x="-11292700" y="3213875"/>
            <a:chExt cx="353675" cy="352100"/>
          </a:xfrm>
        </p:grpSpPr>
        <p:sp>
          <p:nvSpPr>
            <p:cNvPr id="7604" name="Google Shape;7604;p6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63"/>
          <p:cNvGrpSpPr/>
          <p:nvPr/>
        </p:nvGrpSpPr>
        <p:grpSpPr>
          <a:xfrm>
            <a:off x="7505152" y="1827581"/>
            <a:ext cx="368106" cy="356232"/>
            <a:chOff x="-11299000" y="3647875"/>
            <a:chExt cx="365475" cy="353650"/>
          </a:xfrm>
        </p:grpSpPr>
        <p:sp>
          <p:nvSpPr>
            <p:cNvPr id="7612" name="Google Shape;7612;p6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63"/>
          <p:cNvGrpSpPr/>
          <p:nvPr/>
        </p:nvGrpSpPr>
        <p:grpSpPr>
          <a:xfrm>
            <a:off x="7520614" y="2283532"/>
            <a:ext cx="357808" cy="333240"/>
            <a:chOff x="-11295075" y="4092875"/>
            <a:chExt cx="355250" cy="330825"/>
          </a:xfrm>
        </p:grpSpPr>
        <p:sp>
          <p:nvSpPr>
            <p:cNvPr id="7619" name="Google Shape;7619;p6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63"/>
          <p:cNvGrpSpPr/>
          <p:nvPr/>
        </p:nvGrpSpPr>
        <p:grpSpPr>
          <a:xfrm>
            <a:off x="5746214" y="2746580"/>
            <a:ext cx="312585" cy="355451"/>
            <a:chOff x="-9500075" y="3180800"/>
            <a:chExt cx="310350" cy="352875"/>
          </a:xfrm>
        </p:grpSpPr>
        <p:sp>
          <p:nvSpPr>
            <p:cNvPr id="7625" name="Google Shape;7625;p6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63"/>
          <p:cNvGrpSpPr/>
          <p:nvPr/>
        </p:nvGrpSpPr>
        <p:grpSpPr>
          <a:xfrm>
            <a:off x="5724005" y="3222095"/>
            <a:ext cx="356221" cy="356257"/>
            <a:chOff x="-9523700" y="3614000"/>
            <a:chExt cx="353675" cy="353675"/>
          </a:xfrm>
        </p:grpSpPr>
        <p:sp>
          <p:nvSpPr>
            <p:cNvPr id="7635" name="Google Shape;7635;p6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63"/>
          <p:cNvGrpSpPr/>
          <p:nvPr/>
        </p:nvGrpSpPr>
        <p:grpSpPr>
          <a:xfrm>
            <a:off x="7508956" y="3244737"/>
            <a:ext cx="356221" cy="354670"/>
            <a:chOff x="-9523700" y="4049550"/>
            <a:chExt cx="353675" cy="352100"/>
          </a:xfrm>
        </p:grpSpPr>
        <p:sp>
          <p:nvSpPr>
            <p:cNvPr id="7645" name="Google Shape;7645;p6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63"/>
          <p:cNvGrpSpPr/>
          <p:nvPr/>
        </p:nvGrpSpPr>
        <p:grpSpPr>
          <a:xfrm>
            <a:off x="7065071" y="3244710"/>
            <a:ext cx="357002" cy="311029"/>
            <a:chOff x="-8209150" y="3659675"/>
            <a:chExt cx="354450" cy="308775"/>
          </a:xfrm>
        </p:grpSpPr>
        <p:sp>
          <p:nvSpPr>
            <p:cNvPr id="7653" name="Google Shape;7653;p6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63"/>
          <p:cNvGrpSpPr/>
          <p:nvPr/>
        </p:nvGrpSpPr>
        <p:grpSpPr>
          <a:xfrm>
            <a:off x="6178632" y="2273623"/>
            <a:ext cx="356221" cy="353059"/>
            <a:chOff x="-12643475" y="4081850"/>
            <a:chExt cx="353675" cy="350500"/>
          </a:xfrm>
        </p:grpSpPr>
        <p:sp>
          <p:nvSpPr>
            <p:cNvPr id="7660" name="Google Shape;7660;p6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4" name="Google Shape;7664;p63"/>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5" name="Google Shape;7665;p63"/>
          <p:cNvGrpSpPr/>
          <p:nvPr/>
        </p:nvGrpSpPr>
        <p:grpSpPr>
          <a:xfrm>
            <a:off x="7961232" y="2283532"/>
            <a:ext cx="356221" cy="333240"/>
            <a:chOff x="-10858725" y="4092875"/>
            <a:chExt cx="353675" cy="330825"/>
          </a:xfrm>
        </p:grpSpPr>
        <p:sp>
          <p:nvSpPr>
            <p:cNvPr id="7666" name="Google Shape;7666;p6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63"/>
          <p:cNvGrpSpPr/>
          <p:nvPr/>
        </p:nvGrpSpPr>
        <p:grpSpPr>
          <a:xfrm>
            <a:off x="6219755" y="3222498"/>
            <a:ext cx="252278" cy="355451"/>
            <a:chOff x="-9039300" y="3614000"/>
            <a:chExt cx="250475" cy="352875"/>
          </a:xfrm>
        </p:grpSpPr>
        <p:sp>
          <p:nvSpPr>
            <p:cNvPr id="7673" name="Google Shape;7673;p6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63"/>
          <p:cNvGrpSpPr/>
          <p:nvPr/>
        </p:nvGrpSpPr>
        <p:grpSpPr>
          <a:xfrm>
            <a:off x="7951721" y="3244737"/>
            <a:ext cx="354635" cy="354670"/>
            <a:chOff x="-9088150" y="4049550"/>
            <a:chExt cx="352100" cy="352100"/>
          </a:xfrm>
        </p:grpSpPr>
        <p:sp>
          <p:nvSpPr>
            <p:cNvPr id="7676" name="Google Shape;7676;p6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63"/>
          <p:cNvGrpSpPr/>
          <p:nvPr/>
        </p:nvGrpSpPr>
        <p:grpSpPr>
          <a:xfrm>
            <a:off x="7086085" y="2746970"/>
            <a:ext cx="315757" cy="354670"/>
            <a:chOff x="-8191825" y="3174500"/>
            <a:chExt cx="313500" cy="352100"/>
          </a:xfrm>
        </p:grpSpPr>
        <p:sp>
          <p:nvSpPr>
            <p:cNvPr id="7683" name="Google Shape;7683;p6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63"/>
          <p:cNvGrpSpPr/>
          <p:nvPr/>
        </p:nvGrpSpPr>
        <p:grpSpPr>
          <a:xfrm>
            <a:off x="4835443" y="1387491"/>
            <a:ext cx="356221" cy="354973"/>
            <a:chOff x="-13947000" y="3212800"/>
            <a:chExt cx="353675" cy="352400"/>
          </a:xfrm>
        </p:grpSpPr>
        <p:sp>
          <p:nvSpPr>
            <p:cNvPr id="7687" name="Google Shape;7687;p6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9" name="Google Shape;7689;p63"/>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0" name="Google Shape;7690;p63"/>
          <p:cNvGrpSpPr/>
          <p:nvPr/>
        </p:nvGrpSpPr>
        <p:grpSpPr>
          <a:xfrm>
            <a:off x="5278038" y="1386849"/>
            <a:ext cx="356221" cy="356257"/>
            <a:chOff x="-13512225" y="3211525"/>
            <a:chExt cx="353675" cy="353675"/>
          </a:xfrm>
        </p:grpSpPr>
        <p:sp>
          <p:nvSpPr>
            <p:cNvPr id="7691" name="Google Shape;7691;p6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63"/>
          <p:cNvGrpSpPr/>
          <p:nvPr/>
        </p:nvGrpSpPr>
        <p:grpSpPr>
          <a:xfrm>
            <a:off x="6168320" y="1387239"/>
            <a:ext cx="356221" cy="355476"/>
            <a:chOff x="-12643475" y="3212300"/>
            <a:chExt cx="353675" cy="352900"/>
          </a:xfrm>
        </p:grpSpPr>
        <p:sp>
          <p:nvSpPr>
            <p:cNvPr id="7697" name="Google Shape;7697;p6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63"/>
          <p:cNvGrpSpPr/>
          <p:nvPr/>
        </p:nvGrpSpPr>
        <p:grpSpPr>
          <a:xfrm>
            <a:off x="6168320" y="1839013"/>
            <a:ext cx="356221" cy="333366"/>
            <a:chOff x="-12643475" y="3657325"/>
            <a:chExt cx="353675" cy="330950"/>
          </a:xfrm>
        </p:grpSpPr>
        <p:sp>
          <p:nvSpPr>
            <p:cNvPr id="7707" name="Google Shape;7707;p6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63"/>
          <p:cNvGrpSpPr/>
          <p:nvPr/>
        </p:nvGrpSpPr>
        <p:grpSpPr>
          <a:xfrm>
            <a:off x="7951322" y="1387642"/>
            <a:ext cx="355416" cy="354670"/>
            <a:chOff x="-10857925" y="3213875"/>
            <a:chExt cx="352875" cy="352100"/>
          </a:xfrm>
        </p:grpSpPr>
        <p:sp>
          <p:nvSpPr>
            <p:cNvPr id="7714" name="Google Shape;7714;p6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63"/>
          <p:cNvGrpSpPr/>
          <p:nvPr/>
        </p:nvGrpSpPr>
        <p:grpSpPr>
          <a:xfrm>
            <a:off x="6168237" y="2747071"/>
            <a:ext cx="356096" cy="354469"/>
            <a:chOff x="-9089725" y="3180200"/>
            <a:chExt cx="353550" cy="351900"/>
          </a:xfrm>
        </p:grpSpPr>
        <p:sp>
          <p:nvSpPr>
            <p:cNvPr id="7725" name="Google Shape;7725;p6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63"/>
          <p:cNvGrpSpPr/>
          <p:nvPr/>
        </p:nvGrpSpPr>
        <p:grpSpPr>
          <a:xfrm>
            <a:off x="7060235" y="1826875"/>
            <a:ext cx="358588" cy="357642"/>
            <a:chOff x="7083760" y="1971660"/>
            <a:chExt cx="358588" cy="357642"/>
          </a:xfrm>
        </p:grpSpPr>
        <p:sp>
          <p:nvSpPr>
            <p:cNvPr id="7728" name="Google Shape;7728;p63"/>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3"/>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3"/>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3"/>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3"/>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3"/>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3"/>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3"/>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3"/>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3"/>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3"/>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3"/>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0" name="Google Shape;7740;p63"/>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741" name="Google Shape;7741;p63"/>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45" name="Shape 7745"/>
        <p:cNvGrpSpPr/>
        <p:nvPr/>
      </p:nvGrpSpPr>
      <p:grpSpPr>
        <a:xfrm>
          <a:off x="0" y="0"/>
          <a:ext cx="0" cy="0"/>
          <a:chOff x="0" y="0"/>
          <a:chExt cx="0" cy="0"/>
        </a:xfrm>
      </p:grpSpPr>
      <p:sp>
        <p:nvSpPr>
          <p:cNvPr id="7746" name="Google Shape;7746;p64"/>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7" name="Google Shape;7747;p64"/>
          <p:cNvGrpSpPr/>
          <p:nvPr/>
        </p:nvGrpSpPr>
        <p:grpSpPr>
          <a:xfrm>
            <a:off x="719610" y="2243507"/>
            <a:ext cx="452798" cy="449473"/>
            <a:chOff x="-21322300" y="3693325"/>
            <a:chExt cx="306400" cy="304150"/>
          </a:xfrm>
        </p:grpSpPr>
        <p:sp>
          <p:nvSpPr>
            <p:cNvPr id="7748" name="Google Shape;7748;p64"/>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4"/>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4"/>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4"/>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64"/>
          <p:cNvGrpSpPr/>
          <p:nvPr/>
        </p:nvGrpSpPr>
        <p:grpSpPr>
          <a:xfrm>
            <a:off x="719019" y="2810244"/>
            <a:ext cx="453980" cy="422540"/>
            <a:chOff x="-21322300" y="4077125"/>
            <a:chExt cx="307200" cy="285925"/>
          </a:xfrm>
        </p:grpSpPr>
        <p:sp>
          <p:nvSpPr>
            <p:cNvPr id="7753" name="Google Shape;7753;p64"/>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4"/>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4"/>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4"/>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4"/>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4"/>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4"/>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4"/>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4"/>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4"/>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4"/>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4"/>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64"/>
          <p:cNvGrpSpPr/>
          <p:nvPr/>
        </p:nvGrpSpPr>
        <p:grpSpPr>
          <a:xfrm>
            <a:off x="3496195" y="1689128"/>
            <a:ext cx="451653" cy="450212"/>
            <a:chOff x="-19394200" y="3333800"/>
            <a:chExt cx="305625" cy="304650"/>
          </a:xfrm>
        </p:grpSpPr>
        <p:sp>
          <p:nvSpPr>
            <p:cNvPr id="7766" name="Google Shape;7766;p64"/>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4"/>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4"/>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4"/>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4"/>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4"/>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4"/>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4"/>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4"/>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64"/>
          <p:cNvGrpSpPr/>
          <p:nvPr/>
        </p:nvGrpSpPr>
        <p:grpSpPr>
          <a:xfrm>
            <a:off x="3495032" y="2243580"/>
            <a:ext cx="453980" cy="449325"/>
            <a:chOff x="-19396575" y="3708500"/>
            <a:chExt cx="307200" cy="304050"/>
          </a:xfrm>
        </p:grpSpPr>
        <p:sp>
          <p:nvSpPr>
            <p:cNvPr id="7776" name="Google Shape;7776;p64"/>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4"/>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4"/>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4"/>
          <p:cNvGrpSpPr/>
          <p:nvPr/>
        </p:nvGrpSpPr>
        <p:grpSpPr>
          <a:xfrm>
            <a:off x="3489212" y="2796461"/>
            <a:ext cx="465618" cy="450101"/>
            <a:chOff x="-19394200" y="4084200"/>
            <a:chExt cx="315075" cy="304575"/>
          </a:xfrm>
        </p:grpSpPr>
        <p:sp>
          <p:nvSpPr>
            <p:cNvPr id="7780" name="Google Shape;7780;p64"/>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4"/>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4"/>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4"/>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4"/>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4"/>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64"/>
          <p:cNvGrpSpPr/>
          <p:nvPr/>
        </p:nvGrpSpPr>
        <p:grpSpPr>
          <a:xfrm>
            <a:off x="6294923" y="1689001"/>
            <a:ext cx="400447" cy="450470"/>
            <a:chOff x="-17526750" y="3309200"/>
            <a:chExt cx="270975" cy="304825"/>
          </a:xfrm>
        </p:grpSpPr>
        <p:sp>
          <p:nvSpPr>
            <p:cNvPr id="7787" name="Google Shape;7787;p64"/>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4"/>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4"/>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4"/>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4"/>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64"/>
          <p:cNvGrpSpPr/>
          <p:nvPr/>
        </p:nvGrpSpPr>
        <p:grpSpPr>
          <a:xfrm>
            <a:off x="6271075" y="2244173"/>
            <a:ext cx="448143" cy="448143"/>
            <a:chOff x="-17542500" y="3684100"/>
            <a:chExt cx="303250" cy="303250"/>
          </a:xfrm>
        </p:grpSpPr>
        <p:sp>
          <p:nvSpPr>
            <p:cNvPr id="7793" name="Google Shape;7793;p64"/>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4"/>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4"/>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4"/>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4"/>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4"/>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4"/>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64"/>
          <p:cNvGrpSpPr/>
          <p:nvPr/>
        </p:nvGrpSpPr>
        <p:grpSpPr>
          <a:xfrm>
            <a:off x="6270484" y="2810817"/>
            <a:ext cx="449325" cy="421395"/>
            <a:chOff x="-17542500" y="4068450"/>
            <a:chExt cx="304050" cy="285150"/>
          </a:xfrm>
        </p:grpSpPr>
        <p:sp>
          <p:nvSpPr>
            <p:cNvPr id="7801" name="Google Shape;7801;p64"/>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4"/>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4"/>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4"/>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4"/>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4"/>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64"/>
          <p:cNvGrpSpPr/>
          <p:nvPr/>
        </p:nvGrpSpPr>
        <p:grpSpPr>
          <a:xfrm>
            <a:off x="3500906" y="3342211"/>
            <a:ext cx="343404" cy="449325"/>
            <a:chOff x="-15652200" y="3335975"/>
            <a:chExt cx="232375" cy="304050"/>
          </a:xfrm>
        </p:grpSpPr>
        <p:sp>
          <p:nvSpPr>
            <p:cNvPr id="7808" name="Google Shape;7808;p64"/>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4"/>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4"/>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4"/>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4"/>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4"/>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4"/>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4"/>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4"/>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64"/>
          <p:cNvGrpSpPr/>
          <p:nvPr/>
        </p:nvGrpSpPr>
        <p:grpSpPr>
          <a:xfrm>
            <a:off x="1274819" y="2243729"/>
            <a:ext cx="449325" cy="449030"/>
            <a:chOff x="-20945825" y="3692175"/>
            <a:chExt cx="304050" cy="303850"/>
          </a:xfrm>
        </p:grpSpPr>
        <p:sp>
          <p:nvSpPr>
            <p:cNvPr id="7818" name="Google Shape;7818;p64"/>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4"/>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4"/>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4"/>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64"/>
          <p:cNvGrpSpPr/>
          <p:nvPr/>
        </p:nvGrpSpPr>
        <p:grpSpPr>
          <a:xfrm>
            <a:off x="4081644" y="1689848"/>
            <a:ext cx="372516" cy="448771"/>
            <a:chOff x="-18994100" y="3334775"/>
            <a:chExt cx="252075" cy="303675"/>
          </a:xfrm>
        </p:grpSpPr>
        <p:sp>
          <p:nvSpPr>
            <p:cNvPr id="7823" name="Google Shape;7823;p64"/>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4"/>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4"/>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4"/>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64"/>
          <p:cNvGrpSpPr/>
          <p:nvPr/>
        </p:nvGrpSpPr>
        <p:grpSpPr>
          <a:xfrm>
            <a:off x="4096200" y="2244743"/>
            <a:ext cx="343404" cy="446998"/>
            <a:chOff x="-18983850" y="3710075"/>
            <a:chExt cx="232375" cy="302475"/>
          </a:xfrm>
        </p:grpSpPr>
        <p:sp>
          <p:nvSpPr>
            <p:cNvPr id="7828" name="Google Shape;7828;p64"/>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4"/>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4"/>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4"/>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64"/>
          <p:cNvGrpSpPr/>
          <p:nvPr/>
        </p:nvGrpSpPr>
        <p:grpSpPr>
          <a:xfrm>
            <a:off x="1274247" y="1689573"/>
            <a:ext cx="450470" cy="449325"/>
            <a:chOff x="-20946600" y="3317850"/>
            <a:chExt cx="304825" cy="304050"/>
          </a:xfrm>
        </p:grpSpPr>
        <p:sp>
          <p:nvSpPr>
            <p:cNvPr id="7833" name="Google Shape;7833;p64"/>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4"/>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4"/>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64"/>
          <p:cNvGrpSpPr/>
          <p:nvPr/>
        </p:nvGrpSpPr>
        <p:grpSpPr>
          <a:xfrm>
            <a:off x="1300422" y="2797442"/>
            <a:ext cx="398119" cy="448143"/>
            <a:chOff x="-20930075" y="4066100"/>
            <a:chExt cx="269400" cy="303250"/>
          </a:xfrm>
        </p:grpSpPr>
        <p:sp>
          <p:nvSpPr>
            <p:cNvPr id="7837" name="Google Shape;7837;p64"/>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4"/>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64"/>
          <p:cNvGrpSpPr/>
          <p:nvPr/>
        </p:nvGrpSpPr>
        <p:grpSpPr>
          <a:xfrm>
            <a:off x="4042667" y="2797422"/>
            <a:ext cx="450470" cy="448180"/>
            <a:chOff x="-19020075" y="4084200"/>
            <a:chExt cx="304825" cy="303275"/>
          </a:xfrm>
        </p:grpSpPr>
        <p:sp>
          <p:nvSpPr>
            <p:cNvPr id="7840" name="Google Shape;7840;p64"/>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4"/>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4"/>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4"/>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4"/>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4"/>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4"/>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4"/>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4"/>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9" name="Google Shape;7849;p64"/>
          <p:cNvGrpSpPr/>
          <p:nvPr/>
        </p:nvGrpSpPr>
        <p:grpSpPr>
          <a:xfrm>
            <a:off x="6859931" y="1689001"/>
            <a:ext cx="396937" cy="450470"/>
            <a:chOff x="-17149475" y="3309200"/>
            <a:chExt cx="268600" cy="304825"/>
          </a:xfrm>
        </p:grpSpPr>
        <p:sp>
          <p:nvSpPr>
            <p:cNvPr id="7850" name="Google Shape;7850;p64"/>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4"/>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64"/>
          <p:cNvGrpSpPr/>
          <p:nvPr/>
        </p:nvGrpSpPr>
        <p:grpSpPr>
          <a:xfrm>
            <a:off x="6833737" y="2258120"/>
            <a:ext cx="449325" cy="420249"/>
            <a:chOff x="-17168375" y="3692750"/>
            <a:chExt cx="304050" cy="284375"/>
          </a:xfrm>
        </p:grpSpPr>
        <p:sp>
          <p:nvSpPr>
            <p:cNvPr id="7853" name="Google Shape;7853;p64"/>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4"/>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4"/>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4"/>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4"/>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4"/>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4"/>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64"/>
          <p:cNvGrpSpPr/>
          <p:nvPr/>
        </p:nvGrpSpPr>
        <p:grpSpPr>
          <a:xfrm>
            <a:off x="6830246" y="2796852"/>
            <a:ext cx="456308" cy="449325"/>
            <a:chOff x="-17170750" y="4058800"/>
            <a:chExt cx="308775" cy="304050"/>
          </a:xfrm>
        </p:grpSpPr>
        <p:sp>
          <p:nvSpPr>
            <p:cNvPr id="7861" name="Google Shape;7861;p64"/>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4"/>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4"/>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4"/>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4"/>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4"/>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4"/>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4"/>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4"/>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4"/>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4"/>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4"/>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4"/>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4"/>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4"/>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4"/>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4"/>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64"/>
          <p:cNvGrpSpPr/>
          <p:nvPr/>
        </p:nvGrpSpPr>
        <p:grpSpPr>
          <a:xfrm>
            <a:off x="5692143" y="3343358"/>
            <a:ext cx="450470" cy="446998"/>
            <a:chOff x="-15688425" y="3707725"/>
            <a:chExt cx="304825" cy="302475"/>
          </a:xfrm>
        </p:grpSpPr>
        <p:sp>
          <p:nvSpPr>
            <p:cNvPr id="7879" name="Google Shape;7879;p64"/>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4"/>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4"/>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4"/>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4"/>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4"/>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64"/>
          <p:cNvGrpSpPr/>
          <p:nvPr/>
        </p:nvGrpSpPr>
        <p:grpSpPr>
          <a:xfrm>
            <a:off x="1836300" y="1690441"/>
            <a:ext cx="451653" cy="447589"/>
            <a:chOff x="-20572500" y="3319025"/>
            <a:chExt cx="305625" cy="302875"/>
          </a:xfrm>
        </p:grpSpPr>
        <p:sp>
          <p:nvSpPr>
            <p:cNvPr id="7886" name="Google Shape;7886;p64"/>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4"/>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64"/>
          <p:cNvGrpSpPr/>
          <p:nvPr/>
        </p:nvGrpSpPr>
        <p:grpSpPr>
          <a:xfrm>
            <a:off x="1837463" y="2305410"/>
            <a:ext cx="449325" cy="325670"/>
            <a:chOff x="-20571700" y="3722875"/>
            <a:chExt cx="304050" cy="220375"/>
          </a:xfrm>
        </p:grpSpPr>
        <p:sp>
          <p:nvSpPr>
            <p:cNvPr id="7889" name="Google Shape;7889;p64"/>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4"/>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4"/>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4"/>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4"/>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4"/>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4"/>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4"/>
          <p:cNvGrpSpPr/>
          <p:nvPr/>
        </p:nvGrpSpPr>
        <p:grpSpPr>
          <a:xfrm>
            <a:off x="1836891" y="2796278"/>
            <a:ext cx="450470" cy="450470"/>
            <a:chOff x="-20571700" y="4066875"/>
            <a:chExt cx="304825" cy="304825"/>
          </a:xfrm>
        </p:grpSpPr>
        <p:sp>
          <p:nvSpPr>
            <p:cNvPr id="7897" name="Google Shape;7897;p64"/>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4"/>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4"/>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4"/>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4"/>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4"/>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64"/>
          <p:cNvGrpSpPr/>
          <p:nvPr/>
        </p:nvGrpSpPr>
        <p:grpSpPr>
          <a:xfrm>
            <a:off x="4603593" y="1688259"/>
            <a:ext cx="453980" cy="451948"/>
            <a:chOff x="-18645175" y="3334200"/>
            <a:chExt cx="307200" cy="305825"/>
          </a:xfrm>
        </p:grpSpPr>
        <p:sp>
          <p:nvSpPr>
            <p:cNvPr id="7904" name="Google Shape;7904;p64"/>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4"/>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4"/>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4"/>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4"/>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64"/>
          <p:cNvGrpSpPr/>
          <p:nvPr/>
        </p:nvGrpSpPr>
        <p:grpSpPr>
          <a:xfrm>
            <a:off x="4604184" y="2242989"/>
            <a:ext cx="452798" cy="450507"/>
            <a:chOff x="-18645175" y="3708500"/>
            <a:chExt cx="306400" cy="304850"/>
          </a:xfrm>
        </p:grpSpPr>
        <p:sp>
          <p:nvSpPr>
            <p:cNvPr id="7910" name="Google Shape;7910;p64"/>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4"/>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4"/>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4"/>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4"/>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4"/>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4"/>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64"/>
          <p:cNvGrpSpPr/>
          <p:nvPr/>
        </p:nvGrpSpPr>
        <p:grpSpPr>
          <a:xfrm>
            <a:off x="4601857" y="2795630"/>
            <a:ext cx="457453" cy="451763"/>
            <a:chOff x="-18647525" y="4082625"/>
            <a:chExt cx="309550" cy="305700"/>
          </a:xfrm>
        </p:grpSpPr>
        <p:sp>
          <p:nvSpPr>
            <p:cNvPr id="7918" name="Google Shape;7918;p64"/>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4"/>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4"/>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4"/>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64"/>
          <p:cNvGrpSpPr/>
          <p:nvPr/>
        </p:nvGrpSpPr>
        <p:grpSpPr>
          <a:xfrm>
            <a:off x="7412241" y="1689592"/>
            <a:ext cx="395755" cy="449288"/>
            <a:chOff x="-16775350" y="3309200"/>
            <a:chExt cx="267800" cy="304025"/>
          </a:xfrm>
        </p:grpSpPr>
        <p:sp>
          <p:nvSpPr>
            <p:cNvPr id="7923" name="Google Shape;7923;p64"/>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4"/>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4"/>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64"/>
          <p:cNvGrpSpPr/>
          <p:nvPr/>
        </p:nvGrpSpPr>
        <p:grpSpPr>
          <a:xfrm>
            <a:off x="7412241" y="2241827"/>
            <a:ext cx="395755" cy="452835"/>
            <a:chOff x="-16775350" y="3683300"/>
            <a:chExt cx="267800" cy="306425"/>
          </a:xfrm>
        </p:grpSpPr>
        <p:sp>
          <p:nvSpPr>
            <p:cNvPr id="7927" name="Google Shape;7927;p64"/>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4"/>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4"/>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64"/>
          <p:cNvGrpSpPr/>
          <p:nvPr/>
        </p:nvGrpSpPr>
        <p:grpSpPr>
          <a:xfrm>
            <a:off x="7384292" y="2796870"/>
            <a:ext cx="451653" cy="449288"/>
            <a:chOff x="-16794250" y="4058225"/>
            <a:chExt cx="305625" cy="304025"/>
          </a:xfrm>
        </p:grpSpPr>
        <p:sp>
          <p:nvSpPr>
            <p:cNvPr id="7931" name="Google Shape;7931;p64"/>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4"/>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4"/>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4"/>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4"/>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4"/>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4"/>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4"/>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4"/>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0" name="Google Shape;7940;p64"/>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1" name="Google Shape;7941;p64"/>
          <p:cNvGrpSpPr/>
          <p:nvPr/>
        </p:nvGrpSpPr>
        <p:grpSpPr>
          <a:xfrm>
            <a:off x="2385709" y="1689573"/>
            <a:ext cx="457453" cy="449325"/>
            <a:chOff x="-20199150" y="3317850"/>
            <a:chExt cx="309550" cy="304050"/>
          </a:xfrm>
        </p:grpSpPr>
        <p:sp>
          <p:nvSpPr>
            <p:cNvPr id="7942" name="Google Shape;7942;p64"/>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4"/>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4"/>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4"/>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4"/>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4"/>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4"/>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64"/>
          <p:cNvGrpSpPr/>
          <p:nvPr/>
        </p:nvGrpSpPr>
        <p:grpSpPr>
          <a:xfrm>
            <a:off x="2388036" y="2242861"/>
            <a:ext cx="452798" cy="450766"/>
            <a:chOff x="-20199150" y="3693150"/>
            <a:chExt cx="306400" cy="305025"/>
          </a:xfrm>
        </p:grpSpPr>
        <p:sp>
          <p:nvSpPr>
            <p:cNvPr id="7950" name="Google Shape;7950;p64"/>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4"/>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4"/>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4"/>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4"/>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4"/>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64"/>
          <p:cNvGrpSpPr/>
          <p:nvPr/>
        </p:nvGrpSpPr>
        <p:grpSpPr>
          <a:xfrm>
            <a:off x="2388609" y="2795687"/>
            <a:ext cx="451653" cy="451653"/>
            <a:chOff x="-20197575" y="4066875"/>
            <a:chExt cx="305625" cy="305625"/>
          </a:xfrm>
        </p:grpSpPr>
        <p:sp>
          <p:nvSpPr>
            <p:cNvPr id="7957" name="Google Shape;7957;p64"/>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4"/>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4"/>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4"/>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4"/>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4"/>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4"/>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4"/>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64"/>
          <p:cNvGrpSpPr/>
          <p:nvPr/>
        </p:nvGrpSpPr>
        <p:grpSpPr>
          <a:xfrm>
            <a:off x="5170827" y="1687520"/>
            <a:ext cx="449325" cy="453426"/>
            <a:chOff x="-18271050" y="3333200"/>
            <a:chExt cx="304050" cy="306825"/>
          </a:xfrm>
        </p:grpSpPr>
        <p:sp>
          <p:nvSpPr>
            <p:cNvPr id="7966" name="Google Shape;7966;p64"/>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4"/>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4"/>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4"/>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4"/>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64"/>
          <p:cNvGrpSpPr/>
          <p:nvPr/>
        </p:nvGrpSpPr>
        <p:grpSpPr>
          <a:xfrm>
            <a:off x="5171399" y="2244171"/>
            <a:ext cx="448180" cy="448143"/>
            <a:chOff x="-18270275" y="3710875"/>
            <a:chExt cx="303275" cy="303250"/>
          </a:xfrm>
        </p:grpSpPr>
        <p:sp>
          <p:nvSpPr>
            <p:cNvPr id="7972" name="Google Shape;7972;p64"/>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4"/>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4"/>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4"/>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4"/>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4"/>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64"/>
          <p:cNvGrpSpPr/>
          <p:nvPr/>
        </p:nvGrpSpPr>
        <p:grpSpPr>
          <a:xfrm>
            <a:off x="5224951" y="2797422"/>
            <a:ext cx="341076" cy="448180"/>
            <a:chOff x="-18234025" y="4084200"/>
            <a:chExt cx="230800" cy="303275"/>
          </a:xfrm>
        </p:grpSpPr>
        <p:sp>
          <p:nvSpPr>
            <p:cNvPr id="7979" name="Google Shape;7979;p64"/>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4"/>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4"/>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64"/>
          <p:cNvGrpSpPr/>
          <p:nvPr/>
        </p:nvGrpSpPr>
        <p:grpSpPr>
          <a:xfrm>
            <a:off x="2337506" y="3341641"/>
            <a:ext cx="449325" cy="450470"/>
            <a:chOff x="-16419350" y="3308400"/>
            <a:chExt cx="304050" cy="304825"/>
          </a:xfrm>
        </p:grpSpPr>
        <p:sp>
          <p:nvSpPr>
            <p:cNvPr id="7983" name="Google Shape;7983;p64"/>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4"/>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4"/>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4"/>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4"/>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4"/>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4"/>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64"/>
          <p:cNvGrpSpPr/>
          <p:nvPr/>
        </p:nvGrpSpPr>
        <p:grpSpPr>
          <a:xfrm>
            <a:off x="4609062" y="3340423"/>
            <a:ext cx="395755" cy="452872"/>
            <a:chOff x="-16401225" y="3683275"/>
            <a:chExt cx="267800" cy="306450"/>
          </a:xfrm>
        </p:grpSpPr>
        <p:sp>
          <p:nvSpPr>
            <p:cNvPr id="7991" name="Google Shape;7991;p64"/>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4"/>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4"/>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4"/>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4"/>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4"/>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4"/>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64"/>
          <p:cNvGrpSpPr/>
          <p:nvPr/>
        </p:nvGrpSpPr>
        <p:grpSpPr>
          <a:xfrm>
            <a:off x="7974511" y="2797062"/>
            <a:ext cx="450470" cy="448180"/>
            <a:chOff x="-16419350" y="4058200"/>
            <a:chExt cx="304825" cy="303275"/>
          </a:xfrm>
        </p:grpSpPr>
        <p:sp>
          <p:nvSpPr>
            <p:cNvPr id="7999" name="Google Shape;7999;p64"/>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4"/>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4"/>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4"/>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4"/>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4"/>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4"/>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64"/>
          <p:cNvGrpSpPr/>
          <p:nvPr/>
        </p:nvGrpSpPr>
        <p:grpSpPr>
          <a:xfrm>
            <a:off x="4001398" y="3343080"/>
            <a:ext cx="450507" cy="447589"/>
            <a:chOff x="-15296200" y="3326900"/>
            <a:chExt cx="304850" cy="302875"/>
          </a:xfrm>
        </p:grpSpPr>
        <p:sp>
          <p:nvSpPr>
            <p:cNvPr id="8007" name="Google Shape;8007;p64"/>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4"/>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4"/>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4"/>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4"/>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64"/>
          <p:cNvGrpSpPr/>
          <p:nvPr/>
        </p:nvGrpSpPr>
        <p:grpSpPr>
          <a:xfrm>
            <a:off x="2917051" y="1706881"/>
            <a:ext cx="486566" cy="414708"/>
            <a:chOff x="-19835275" y="3330250"/>
            <a:chExt cx="329250" cy="280625"/>
          </a:xfrm>
        </p:grpSpPr>
        <p:sp>
          <p:nvSpPr>
            <p:cNvPr id="8013" name="Google Shape;8013;p64"/>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4"/>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4"/>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64"/>
          <p:cNvGrpSpPr/>
          <p:nvPr/>
        </p:nvGrpSpPr>
        <p:grpSpPr>
          <a:xfrm>
            <a:off x="2935080" y="2243470"/>
            <a:ext cx="450507" cy="449547"/>
            <a:chOff x="-19822675" y="3692750"/>
            <a:chExt cx="304850" cy="304200"/>
          </a:xfrm>
        </p:grpSpPr>
        <p:sp>
          <p:nvSpPr>
            <p:cNvPr id="8017" name="Google Shape;8017;p64"/>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4"/>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4"/>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4"/>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4"/>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64"/>
          <p:cNvGrpSpPr/>
          <p:nvPr/>
        </p:nvGrpSpPr>
        <p:grpSpPr>
          <a:xfrm>
            <a:off x="2935672" y="2796278"/>
            <a:ext cx="449325" cy="450470"/>
            <a:chOff x="-19822675" y="4066875"/>
            <a:chExt cx="304050" cy="304825"/>
          </a:xfrm>
        </p:grpSpPr>
        <p:sp>
          <p:nvSpPr>
            <p:cNvPr id="8023" name="Google Shape;8023;p64"/>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4"/>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4"/>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4"/>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4"/>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4"/>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64"/>
          <p:cNvGrpSpPr/>
          <p:nvPr/>
        </p:nvGrpSpPr>
        <p:grpSpPr>
          <a:xfrm>
            <a:off x="5744740" y="1689571"/>
            <a:ext cx="399302" cy="449325"/>
            <a:chOff x="-17878825" y="3334400"/>
            <a:chExt cx="270200" cy="304050"/>
          </a:xfrm>
        </p:grpSpPr>
        <p:sp>
          <p:nvSpPr>
            <p:cNvPr id="8030" name="Google Shape;8030;p64"/>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4"/>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4"/>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4"/>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4"/>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4"/>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4"/>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64"/>
          <p:cNvGrpSpPr/>
          <p:nvPr/>
        </p:nvGrpSpPr>
        <p:grpSpPr>
          <a:xfrm>
            <a:off x="5718565" y="2242416"/>
            <a:ext cx="451653" cy="451653"/>
            <a:chOff x="-17896150" y="3709300"/>
            <a:chExt cx="305625" cy="305625"/>
          </a:xfrm>
        </p:grpSpPr>
        <p:sp>
          <p:nvSpPr>
            <p:cNvPr id="8038" name="Google Shape;8038;p64"/>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4"/>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4"/>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4"/>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64"/>
          <p:cNvGrpSpPr/>
          <p:nvPr/>
        </p:nvGrpSpPr>
        <p:grpSpPr>
          <a:xfrm>
            <a:off x="5746495" y="2795686"/>
            <a:ext cx="395792" cy="451653"/>
            <a:chOff x="-17878025" y="4082625"/>
            <a:chExt cx="267825" cy="305625"/>
          </a:xfrm>
        </p:grpSpPr>
        <p:sp>
          <p:nvSpPr>
            <p:cNvPr id="8043" name="Google Shape;8043;p64"/>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4"/>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4"/>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4"/>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4"/>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4"/>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4"/>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64"/>
          <p:cNvGrpSpPr/>
          <p:nvPr/>
        </p:nvGrpSpPr>
        <p:grpSpPr>
          <a:xfrm>
            <a:off x="2890388" y="3355015"/>
            <a:ext cx="450507" cy="423722"/>
            <a:chOff x="-16044450" y="3317850"/>
            <a:chExt cx="304850" cy="286725"/>
          </a:xfrm>
        </p:grpSpPr>
        <p:sp>
          <p:nvSpPr>
            <p:cNvPr id="8051" name="Google Shape;8051;p64"/>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4"/>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4"/>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4"/>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5" name="Google Shape;8055;p64"/>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6" name="Google Shape;8056;p64"/>
          <p:cNvGrpSpPr/>
          <p:nvPr/>
        </p:nvGrpSpPr>
        <p:grpSpPr>
          <a:xfrm>
            <a:off x="8012905" y="2243724"/>
            <a:ext cx="373662" cy="449030"/>
            <a:chOff x="-16018450" y="4058400"/>
            <a:chExt cx="252850" cy="303850"/>
          </a:xfrm>
        </p:grpSpPr>
        <p:sp>
          <p:nvSpPr>
            <p:cNvPr id="8057" name="Google Shape;8057;p64"/>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4"/>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4"/>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4"/>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1" name="Google Shape;8061;p64"/>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29"/>
          <p:cNvSpPr txBox="1"/>
          <p:nvPr>
            <p:ph type="title"/>
          </p:nvPr>
        </p:nvSpPr>
        <p:spPr>
          <a:xfrm>
            <a:off x="3465600" y="365750"/>
            <a:ext cx="49584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EXECUTIVE SUMMARY</a:t>
            </a:r>
            <a:endParaRPr/>
          </a:p>
        </p:txBody>
      </p:sp>
      <p:sp>
        <p:nvSpPr>
          <p:cNvPr id="409" name="Google Shape;409;p29"/>
          <p:cNvSpPr txBox="1"/>
          <p:nvPr>
            <p:ph idx="1" type="body"/>
          </p:nvPr>
        </p:nvSpPr>
        <p:spPr>
          <a:xfrm>
            <a:off x="3882450" y="1604879"/>
            <a:ext cx="4124700" cy="219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business plan outlines the strategy for </a:t>
            </a:r>
            <a:r>
              <a:rPr i="1" lang="en"/>
              <a:t>[company name]</a:t>
            </a:r>
            <a:r>
              <a:rPr lang="en"/>
              <a:t>, a </a:t>
            </a:r>
            <a:r>
              <a:rPr i="1" lang="en"/>
              <a:t>[legal structure]</a:t>
            </a:r>
            <a:r>
              <a:rPr lang="en"/>
              <a:t> that provides </a:t>
            </a:r>
            <a:r>
              <a:rPr i="1" lang="en"/>
              <a:t>[products/services]</a:t>
            </a:r>
            <a:r>
              <a:rPr lang="en"/>
              <a:t> to </a:t>
            </a:r>
            <a:r>
              <a:rPr i="1" lang="en"/>
              <a:t>[target market]</a:t>
            </a:r>
            <a:r>
              <a:rPr lang="en"/>
              <a:t>. Our mission is to </a:t>
            </a:r>
            <a:r>
              <a:rPr i="1" lang="en"/>
              <a:t>[mission statement/goal of the company]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market analysis shows that there is a high demand for our products/services in the industry. We have identified key competitors and believe we can differentiate ourselves through our unique selling propositions (usps)</a:t>
            </a:r>
            <a:endParaRPr/>
          </a:p>
        </p:txBody>
      </p:sp>
      <p:pic>
        <p:nvPicPr>
          <p:cNvPr id="410" name="Google Shape;410;p29"/>
          <p:cNvPicPr preferRelativeResize="0"/>
          <p:nvPr>
            <p:ph idx="2" type="pic"/>
          </p:nvPr>
        </p:nvPicPr>
        <p:blipFill rotWithShape="1">
          <a:blip r:embed="rId3">
            <a:alphaModFix/>
          </a:blip>
          <a:srcRect b="0" l="42725" r="19374" t="0"/>
          <a:stretch/>
        </p:blipFill>
        <p:spPr>
          <a:xfrm>
            <a:off x="0" y="0"/>
            <a:ext cx="3465600" cy="5143500"/>
          </a:xfrm>
          <a:prstGeom prst="rect">
            <a:avLst/>
          </a:prstGeom>
        </p:spPr>
      </p:pic>
      <p:sp>
        <p:nvSpPr>
          <p:cNvPr id="411" name="Google Shape;411;p29"/>
          <p:cNvSpPr/>
          <p:nvPr/>
        </p:nvSpPr>
        <p:spPr>
          <a:xfrm flipH="1" rot="10800000">
            <a:off x="-601268" y="4294557"/>
            <a:ext cx="1390703" cy="1322938"/>
          </a:xfrm>
          <a:custGeom>
            <a:rect b="b" l="l" r="r" t="t"/>
            <a:pathLst>
              <a:path extrusionOk="0" h="28015" w="29450">
                <a:moveTo>
                  <a:pt x="18982" y="938"/>
                </a:moveTo>
                <a:lnTo>
                  <a:pt x="18006" y="9472"/>
                </a:lnTo>
                <a:lnTo>
                  <a:pt x="25833" y="5932"/>
                </a:lnTo>
                <a:lnTo>
                  <a:pt x="20054" y="12266"/>
                </a:lnTo>
                <a:lnTo>
                  <a:pt x="28454" y="14007"/>
                </a:lnTo>
                <a:lnTo>
                  <a:pt x="20054" y="15729"/>
                </a:lnTo>
                <a:lnTo>
                  <a:pt x="25833" y="22063"/>
                </a:lnTo>
                <a:lnTo>
                  <a:pt x="25833" y="22063"/>
                </a:lnTo>
                <a:lnTo>
                  <a:pt x="18006" y="18523"/>
                </a:lnTo>
                <a:lnTo>
                  <a:pt x="18982" y="27057"/>
                </a:lnTo>
                <a:lnTo>
                  <a:pt x="14734" y="19595"/>
                </a:lnTo>
                <a:lnTo>
                  <a:pt x="10486" y="27057"/>
                </a:lnTo>
                <a:lnTo>
                  <a:pt x="11443" y="18523"/>
                </a:lnTo>
                <a:lnTo>
                  <a:pt x="3636" y="22063"/>
                </a:lnTo>
                <a:lnTo>
                  <a:pt x="9415" y="15729"/>
                </a:lnTo>
                <a:lnTo>
                  <a:pt x="1014" y="14007"/>
                </a:lnTo>
                <a:lnTo>
                  <a:pt x="9415" y="12266"/>
                </a:lnTo>
                <a:lnTo>
                  <a:pt x="3636" y="5932"/>
                </a:lnTo>
                <a:lnTo>
                  <a:pt x="11443" y="9472"/>
                </a:lnTo>
                <a:lnTo>
                  <a:pt x="11443" y="9472"/>
                </a:lnTo>
                <a:lnTo>
                  <a:pt x="10486" y="938"/>
                </a:lnTo>
                <a:lnTo>
                  <a:pt x="14734" y="8420"/>
                </a:lnTo>
                <a:lnTo>
                  <a:pt x="18982" y="938"/>
                </a:lnTo>
                <a:close/>
                <a:moveTo>
                  <a:pt x="10180" y="0"/>
                </a:moveTo>
                <a:lnTo>
                  <a:pt x="11213" y="9147"/>
                </a:lnTo>
                <a:lnTo>
                  <a:pt x="2813" y="5339"/>
                </a:lnTo>
                <a:lnTo>
                  <a:pt x="2813" y="5339"/>
                </a:lnTo>
                <a:lnTo>
                  <a:pt x="9032" y="12151"/>
                </a:lnTo>
                <a:lnTo>
                  <a:pt x="0" y="14007"/>
                </a:lnTo>
                <a:lnTo>
                  <a:pt x="9032" y="15863"/>
                </a:lnTo>
                <a:lnTo>
                  <a:pt x="2813" y="22656"/>
                </a:lnTo>
                <a:lnTo>
                  <a:pt x="11213" y="18848"/>
                </a:lnTo>
                <a:lnTo>
                  <a:pt x="10180" y="28014"/>
                </a:lnTo>
                <a:lnTo>
                  <a:pt x="14734" y="19996"/>
                </a:lnTo>
                <a:lnTo>
                  <a:pt x="19288" y="28014"/>
                </a:lnTo>
                <a:lnTo>
                  <a:pt x="18255" y="18848"/>
                </a:lnTo>
                <a:lnTo>
                  <a:pt x="18255" y="18848"/>
                </a:lnTo>
                <a:lnTo>
                  <a:pt x="26636" y="22656"/>
                </a:lnTo>
                <a:lnTo>
                  <a:pt x="20437" y="15863"/>
                </a:lnTo>
                <a:lnTo>
                  <a:pt x="29449" y="14007"/>
                </a:lnTo>
                <a:lnTo>
                  <a:pt x="20437" y="12151"/>
                </a:lnTo>
                <a:lnTo>
                  <a:pt x="26636" y="5339"/>
                </a:lnTo>
                <a:lnTo>
                  <a:pt x="26636" y="5339"/>
                </a:lnTo>
                <a:lnTo>
                  <a:pt x="18255" y="9147"/>
                </a:lnTo>
                <a:lnTo>
                  <a:pt x="19288" y="0"/>
                </a:lnTo>
                <a:lnTo>
                  <a:pt x="14734" y="7999"/>
                </a:lnTo>
                <a:lnTo>
                  <a:pt x="1018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 name="Google Shape;412;p29"/>
          <p:cNvGrpSpPr/>
          <p:nvPr/>
        </p:nvGrpSpPr>
        <p:grpSpPr>
          <a:xfrm flipH="1">
            <a:off x="-36757" y="9"/>
            <a:ext cx="1099325" cy="1029975"/>
            <a:chOff x="6694150" y="-2166650"/>
            <a:chExt cx="1099325" cy="1029975"/>
          </a:xfrm>
        </p:grpSpPr>
        <p:sp>
          <p:nvSpPr>
            <p:cNvPr id="413" name="Google Shape;413;p29"/>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9"/>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9"/>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9"/>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66" name="Shape 8066"/>
        <p:cNvGrpSpPr/>
        <p:nvPr/>
      </p:nvGrpSpPr>
      <p:grpSpPr>
        <a:xfrm>
          <a:off x="0" y="0"/>
          <a:ext cx="0" cy="0"/>
          <a:chOff x="0" y="0"/>
          <a:chExt cx="0" cy="0"/>
        </a:xfrm>
      </p:grpSpPr>
      <p:grpSp>
        <p:nvGrpSpPr>
          <p:cNvPr id="8067" name="Google Shape;8067;p65"/>
          <p:cNvGrpSpPr/>
          <p:nvPr/>
        </p:nvGrpSpPr>
        <p:grpSpPr>
          <a:xfrm>
            <a:off x="829817" y="1689241"/>
            <a:ext cx="442337" cy="419623"/>
            <a:chOff x="-6696925" y="3272575"/>
            <a:chExt cx="307200" cy="291425"/>
          </a:xfrm>
        </p:grpSpPr>
        <p:sp>
          <p:nvSpPr>
            <p:cNvPr id="8068" name="Google Shape;8068;p65"/>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5"/>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65"/>
          <p:cNvGrpSpPr/>
          <p:nvPr/>
        </p:nvGrpSpPr>
        <p:grpSpPr>
          <a:xfrm>
            <a:off x="829799" y="2204636"/>
            <a:ext cx="442373" cy="420775"/>
            <a:chOff x="-6690625" y="3631325"/>
            <a:chExt cx="307225" cy="292225"/>
          </a:xfrm>
        </p:grpSpPr>
        <p:sp>
          <p:nvSpPr>
            <p:cNvPr id="8071" name="Google Shape;8071;p65"/>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5"/>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5"/>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5"/>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5"/>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65"/>
          <p:cNvGrpSpPr/>
          <p:nvPr/>
        </p:nvGrpSpPr>
        <p:grpSpPr>
          <a:xfrm>
            <a:off x="851921" y="2756972"/>
            <a:ext cx="421927" cy="419371"/>
            <a:chOff x="-6689825" y="3992050"/>
            <a:chExt cx="293025" cy="291250"/>
          </a:xfrm>
        </p:grpSpPr>
        <p:sp>
          <p:nvSpPr>
            <p:cNvPr id="8077" name="Google Shape;8077;p65"/>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5"/>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5"/>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5"/>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5"/>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5"/>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5"/>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5"/>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5"/>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5"/>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5"/>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5"/>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9" name="Google Shape;8089;p65"/>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0" name="Google Shape;8090;p65"/>
          <p:cNvGrpSpPr/>
          <p:nvPr/>
        </p:nvGrpSpPr>
        <p:grpSpPr>
          <a:xfrm>
            <a:off x="3535232" y="2205192"/>
            <a:ext cx="423043" cy="419659"/>
            <a:chOff x="-4837325" y="3612425"/>
            <a:chExt cx="293800" cy="291450"/>
          </a:xfrm>
        </p:grpSpPr>
        <p:sp>
          <p:nvSpPr>
            <p:cNvPr id="8091" name="Google Shape;8091;p65"/>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5"/>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5"/>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65"/>
          <p:cNvGrpSpPr/>
          <p:nvPr/>
        </p:nvGrpSpPr>
        <p:grpSpPr>
          <a:xfrm>
            <a:off x="3548265" y="2756826"/>
            <a:ext cx="420775" cy="419659"/>
            <a:chOff x="-4837325" y="3971575"/>
            <a:chExt cx="292225" cy="291450"/>
          </a:xfrm>
        </p:grpSpPr>
        <p:sp>
          <p:nvSpPr>
            <p:cNvPr id="8095" name="Google Shape;8095;p65"/>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5"/>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5"/>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5"/>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5"/>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5"/>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65"/>
          <p:cNvGrpSpPr/>
          <p:nvPr/>
        </p:nvGrpSpPr>
        <p:grpSpPr>
          <a:xfrm>
            <a:off x="6240279" y="1714185"/>
            <a:ext cx="430998" cy="369730"/>
            <a:chOff x="-3037625" y="3254850"/>
            <a:chExt cx="299325" cy="256775"/>
          </a:xfrm>
        </p:grpSpPr>
        <p:sp>
          <p:nvSpPr>
            <p:cNvPr id="8102" name="Google Shape;8102;p65"/>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5"/>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5"/>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5"/>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65"/>
          <p:cNvGrpSpPr/>
          <p:nvPr/>
        </p:nvGrpSpPr>
        <p:grpSpPr>
          <a:xfrm>
            <a:off x="6244239" y="2204615"/>
            <a:ext cx="423079" cy="420811"/>
            <a:chOff x="-3031325" y="3597450"/>
            <a:chExt cx="293825" cy="292250"/>
          </a:xfrm>
        </p:grpSpPr>
        <p:sp>
          <p:nvSpPr>
            <p:cNvPr id="8107" name="Google Shape;8107;p65"/>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5"/>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5"/>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5"/>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65"/>
          <p:cNvGrpSpPr/>
          <p:nvPr/>
        </p:nvGrpSpPr>
        <p:grpSpPr>
          <a:xfrm>
            <a:off x="6256714" y="2781214"/>
            <a:ext cx="421927" cy="370882"/>
            <a:chOff x="-3030525" y="3973150"/>
            <a:chExt cx="293025" cy="257575"/>
          </a:xfrm>
        </p:grpSpPr>
        <p:sp>
          <p:nvSpPr>
            <p:cNvPr id="8112" name="Google Shape;8112;p65"/>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5"/>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65"/>
          <p:cNvGrpSpPr/>
          <p:nvPr/>
        </p:nvGrpSpPr>
        <p:grpSpPr>
          <a:xfrm>
            <a:off x="1358307" y="3369426"/>
            <a:ext cx="421927" cy="297195"/>
            <a:chOff x="-1199300" y="3279250"/>
            <a:chExt cx="293025" cy="206400"/>
          </a:xfrm>
        </p:grpSpPr>
        <p:sp>
          <p:nvSpPr>
            <p:cNvPr id="8115" name="Google Shape;8115;p65"/>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5"/>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5"/>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5"/>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65"/>
          <p:cNvGrpSpPr/>
          <p:nvPr/>
        </p:nvGrpSpPr>
        <p:grpSpPr>
          <a:xfrm>
            <a:off x="1365393" y="1688773"/>
            <a:ext cx="444605" cy="420559"/>
            <a:chOff x="-6338550" y="3272950"/>
            <a:chExt cx="308775" cy="292075"/>
          </a:xfrm>
        </p:grpSpPr>
        <p:sp>
          <p:nvSpPr>
            <p:cNvPr id="8120" name="Google Shape;8120;p65"/>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5"/>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5"/>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65"/>
          <p:cNvGrpSpPr/>
          <p:nvPr/>
        </p:nvGrpSpPr>
        <p:grpSpPr>
          <a:xfrm>
            <a:off x="1376732" y="2205194"/>
            <a:ext cx="421927" cy="419659"/>
            <a:chOff x="-6329100" y="3632100"/>
            <a:chExt cx="293025" cy="291450"/>
          </a:xfrm>
        </p:grpSpPr>
        <p:sp>
          <p:nvSpPr>
            <p:cNvPr id="8124" name="Google Shape;8124;p65"/>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5"/>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5"/>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65"/>
          <p:cNvGrpSpPr/>
          <p:nvPr/>
        </p:nvGrpSpPr>
        <p:grpSpPr>
          <a:xfrm>
            <a:off x="1389783" y="2756828"/>
            <a:ext cx="419623" cy="419659"/>
            <a:chOff x="-6329875" y="3992050"/>
            <a:chExt cx="291425" cy="291450"/>
          </a:xfrm>
        </p:grpSpPr>
        <p:sp>
          <p:nvSpPr>
            <p:cNvPr id="8128" name="Google Shape;8128;p65"/>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5"/>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5"/>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5"/>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65"/>
          <p:cNvGrpSpPr/>
          <p:nvPr/>
        </p:nvGrpSpPr>
        <p:grpSpPr>
          <a:xfrm>
            <a:off x="4075920" y="1687530"/>
            <a:ext cx="423079" cy="423043"/>
            <a:chOff x="-4478975" y="3251700"/>
            <a:chExt cx="293825" cy="293800"/>
          </a:xfrm>
        </p:grpSpPr>
        <p:sp>
          <p:nvSpPr>
            <p:cNvPr id="8133" name="Google Shape;8133;p65"/>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5"/>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5"/>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65"/>
          <p:cNvGrpSpPr/>
          <p:nvPr/>
        </p:nvGrpSpPr>
        <p:grpSpPr>
          <a:xfrm>
            <a:off x="4075920" y="2205192"/>
            <a:ext cx="423079" cy="419659"/>
            <a:chOff x="-4475825" y="3612425"/>
            <a:chExt cx="293825" cy="291450"/>
          </a:xfrm>
        </p:grpSpPr>
        <p:sp>
          <p:nvSpPr>
            <p:cNvPr id="8137" name="Google Shape;8137;p65"/>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5"/>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5"/>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65"/>
          <p:cNvGrpSpPr/>
          <p:nvPr/>
        </p:nvGrpSpPr>
        <p:grpSpPr>
          <a:xfrm>
            <a:off x="4084992" y="2756844"/>
            <a:ext cx="428730" cy="419623"/>
            <a:chOff x="-4480550" y="3970800"/>
            <a:chExt cx="297750" cy="291425"/>
          </a:xfrm>
        </p:grpSpPr>
        <p:sp>
          <p:nvSpPr>
            <p:cNvPr id="8141" name="Google Shape;8141;p65"/>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5"/>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65"/>
          <p:cNvGrpSpPr/>
          <p:nvPr/>
        </p:nvGrpSpPr>
        <p:grpSpPr>
          <a:xfrm>
            <a:off x="6788826" y="1689221"/>
            <a:ext cx="415123" cy="419659"/>
            <a:chOff x="-2668225" y="3239075"/>
            <a:chExt cx="288300" cy="291450"/>
          </a:xfrm>
        </p:grpSpPr>
        <p:sp>
          <p:nvSpPr>
            <p:cNvPr id="8144" name="Google Shape;8144;p65"/>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5"/>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5"/>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5"/>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5"/>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65"/>
          <p:cNvGrpSpPr/>
          <p:nvPr/>
        </p:nvGrpSpPr>
        <p:grpSpPr>
          <a:xfrm>
            <a:off x="6785982" y="2205191"/>
            <a:ext cx="420811" cy="419659"/>
            <a:chOff x="-2671375" y="3597450"/>
            <a:chExt cx="292250" cy="291450"/>
          </a:xfrm>
        </p:grpSpPr>
        <p:sp>
          <p:nvSpPr>
            <p:cNvPr id="8150" name="Google Shape;8150;p65"/>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5"/>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65"/>
          <p:cNvGrpSpPr/>
          <p:nvPr/>
        </p:nvGrpSpPr>
        <p:grpSpPr>
          <a:xfrm>
            <a:off x="6796765" y="2755691"/>
            <a:ext cx="423043" cy="421927"/>
            <a:chOff x="-2670575" y="3956600"/>
            <a:chExt cx="293800" cy="293025"/>
          </a:xfrm>
        </p:grpSpPr>
        <p:sp>
          <p:nvSpPr>
            <p:cNvPr id="8153" name="Google Shape;8153;p65"/>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5"/>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5"/>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5"/>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65"/>
          <p:cNvGrpSpPr/>
          <p:nvPr/>
        </p:nvGrpSpPr>
        <p:grpSpPr>
          <a:xfrm>
            <a:off x="3054285" y="3311947"/>
            <a:ext cx="426462" cy="418363"/>
            <a:chOff x="-1183550" y="3586525"/>
            <a:chExt cx="296175" cy="290550"/>
          </a:xfrm>
        </p:grpSpPr>
        <p:sp>
          <p:nvSpPr>
            <p:cNvPr id="8158" name="Google Shape;8158;p65"/>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5"/>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5"/>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5"/>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5"/>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5"/>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5"/>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5"/>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5"/>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65"/>
          <p:cNvGrpSpPr/>
          <p:nvPr/>
        </p:nvGrpSpPr>
        <p:grpSpPr>
          <a:xfrm>
            <a:off x="1917896" y="1689799"/>
            <a:ext cx="420811" cy="418507"/>
            <a:chOff x="-5971525" y="3273750"/>
            <a:chExt cx="292250" cy="290650"/>
          </a:xfrm>
        </p:grpSpPr>
        <p:sp>
          <p:nvSpPr>
            <p:cNvPr id="8168" name="Google Shape;8168;p65"/>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5"/>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65"/>
          <p:cNvGrpSpPr/>
          <p:nvPr/>
        </p:nvGrpSpPr>
        <p:grpSpPr>
          <a:xfrm>
            <a:off x="1912226" y="2203826"/>
            <a:ext cx="432150" cy="422395"/>
            <a:chOff x="-5974675" y="3632100"/>
            <a:chExt cx="300125" cy="293350"/>
          </a:xfrm>
        </p:grpSpPr>
        <p:sp>
          <p:nvSpPr>
            <p:cNvPr id="8171" name="Google Shape;8171;p65"/>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5"/>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5"/>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65"/>
          <p:cNvGrpSpPr/>
          <p:nvPr/>
        </p:nvGrpSpPr>
        <p:grpSpPr>
          <a:xfrm>
            <a:off x="1942267" y="2755694"/>
            <a:ext cx="395865" cy="421927"/>
            <a:chOff x="-5971525" y="3990475"/>
            <a:chExt cx="274925" cy="293025"/>
          </a:xfrm>
        </p:grpSpPr>
        <p:sp>
          <p:nvSpPr>
            <p:cNvPr id="8175" name="Google Shape;8175;p65"/>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5"/>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5"/>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5"/>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9" name="Google Shape;8179;p65"/>
          <p:cNvGrpSpPr/>
          <p:nvPr/>
        </p:nvGrpSpPr>
        <p:grpSpPr>
          <a:xfrm>
            <a:off x="4615473" y="1689798"/>
            <a:ext cx="420775" cy="418507"/>
            <a:chOff x="-4118225" y="3253275"/>
            <a:chExt cx="292225" cy="290650"/>
          </a:xfrm>
        </p:grpSpPr>
        <p:sp>
          <p:nvSpPr>
            <p:cNvPr id="8180" name="Google Shape;8180;p65"/>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5"/>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65"/>
          <p:cNvGrpSpPr/>
          <p:nvPr/>
        </p:nvGrpSpPr>
        <p:grpSpPr>
          <a:xfrm>
            <a:off x="4665924" y="2204922"/>
            <a:ext cx="319874" cy="420199"/>
            <a:chOff x="-4082800" y="3612425"/>
            <a:chExt cx="222150" cy="291825"/>
          </a:xfrm>
        </p:grpSpPr>
        <p:sp>
          <p:nvSpPr>
            <p:cNvPr id="8183" name="Google Shape;8183;p65"/>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5"/>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5"/>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65"/>
          <p:cNvGrpSpPr/>
          <p:nvPr/>
        </p:nvGrpSpPr>
        <p:grpSpPr>
          <a:xfrm>
            <a:off x="4627372" y="2769876"/>
            <a:ext cx="420775" cy="393561"/>
            <a:chOff x="-4118225" y="3990475"/>
            <a:chExt cx="292225" cy="273325"/>
          </a:xfrm>
        </p:grpSpPr>
        <p:sp>
          <p:nvSpPr>
            <p:cNvPr id="8187" name="Google Shape;8187;p65"/>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5"/>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5"/>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5"/>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65"/>
          <p:cNvGrpSpPr/>
          <p:nvPr/>
        </p:nvGrpSpPr>
        <p:grpSpPr>
          <a:xfrm>
            <a:off x="7338026" y="1688087"/>
            <a:ext cx="394713" cy="421927"/>
            <a:chOff x="-2312225" y="3238300"/>
            <a:chExt cx="274125" cy="293025"/>
          </a:xfrm>
        </p:grpSpPr>
        <p:sp>
          <p:nvSpPr>
            <p:cNvPr id="8192" name="Google Shape;8192;p65"/>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5"/>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65"/>
          <p:cNvGrpSpPr/>
          <p:nvPr/>
        </p:nvGrpSpPr>
        <p:grpSpPr>
          <a:xfrm>
            <a:off x="7335742" y="2756825"/>
            <a:ext cx="423079" cy="419659"/>
            <a:chOff x="-2310650" y="3958175"/>
            <a:chExt cx="293825" cy="291450"/>
          </a:xfrm>
        </p:grpSpPr>
        <p:sp>
          <p:nvSpPr>
            <p:cNvPr id="8195" name="Google Shape;8195;p65"/>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5"/>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65"/>
          <p:cNvGrpSpPr/>
          <p:nvPr/>
        </p:nvGrpSpPr>
        <p:grpSpPr>
          <a:xfrm>
            <a:off x="4702603" y="3308459"/>
            <a:ext cx="424159" cy="419659"/>
            <a:chOff x="-1182750" y="3962900"/>
            <a:chExt cx="294575" cy="291450"/>
          </a:xfrm>
        </p:grpSpPr>
        <p:sp>
          <p:nvSpPr>
            <p:cNvPr id="8198" name="Google Shape;8198;p65"/>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5"/>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5"/>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5"/>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5"/>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5"/>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5"/>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65"/>
          <p:cNvGrpSpPr/>
          <p:nvPr/>
        </p:nvGrpSpPr>
        <p:grpSpPr>
          <a:xfrm>
            <a:off x="2455739" y="1689223"/>
            <a:ext cx="424195" cy="419659"/>
            <a:chOff x="-5611575" y="3272950"/>
            <a:chExt cx="294600" cy="291450"/>
          </a:xfrm>
        </p:grpSpPr>
        <p:sp>
          <p:nvSpPr>
            <p:cNvPr id="8206" name="Google Shape;8206;p65"/>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5"/>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5"/>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5"/>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5"/>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65"/>
          <p:cNvGrpSpPr/>
          <p:nvPr/>
        </p:nvGrpSpPr>
        <p:grpSpPr>
          <a:xfrm>
            <a:off x="2455739" y="2205770"/>
            <a:ext cx="424195" cy="418507"/>
            <a:chOff x="-5613150" y="3632900"/>
            <a:chExt cx="294600" cy="290650"/>
          </a:xfrm>
        </p:grpSpPr>
        <p:sp>
          <p:nvSpPr>
            <p:cNvPr id="8212" name="Google Shape;8212;p65"/>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5"/>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65"/>
          <p:cNvGrpSpPr/>
          <p:nvPr/>
        </p:nvGrpSpPr>
        <p:grpSpPr>
          <a:xfrm>
            <a:off x="7324977" y="2153586"/>
            <a:ext cx="420811" cy="522864"/>
            <a:chOff x="-2310650" y="3525775"/>
            <a:chExt cx="292250" cy="363125"/>
          </a:xfrm>
        </p:grpSpPr>
        <p:sp>
          <p:nvSpPr>
            <p:cNvPr id="8215" name="Google Shape;8215;p65"/>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5"/>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5"/>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5"/>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65"/>
          <p:cNvGrpSpPr/>
          <p:nvPr/>
        </p:nvGrpSpPr>
        <p:grpSpPr>
          <a:xfrm>
            <a:off x="2467638" y="2756270"/>
            <a:ext cx="424195" cy="420775"/>
            <a:chOff x="-5613150" y="3991275"/>
            <a:chExt cx="294600" cy="292225"/>
          </a:xfrm>
        </p:grpSpPr>
        <p:sp>
          <p:nvSpPr>
            <p:cNvPr id="8220" name="Google Shape;8220;p65"/>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5"/>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5"/>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5"/>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5"/>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5"/>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5"/>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5"/>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5"/>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65"/>
          <p:cNvGrpSpPr/>
          <p:nvPr/>
        </p:nvGrpSpPr>
        <p:grpSpPr>
          <a:xfrm>
            <a:off x="5139126" y="1689438"/>
            <a:ext cx="434634" cy="419227"/>
            <a:chOff x="-3768700" y="3253275"/>
            <a:chExt cx="301850" cy="291150"/>
          </a:xfrm>
        </p:grpSpPr>
        <p:sp>
          <p:nvSpPr>
            <p:cNvPr id="8230" name="Google Shape;8230;p65"/>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5"/>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5"/>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65"/>
          <p:cNvGrpSpPr/>
          <p:nvPr/>
        </p:nvGrpSpPr>
        <p:grpSpPr>
          <a:xfrm>
            <a:off x="5143209" y="2217090"/>
            <a:ext cx="426462" cy="395865"/>
            <a:chOff x="-3808700" y="3628950"/>
            <a:chExt cx="296175" cy="274925"/>
          </a:xfrm>
        </p:grpSpPr>
        <p:sp>
          <p:nvSpPr>
            <p:cNvPr id="8234" name="Google Shape;8234;p65"/>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5"/>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5"/>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65"/>
          <p:cNvGrpSpPr/>
          <p:nvPr/>
        </p:nvGrpSpPr>
        <p:grpSpPr>
          <a:xfrm>
            <a:off x="5208420" y="2756412"/>
            <a:ext cx="419443" cy="420487"/>
            <a:chOff x="-3771675" y="3971775"/>
            <a:chExt cx="291300" cy="292025"/>
          </a:xfrm>
        </p:grpSpPr>
        <p:sp>
          <p:nvSpPr>
            <p:cNvPr id="8238" name="Google Shape;8238;p65"/>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5"/>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5"/>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5"/>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5"/>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65"/>
          <p:cNvGrpSpPr/>
          <p:nvPr/>
        </p:nvGrpSpPr>
        <p:grpSpPr>
          <a:xfrm>
            <a:off x="7869864" y="1716461"/>
            <a:ext cx="420271" cy="320774"/>
            <a:chOff x="-1951475" y="3273100"/>
            <a:chExt cx="291875" cy="222775"/>
          </a:xfrm>
        </p:grpSpPr>
        <p:sp>
          <p:nvSpPr>
            <p:cNvPr id="8244" name="Google Shape;8244;p65"/>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5"/>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5"/>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65"/>
          <p:cNvGrpSpPr/>
          <p:nvPr/>
        </p:nvGrpSpPr>
        <p:grpSpPr>
          <a:xfrm>
            <a:off x="7867344" y="2205191"/>
            <a:ext cx="425310" cy="419659"/>
            <a:chOff x="-1951475" y="3597450"/>
            <a:chExt cx="295375" cy="291450"/>
          </a:xfrm>
        </p:grpSpPr>
        <p:sp>
          <p:nvSpPr>
            <p:cNvPr id="8248" name="Google Shape;8248;p65"/>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5"/>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5"/>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5"/>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65"/>
          <p:cNvGrpSpPr/>
          <p:nvPr/>
        </p:nvGrpSpPr>
        <p:grpSpPr>
          <a:xfrm>
            <a:off x="7869595" y="2756825"/>
            <a:ext cx="444605" cy="419659"/>
            <a:chOff x="-1960150" y="3956600"/>
            <a:chExt cx="308775" cy="291450"/>
          </a:xfrm>
        </p:grpSpPr>
        <p:sp>
          <p:nvSpPr>
            <p:cNvPr id="8253" name="Google Shape;8253;p65"/>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5"/>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65"/>
          <p:cNvGrpSpPr/>
          <p:nvPr/>
        </p:nvGrpSpPr>
        <p:grpSpPr>
          <a:xfrm>
            <a:off x="1923633" y="3307636"/>
            <a:ext cx="420775" cy="420775"/>
            <a:chOff x="-804700" y="3226500"/>
            <a:chExt cx="292225" cy="292225"/>
          </a:xfrm>
        </p:grpSpPr>
        <p:sp>
          <p:nvSpPr>
            <p:cNvPr id="8256" name="Google Shape;8256;p65"/>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5"/>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5"/>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5"/>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5"/>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5"/>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5"/>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65"/>
          <p:cNvGrpSpPr/>
          <p:nvPr/>
        </p:nvGrpSpPr>
        <p:grpSpPr>
          <a:xfrm>
            <a:off x="3003724" y="1688647"/>
            <a:ext cx="420775" cy="420811"/>
            <a:chOff x="-5251625" y="3272950"/>
            <a:chExt cx="292225" cy="292250"/>
          </a:xfrm>
        </p:grpSpPr>
        <p:sp>
          <p:nvSpPr>
            <p:cNvPr id="8264" name="Google Shape;8264;p65"/>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5"/>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5"/>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65"/>
          <p:cNvGrpSpPr/>
          <p:nvPr/>
        </p:nvGrpSpPr>
        <p:grpSpPr>
          <a:xfrm>
            <a:off x="3000322" y="2204348"/>
            <a:ext cx="427578" cy="421351"/>
            <a:chOff x="-5254775" y="3631325"/>
            <a:chExt cx="296950" cy="292625"/>
          </a:xfrm>
        </p:grpSpPr>
        <p:sp>
          <p:nvSpPr>
            <p:cNvPr id="8268" name="Google Shape;8268;p65"/>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5"/>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5"/>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5"/>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5"/>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5"/>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5"/>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65"/>
          <p:cNvGrpSpPr/>
          <p:nvPr/>
        </p:nvGrpSpPr>
        <p:grpSpPr>
          <a:xfrm>
            <a:off x="3016181" y="2756270"/>
            <a:ext cx="419659" cy="420775"/>
            <a:chOff x="-5251625" y="3991275"/>
            <a:chExt cx="291450" cy="292225"/>
          </a:xfrm>
        </p:grpSpPr>
        <p:sp>
          <p:nvSpPr>
            <p:cNvPr id="8276" name="Google Shape;8276;p65"/>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5"/>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5"/>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5"/>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5"/>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65"/>
          <p:cNvGrpSpPr/>
          <p:nvPr/>
        </p:nvGrpSpPr>
        <p:grpSpPr>
          <a:xfrm>
            <a:off x="5756763" y="1689240"/>
            <a:ext cx="319874" cy="419623"/>
            <a:chOff x="-3365275" y="3253275"/>
            <a:chExt cx="222150" cy="291425"/>
          </a:xfrm>
        </p:grpSpPr>
        <p:sp>
          <p:nvSpPr>
            <p:cNvPr id="8282" name="Google Shape;8282;p65"/>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5"/>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65"/>
          <p:cNvGrpSpPr/>
          <p:nvPr/>
        </p:nvGrpSpPr>
        <p:grpSpPr>
          <a:xfrm>
            <a:off x="5730701" y="2204058"/>
            <a:ext cx="371998" cy="421927"/>
            <a:chOff x="-3383375" y="3611625"/>
            <a:chExt cx="258350" cy="293025"/>
          </a:xfrm>
        </p:grpSpPr>
        <p:sp>
          <p:nvSpPr>
            <p:cNvPr id="8285" name="Google Shape;8285;p65"/>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5"/>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65"/>
          <p:cNvGrpSpPr/>
          <p:nvPr/>
        </p:nvGrpSpPr>
        <p:grpSpPr>
          <a:xfrm>
            <a:off x="5793050" y="2756826"/>
            <a:ext cx="271097" cy="419659"/>
            <a:chOff x="-3347950" y="3971575"/>
            <a:chExt cx="188275" cy="291450"/>
          </a:xfrm>
        </p:grpSpPr>
        <p:sp>
          <p:nvSpPr>
            <p:cNvPr id="8288" name="Google Shape;8288;p65"/>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5"/>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5"/>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65"/>
          <p:cNvGrpSpPr/>
          <p:nvPr/>
        </p:nvGrpSpPr>
        <p:grpSpPr>
          <a:xfrm>
            <a:off x="842909" y="3307061"/>
            <a:ext cx="371998" cy="421927"/>
            <a:chOff x="-1575775" y="3238300"/>
            <a:chExt cx="258350" cy="293025"/>
          </a:xfrm>
        </p:grpSpPr>
        <p:sp>
          <p:nvSpPr>
            <p:cNvPr id="8292" name="Google Shape;8292;p65"/>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5"/>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5"/>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5"/>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5"/>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65"/>
          <p:cNvGrpSpPr/>
          <p:nvPr/>
        </p:nvGrpSpPr>
        <p:grpSpPr>
          <a:xfrm>
            <a:off x="2487807" y="3309051"/>
            <a:ext cx="423079" cy="424159"/>
            <a:chOff x="-1591550" y="3597475"/>
            <a:chExt cx="293825" cy="294575"/>
          </a:xfrm>
        </p:grpSpPr>
        <p:sp>
          <p:nvSpPr>
            <p:cNvPr id="8298" name="Google Shape;8298;p65"/>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5"/>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5"/>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65"/>
          <p:cNvGrpSpPr/>
          <p:nvPr/>
        </p:nvGrpSpPr>
        <p:grpSpPr>
          <a:xfrm>
            <a:off x="4137277" y="3318663"/>
            <a:ext cx="421927" cy="399248"/>
            <a:chOff x="-1592325" y="3957400"/>
            <a:chExt cx="293025" cy="277275"/>
          </a:xfrm>
        </p:grpSpPr>
        <p:sp>
          <p:nvSpPr>
            <p:cNvPr id="8302" name="Google Shape;8302;p65"/>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5"/>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5"/>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5"/>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65"/>
          <p:cNvGrpSpPr/>
          <p:nvPr/>
        </p:nvGrpSpPr>
        <p:grpSpPr>
          <a:xfrm>
            <a:off x="3624147" y="3310744"/>
            <a:ext cx="369730" cy="420775"/>
            <a:chOff x="-778700" y="3612425"/>
            <a:chExt cx="256775" cy="292225"/>
          </a:xfrm>
        </p:grpSpPr>
        <p:sp>
          <p:nvSpPr>
            <p:cNvPr id="8307" name="Google Shape;8307;p65"/>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5"/>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5"/>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5"/>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5"/>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5"/>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65"/>
          <p:cNvGrpSpPr/>
          <p:nvPr/>
        </p:nvGrpSpPr>
        <p:grpSpPr>
          <a:xfrm>
            <a:off x="6095649" y="3828305"/>
            <a:ext cx="340731" cy="387641"/>
            <a:chOff x="7728464" y="1561258"/>
            <a:chExt cx="349719" cy="397866"/>
          </a:xfrm>
        </p:grpSpPr>
        <p:sp>
          <p:nvSpPr>
            <p:cNvPr id="8314" name="Google Shape;8314;p65"/>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5"/>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65"/>
          <p:cNvGrpSpPr/>
          <p:nvPr/>
        </p:nvGrpSpPr>
        <p:grpSpPr>
          <a:xfrm>
            <a:off x="4018617" y="3828305"/>
            <a:ext cx="387681" cy="387641"/>
            <a:chOff x="5611350" y="1561258"/>
            <a:chExt cx="397907" cy="397866"/>
          </a:xfrm>
        </p:grpSpPr>
        <p:sp>
          <p:nvSpPr>
            <p:cNvPr id="8317" name="Google Shape;8317;p65"/>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5"/>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5"/>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5"/>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65"/>
          <p:cNvGrpSpPr/>
          <p:nvPr/>
        </p:nvGrpSpPr>
        <p:grpSpPr>
          <a:xfrm>
            <a:off x="4537903" y="3925571"/>
            <a:ext cx="387610" cy="193109"/>
            <a:chOff x="6140660" y="1661097"/>
            <a:chExt cx="397835" cy="198202"/>
          </a:xfrm>
        </p:grpSpPr>
        <p:sp>
          <p:nvSpPr>
            <p:cNvPr id="8322" name="Google Shape;8322;p65"/>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5"/>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5"/>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5"/>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65"/>
          <p:cNvGrpSpPr/>
          <p:nvPr/>
        </p:nvGrpSpPr>
        <p:grpSpPr>
          <a:xfrm>
            <a:off x="5057118" y="3828305"/>
            <a:ext cx="387681" cy="387641"/>
            <a:chOff x="6669907" y="1561258"/>
            <a:chExt cx="397907" cy="397866"/>
          </a:xfrm>
        </p:grpSpPr>
        <p:sp>
          <p:nvSpPr>
            <p:cNvPr id="8327" name="Google Shape;8327;p65"/>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5"/>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5"/>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5"/>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5"/>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65"/>
          <p:cNvGrpSpPr/>
          <p:nvPr/>
        </p:nvGrpSpPr>
        <p:grpSpPr>
          <a:xfrm>
            <a:off x="1942348" y="3885842"/>
            <a:ext cx="387681" cy="272572"/>
            <a:chOff x="3386036" y="1746339"/>
            <a:chExt cx="397907" cy="279762"/>
          </a:xfrm>
        </p:grpSpPr>
        <p:sp>
          <p:nvSpPr>
            <p:cNvPr id="8333" name="Google Shape;8333;p65"/>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5"/>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65"/>
          <p:cNvGrpSpPr/>
          <p:nvPr/>
        </p:nvGrpSpPr>
        <p:grpSpPr>
          <a:xfrm>
            <a:off x="2980045" y="3828288"/>
            <a:ext cx="387681" cy="387681"/>
            <a:chOff x="4417380" y="1687279"/>
            <a:chExt cx="397907" cy="397907"/>
          </a:xfrm>
        </p:grpSpPr>
        <p:sp>
          <p:nvSpPr>
            <p:cNvPr id="8336" name="Google Shape;8336;p65"/>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5"/>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65"/>
          <p:cNvGrpSpPr/>
          <p:nvPr/>
        </p:nvGrpSpPr>
        <p:grpSpPr>
          <a:xfrm>
            <a:off x="7926526" y="3308537"/>
            <a:ext cx="387661" cy="387661"/>
            <a:chOff x="2869999" y="1687279"/>
            <a:chExt cx="397887" cy="397887"/>
          </a:xfrm>
        </p:grpSpPr>
        <p:sp>
          <p:nvSpPr>
            <p:cNvPr id="8339" name="Google Shape;8339;p65"/>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5"/>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65"/>
          <p:cNvGrpSpPr/>
          <p:nvPr/>
        </p:nvGrpSpPr>
        <p:grpSpPr>
          <a:xfrm>
            <a:off x="2461634" y="3828664"/>
            <a:ext cx="386807" cy="386929"/>
            <a:chOff x="3902887" y="1687655"/>
            <a:chExt cx="397010" cy="397135"/>
          </a:xfrm>
        </p:grpSpPr>
        <p:sp>
          <p:nvSpPr>
            <p:cNvPr id="8342" name="Google Shape;8342;p65"/>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5"/>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65"/>
          <p:cNvGrpSpPr/>
          <p:nvPr/>
        </p:nvGrpSpPr>
        <p:grpSpPr>
          <a:xfrm>
            <a:off x="3499331" y="3828344"/>
            <a:ext cx="387681" cy="387681"/>
            <a:chOff x="4933458" y="1687279"/>
            <a:chExt cx="397907" cy="397907"/>
          </a:xfrm>
        </p:grpSpPr>
        <p:sp>
          <p:nvSpPr>
            <p:cNvPr id="8345" name="Google Shape;8345;p65"/>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5"/>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65"/>
          <p:cNvGrpSpPr/>
          <p:nvPr/>
        </p:nvGrpSpPr>
        <p:grpSpPr>
          <a:xfrm>
            <a:off x="5273586" y="3308775"/>
            <a:ext cx="387681" cy="387661"/>
            <a:chOff x="266768" y="1721375"/>
            <a:chExt cx="397907" cy="397887"/>
          </a:xfrm>
        </p:grpSpPr>
        <p:sp>
          <p:nvSpPr>
            <p:cNvPr id="8348" name="Google Shape;8348;p6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65"/>
          <p:cNvGrpSpPr/>
          <p:nvPr/>
        </p:nvGrpSpPr>
        <p:grpSpPr>
          <a:xfrm>
            <a:off x="7395588" y="3308924"/>
            <a:ext cx="387539" cy="386888"/>
            <a:chOff x="2408992" y="1722875"/>
            <a:chExt cx="397761" cy="397093"/>
          </a:xfrm>
        </p:grpSpPr>
        <p:sp>
          <p:nvSpPr>
            <p:cNvPr id="8351" name="Google Shape;8351;p65"/>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5"/>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65"/>
          <p:cNvGrpSpPr/>
          <p:nvPr/>
        </p:nvGrpSpPr>
        <p:grpSpPr>
          <a:xfrm>
            <a:off x="5576404" y="3828305"/>
            <a:ext cx="387641" cy="387641"/>
            <a:chOff x="7199196" y="1561258"/>
            <a:chExt cx="397866" cy="397866"/>
          </a:xfrm>
        </p:grpSpPr>
        <p:sp>
          <p:nvSpPr>
            <p:cNvPr id="8354" name="Google Shape;8354;p65"/>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5"/>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5"/>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65"/>
          <p:cNvGrpSpPr/>
          <p:nvPr/>
        </p:nvGrpSpPr>
        <p:grpSpPr>
          <a:xfrm>
            <a:off x="6332282" y="3308537"/>
            <a:ext cx="387661" cy="387661"/>
            <a:chOff x="1379798" y="1723250"/>
            <a:chExt cx="397887" cy="397887"/>
          </a:xfrm>
        </p:grpSpPr>
        <p:sp>
          <p:nvSpPr>
            <p:cNvPr id="8358" name="Google Shape;8358;p6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65"/>
          <p:cNvGrpSpPr/>
          <p:nvPr/>
        </p:nvGrpSpPr>
        <p:grpSpPr>
          <a:xfrm>
            <a:off x="5801242" y="3308537"/>
            <a:ext cx="387641" cy="387661"/>
            <a:chOff x="864491" y="1723250"/>
            <a:chExt cx="397866" cy="397887"/>
          </a:xfrm>
        </p:grpSpPr>
        <p:sp>
          <p:nvSpPr>
            <p:cNvPr id="8363" name="Google Shape;8363;p6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6" name="Google Shape;8366;p65"/>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7" name="Google Shape;8367;p65"/>
          <p:cNvGrpSpPr/>
          <p:nvPr/>
        </p:nvGrpSpPr>
        <p:grpSpPr>
          <a:xfrm>
            <a:off x="6568070" y="3827060"/>
            <a:ext cx="388966" cy="388966"/>
            <a:chOff x="1190625" y="238125"/>
            <a:chExt cx="5235075" cy="5235075"/>
          </a:xfrm>
        </p:grpSpPr>
        <p:sp>
          <p:nvSpPr>
            <p:cNvPr id="8368" name="Google Shape;8368;p65"/>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5"/>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0" name="Google Shape;8370;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74" name="Shape 8374"/>
        <p:cNvGrpSpPr/>
        <p:nvPr/>
      </p:nvGrpSpPr>
      <p:grpSpPr>
        <a:xfrm>
          <a:off x="0" y="0"/>
          <a:ext cx="0" cy="0"/>
          <a:chOff x="0" y="0"/>
          <a:chExt cx="0" cy="0"/>
        </a:xfrm>
      </p:grpSpPr>
      <p:pic>
        <p:nvPicPr>
          <p:cNvPr id="8375" name="Google Shape;8375;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0"/>
          <p:cNvSpPr txBox="1"/>
          <p:nvPr>
            <p:ph type="title"/>
          </p:nvPr>
        </p:nvSpPr>
        <p:spPr>
          <a:xfrm>
            <a:off x="713850" y="2080844"/>
            <a:ext cx="4799700" cy="156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PLAN</a:t>
            </a:r>
            <a:endParaRPr/>
          </a:p>
        </p:txBody>
      </p:sp>
      <p:sp>
        <p:nvSpPr>
          <p:cNvPr id="422" name="Google Shape;422;p30"/>
          <p:cNvSpPr txBox="1"/>
          <p:nvPr>
            <p:ph idx="3" type="title"/>
          </p:nvPr>
        </p:nvSpPr>
        <p:spPr>
          <a:xfrm>
            <a:off x="2533050" y="918085"/>
            <a:ext cx="1161300" cy="116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423" name="Google Shape;423;p30"/>
          <p:cNvSpPr txBox="1"/>
          <p:nvPr>
            <p:ph idx="1" type="subTitle"/>
          </p:nvPr>
        </p:nvSpPr>
        <p:spPr>
          <a:xfrm>
            <a:off x="715650" y="3859715"/>
            <a:ext cx="47961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pic>
        <p:nvPicPr>
          <p:cNvPr id="424" name="Google Shape;424;p30"/>
          <p:cNvPicPr preferRelativeResize="0"/>
          <p:nvPr>
            <p:ph idx="2" type="pic"/>
          </p:nvPr>
        </p:nvPicPr>
        <p:blipFill rotWithShape="1">
          <a:blip r:embed="rId3">
            <a:alphaModFix/>
          </a:blip>
          <a:srcRect b="534" l="0" r="0" t="524"/>
          <a:stretch/>
        </p:blipFill>
        <p:spPr>
          <a:xfrm>
            <a:off x="5678225" y="0"/>
            <a:ext cx="3465600" cy="5143502"/>
          </a:xfrm>
          <a:prstGeom prst="rect">
            <a:avLst/>
          </a:prstGeom>
        </p:spPr>
      </p:pic>
      <p:cxnSp>
        <p:nvCxnSpPr>
          <p:cNvPr id="425" name="Google Shape;425;p30"/>
          <p:cNvCxnSpPr/>
          <p:nvPr/>
        </p:nvCxnSpPr>
        <p:spPr>
          <a:xfrm>
            <a:off x="908550" y="3795450"/>
            <a:ext cx="4410300" cy="0"/>
          </a:xfrm>
          <a:prstGeom prst="straightConnector1">
            <a:avLst/>
          </a:prstGeom>
          <a:noFill/>
          <a:ln cap="flat" cmpd="sng" w="19050">
            <a:solidFill>
              <a:schemeClr val="dk1"/>
            </a:solidFill>
            <a:prstDash val="solid"/>
            <a:round/>
            <a:headEnd len="med" w="med" type="none"/>
            <a:tailEnd len="med" w="med" type="none"/>
          </a:ln>
        </p:spPr>
      </p:cxnSp>
      <p:grpSp>
        <p:nvGrpSpPr>
          <p:cNvPr id="426" name="Google Shape;426;p30"/>
          <p:cNvGrpSpPr/>
          <p:nvPr/>
        </p:nvGrpSpPr>
        <p:grpSpPr>
          <a:xfrm flipH="1" rot="-5400000">
            <a:off x="8049147" y="456625"/>
            <a:ext cx="1534675" cy="621425"/>
            <a:chOff x="4285725" y="-2390275"/>
            <a:chExt cx="1534675" cy="621425"/>
          </a:xfrm>
        </p:grpSpPr>
        <p:sp>
          <p:nvSpPr>
            <p:cNvPr id="427" name="Google Shape;427;p30"/>
            <p:cNvSpPr/>
            <p:nvPr/>
          </p:nvSpPr>
          <p:spPr>
            <a:xfrm>
              <a:off x="5148250" y="-1891325"/>
              <a:ext cx="672150" cy="122475"/>
            </a:xfrm>
            <a:custGeom>
              <a:rect b="b" l="l" r="r" t="t"/>
              <a:pathLst>
                <a:path extrusionOk="0" h="4899" w="26886">
                  <a:moveTo>
                    <a:pt x="0" y="0"/>
                  </a:moveTo>
                  <a:lnTo>
                    <a:pt x="0" y="4899"/>
                  </a:lnTo>
                  <a:lnTo>
                    <a:pt x="26885" y="4899"/>
                  </a:lnTo>
                  <a:lnTo>
                    <a:pt x="268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0"/>
            <p:cNvSpPr/>
            <p:nvPr/>
          </p:nvSpPr>
          <p:spPr>
            <a:xfrm>
              <a:off x="4475650" y="-2013800"/>
              <a:ext cx="672625" cy="122500"/>
            </a:xfrm>
            <a:custGeom>
              <a:rect b="b" l="l" r="r" t="t"/>
              <a:pathLst>
                <a:path extrusionOk="0" h="4900" w="26905">
                  <a:moveTo>
                    <a:pt x="0" y="1"/>
                  </a:moveTo>
                  <a:lnTo>
                    <a:pt x="0" y="4899"/>
                  </a:lnTo>
                  <a:lnTo>
                    <a:pt x="26904" y="4899"/>
                  </a:lnTo>
                  <a:lnTo>
                    <a:pt x="269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0"/>
            <p:cNvSpPr/>
            <p:nvPr/>
          </p:nvSpPr>
          <p:spPr>
            <a:xfrm>
              <a:off x="4285725" y="-2203250"/>
              <a:ext cx="192325" cy="192350"/>
            </a:xfrm>
            <a:custGeom>
              <a:rect b="b" l="l" r="r" t="t"/>
              <a:pathLst>
                <a:path extrusionOk="0" h="7694" w="7693">
                  <a:moveTo>
                    <a:pt x="7482" y="211"/>
                  </a:moveTo>
                  <a:lnTo>
                    <a:pt x="7482" y="7483"/>
                  </a:lnTo>
                  <a:lnTo>
                    <a:pt x="211" y="7483"/>
                  </a:lnTo>
                  <a:lnTo>
                    <a:pt x="211" y="211"/>
                  </a:lnTo>
                  <a:close/>
                  <a:moveTo>
                    <a:pt x="0" y="1"/>
                  </a:moveTo>
                  <a:lnTo>
                    <a:pt x="0" y="7693"/>
                  </a:lnTo>
                  <a:lnTo>
                    <a:pt x="7693" y="7693"/>
                  </a:lnTo>
                  <a:lnTo>
                    <a:pt x="769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0"/>
            <p:cNvSpPr/>
            <p:nvPr/>
          </p:nvSpPr>
          <p:spPr>
            <a:xfrm>
              <a:off x="4472775" y="-2390275"/>
              <a:ext cx="192325" cy="192325"/>
            </a:xfrm>
            <a:custGeom>
              <a:rect b="b" l="l" r="r" t="t"/>
              <a:pathLst>
                <a:path extrusionOk="0" h="7693" w="7693">
                  <a:moveTo>
                    <a:pt x="7501" y="211"/>
                  </a:moveTo>
                  <a:lnTo>
                    <a:pt x="7501" y="7482"/>
                  </a:lnTo>
                  <a:lnTo>
                    <a:pt x="211" y="7482"/>
                  </a:lnTo>
                  <a:lnTo>
                    <a:pt x="211" y="211"/>
                  </a:lnTo>
                  <a:close/>
                  <a:moveTo>
                    <a:pt x="0" y="0"/>
                  </a:moveTo>
                  <a:lnTo>
                    <a:pt x="0" y="7692"/>
                  </a:lnTo>
                  <a:lnTo>
                    <a:pt x="7693" y="7692"/>
                  </a:lnTo>
                  <a:lnTo>
                    <a:pt x="769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 name="Google Shape;431;p30"/>
          <p:cNvGrpSpPr/>
          <p:nvPr/>
        </p:nvGrpSpPr>
        <p:grpSpPr>
          <a:xfrm flipH="1">
            <a:off x="8349301" y="4601713"/>
            <a:ext cx="1099325" cy="1029975"/>
            <a:chOff x="6694150" y="-2166650"/>
            <a:chExt cx="1099325" cy="1029975"/>
          </a:xfrm>
        </p:grpSpPr>
        <p:sp>
          <p:nvSpPr>
            <p:cNvPr id="432" name="Google Shape;432;p30"/>
            <p:cNvSpPr/>
            <p:nvPr/>
          </p:nvSpPr>
          <p:spPr>
            <a:xfrm>
              <a:off x="7554275" y="-2166650"/>
              <a:ext cx="239200" cy="881200"/>
            </a:xfrm>
            <a:custGeom>
              <a:rect b="b" l="l" r="r" t="t"/>
              <a:pathLst>
                <a:path extrusionOk="0" h="35248" w="9568">
                  <a:moveTo>
                    <a:pt x="0" y="1"/>
                  </a:moveTo>
                  <a:lnTo>
                    <a:pt x="0" y="33430"/>
                  </a:lnTo>
                  <a:lnTo>
                    <a:pt x="19" y="33602"/>
                  </a:lnTo>
                  <a:lnTo>
                    <a:pt x="39" y="33794"/>
                  </a:lnTo>
                  <a:lnTo>
                    <a:pt x="77" y="33966"/>
                  </a:lnTo>
                  <a:lnTo>
                    <a:pt x="153" y="34138"/>
                  </a:lnTo>
                  <a:lnTo>
                    <a:pt x="230" y="34291"/>
                  </a:lnTo>
                  <a:lnTo>
                    <a:pt x="306" y="34444"/>
                  </a:lnTo>
                  <a:lnTo>
                    <a:pt x="421" y="34578"/>
                  </a:lnTo>
                  <a:lnTo>
                    <a:pt x="536" y="34712"/>
                  </a:lnTo>
                  <a:lnTo>
                    <a:pt x="670" y="34827"/>
                  </a:lnTo>
                  <a:lnTo>
                    <a:pt x="804" y="34942"/>
                  </a:lnTo>
                  <a:lnTo>
                    <a:pt x="957" y="35037"/>
                  </a:lnTo>
                  <a:lnTo>
                    <a:pt x="1110" y="35114"/>
                  </a:lnTo>
                  <a:lnTo>
                    <a:pt x="1282" y="35171"/>
                  </a:lnTo>
                  <a:lnTo>
                    <a:pt x="1455" y="35210"/>
                  </a:lnTo>
                  <a:lnTo>
                    <a:pt x="1646" y="35248"/>
                  </a:lnTo>
                  <a:lnTo>
                    <a:pt x="7941" y="35248"/>
                  </a:lnTo>
                  <a:lnTo>
                    <a:pt x="8114" y="35210"/>
                  </a:lnTo>
                  <a:lnTo>
                    <a:pt x="8286" y="35171"/>
                  </a:lnTo>
                  <a:lnTo>
                    <a:pt x="8458" y="35114"/>
                  </a:lnTo>
                  <a:lnTo>
                    <a:pt x="8611" y="35037"/>
                  </a:lnTo>
                  <a:lnTo>
                    <a:pt x="8764" y="34942"/>
                  </a:lnTo>
                  <a:lnTo>
                    <a:pt x="8917" y="34827"/>
                  </a:lnTo>
                  <a:lnTo>
                    <a:pt x="9032" y="34712"/>
                  </a:lnTo>
                  <a:lnTo>
                    <a:pt x="9166" y="34578"/>
                  </a:lnTo>
                  <a:lnTo>
                    <a:pt x="9262" y="34444"/>
                  </a:lnTo>
                  <a:lnTo>
                    <a:pt x="9357" y="34291"/>
                  </a:lnTo>
                  <a:lnTo>
                    <a:pt x="9434" y="34138"/>
                  </a:lnTo>
                  <a:lnTo>
                    <a:pt x="9491" y="33966"/>
                  </a:lnTo>
                  <a:lnTo>
                    <a:pt x="9530" y="33794"/>
                  </a:lnTo>
                  <a:lnTo>
                    <a:pt x="9568" y="33602"/>
                  </a:lnTo>
                  <a:lnTo>
                    <a:pt x="9568" y="33430"/>
                  </a:lnTo>
                  <a:lnTo>
                    <a:pt x="95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0"/>
            <p:cNvSpPr/>
            <p:nvPr/>
          </p:nvSpPr>
          <p:spPr>
            <a:xfrm>
              <a:off x="6963475" y="-2105900"/>
              <a:ext cx="712800" cy="969225"/>
            </a:xfrm>
            <a:custGeom>
              <a:rect b="b" l="l" r="r" t="t"/>
              <a:pathLst>
                <a:path extrusionOk="0" h="38769" w="28512">
                  <a:moveTo>
                    <a:pt x="14256" y="250"/>
                  </a:moveTo>
                  <a:lnTo>
                    <a:pt x="28320" y="8363"/>
                  </a:lnTo>
                  <a:lnTo>
                    <a:pt x="28320" y="30407"/>
                  </a:lnTo>
                  <a:lnTo>
                    <a:pt x="14256" y="38520"/>
                  </a:lnTo>
                  <a:lnTo>
                    <a:pt x="211" y="30407"/>
                  </a:lnTo>
                  <a:lnTo>
                    <a:pt x="211" y="8363"/>
                  </a:lnTo>
                  <a:lnTo>
                    <a:pt x="14256" y="250"/>
                  </a:lnTo>
                  <a:close/>
                  <a:moveTo>
                    <a:pt x="14256" y="1"/>
                  </a:moveTo>
                  <a:lnTo>
                    <a:pt x="0" y="8248"/>
                  </a:lnTo>
                  <a:lnTo>
                    <a:pt x="0" y="30522"/>
                  </a:lnTo>
                  <a:lnTo>
                    <a:pt x="14218" y="38731"/>
                  </a:lnTo>
                  <a:lnTo>
                    <a:pt x="14256" y="38769"/>
                  </a:lnTo>
                  <a:lnTo>
                    <a:pt x="28512" y="30522"/>
                  </a:lnTo>
                  <a:lnTo>
                    <a:pt x="28512" y="8248"/>
                  </a:lnTo>
                  <a:lnTo>
                    <a:pt x="14313" y="39"/>
                  </a:lnTo>
                  <a:lnTo>
                    <a:pt x="1425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0"/>
            <p:cNvSpPr/>
            <p:nvPr/>
          </p:nvSpPr>
          <p:spPr>
            <a:xfrm>
              <a:off x="6694150" y="-1522275"/>
              <a:ext cx="627175" cy="313375"/>
            </a:xfrm>
            <a:custGeom>
              <a:rect b="b" l="l" r="r" t="t"/>
              <a:pathLst>
                <a:path extrusionOk="0" h="12535" w="25087">
                  <a:moveTo>
                    <a:pt x="24991" y="1"/>
                  </a:moveTo>
                  <a:lnTo>
                    <a:pt x="0" y="12362"/>
                  </a:lnTo>
                  <a:lnTo>
                    <a:pt x="96" y="12534"/>
                  </a:lnTo>
                  <a:lnTo>
                    <a:pt x="25086" y="173"/>
                  </a:lnTo>
                  <a:lnTo>
                    <a:pt x="2499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0"/>
            <p:cNvSpPr/>
            <p:nvPr/>
          </p:nvSpPr>
          <p:spPr>
            <a:xfrm>
              <a:off x="7317475" y="-2102550"/>
              <a:ext cx="5275" cy="582700"/>
            </a:xfrm>
            <a:custGeom>
              <a:rect b="b" l="l" r="r" t="t"/>
              <a:pathLst>
                <a:path extrusionOk="0" h="23308" w="211">
                  <a:moveTo>
                    <a:pt x="0" y="1"/>
                  </a:moveTo>
                  <a:lnTo>
                    <a:pt x="0" y="23308"/>
                  </a:lnTo>
                  <a:lnTo>
                    <a:pt x="211" y="23308"/>
                  </a:lnTo>
                  <a:lnTo>
                    <a:pt x="2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31"/>
          <p:cNvSpPr txBox="1"/>
          <p:nvPr>
            <p:ph type="title"/>
          </p:nvPr>
        </p:nvSpPr>
        <p:spPr>
          <a:xfrm>
            <a:off x="2840401" y="1319350"/>
            <a:ext cx="43737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HISTORY AND VISION</a:t>
            </a:r>
            <a:endParaRPr/>
          </a:p>
        </p:txBody>
      </p:sp>
      <p:sp>
        <p:nvSpPr>
          <p:cNvPr id="441" name="Google Shape;441;p31"/>
          <p:cNvSpPr txBox="1"/>
          <p:nvPr>
            <p:ph idx="4"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COMPANY DESCRIPTION</a:t>
            </a:r>
            <a:endParaRPr/>
          </a:p>
        </p:txBody>
      </p:sp>
      <p:sp>
        <p:nvSpPr>
          <p:cNvPr id="442" name="Google Shape;442;p31"/>
          <p:cNvSpPr txBox="1"/>
          <p:nvPr>
            <p:ph idx="2" type="title"/>
          </p:nvPr>
        </p:nvSpPr>
        <p:spPr>
          <a:xfrm>
            <a:off x="2840401" y="2846150"/>
            <a:ext cx="43737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MANAGEMENT TEAM</a:t>
            </a:r>
            <a:endParaRPr/>
          </a:p>
        </p:txBody>
      </p:sp>
      <p:sp>
        <p:nvSpPr>
          <p:cNvPr id="443" name="Google Shape;443;p31"/>
          <p:cNvSpPr txBox="1"/>
          <p:nvPr>
            <p:ph idx="1" type="subTitle"/>
          </p:nvPr>
        </p:nvSpPr>
        <p:spPr>
          <a:xfrm>
            <a:off x="2840401" y="3062775"/>
            <a:ext cx="43737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the key members of your team, their roles and responsibilities, and their relevant industry experience. Highlight any unique skills or qualifications that set your team apart from competitors to establish credibility with potential investors or partners</a:t>
            </a:r>
            <a:endParaRPr/>
          </a:p>
        </p:txBody>
      </p:sp>
      <p:sp>
        <p:nvSpPr>
          <p:cNvPr id="444" name="Google Shape;444;p31"/>
          <p:cNvSpPr txBox="1"/>
          <p:nvPr>
            <p:ph idx="3" type="subTitle"/>
          </p:nvPr>
        </p:nvSpPr>
        <p:spPr>
          <a:xfrm>
            <a:off x="2840401" y="1535975"/>
            <a:ext cx="43746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brief history of your company, including when it was founded and its evolution over time. Then, describe your company's vision for the future and its long-term objectives</a:t>
            </a:r>
            <a:endParaRPr/>
          </a:p>
        </p:txBody>
      </p:sp>
      <p:sp>
        <p:nvSpPr>
          <p:cNvPr id="445" name="Google Shape;445;p31"/>
          <p:cNvSpPr/>
          <p:nvPr/>
        </p:nvSpPr>
        <p:spPr>
          <a:xfrm>
            <a:off x="1929003" y="1319362"/>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1"/>
          <p:cNvSpPr/>
          <p:nvPr/>
        </p:nvSpPr>
        <p:spPr>
          <a:xfrm>
            <a:off x="1929003" y="2846150"/>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 name="Google Shape;447;p31"/>
          <p:cNvGrpSpPr/>
          <p:nvPr/>
        </p:nvGrpSpPr>
        <p:grpSpPr>
          <a:xfrm>
            <a:off x="2143758" y="1534024"/>
            <a:ext cx="329490" cy="329677"/>
            <a:chOff x="3590400" y="4497150"/>
            <a:chExt cx="979750" cy="979725"/>
          </a:xfrm>
        </p:grpSpPr>
        <p:sp>
          <p:nvSpPr>
            <p:cNvPr id="448" name="Google Shape;448;p31"/>
            <p:cNvSpPr/>
            <p:nvPr/>
          </p:nvSpPr>
          <p:spPr>
            <a:xfrm>
              <a:off x="3705200" y="5071675"/>
              <a:ext cx="289925" cy="289925"/>
            </a:xfrm>
            <a:custGeom>
              <a:rect b="b" l="l" r="r" t="t"/>
              <a:pathLst>
                <a:path extrusionOk="0" h="11597" w="11597">
                  <a:moveTo>
                    <a:pt x="9970" y="0"/>
                  </a:moveTo>
                  <a:lnTo>
                    <a:pt x="6258" y="3713"/>
                  </a:lnTo>
                  <a:lnTo>
                    <a:pt x="5990" y="3445"/>
                  </a:lnTo>
                  <a:lnTo>
                    <a:pt x="5914" y="3368"/>
                  </a:lnTo>
                  <a:lnTo>
                    <a:pt x="5818" y="3292"/>
                  </a:lnTo>
                  <a:lnTo>
                    <a:pt x="5608" y="3196"/>
                  </a:lnTo>
                  <a:lnTo>
                    <a:pt x="5397" y="3139"/>
                  </a:lnTo>
                  <a:lnTo>
                    <a:pt x="5187" y="3120"/>
                  </a:lnTo>
                  <a:lnTo>
                    <a:pt x="4957" y="3139"/>
                  </a:lnTo>
                  <a:lnTo>
                    <a:pt x="4746" y="3196"/>
                  </a:lnTo>
                  <a:lnTo>
                    <a:pt x="4555" y="3292"/>
                  </a:lnTo>
                  <a:lnTo>
                    <a:pt x="4459" y="3368"/>
                  </a:lnTo>
                  <a:lnTo>
                    <a:pt x="4364" y="3445"/>
                  </a:lnTo>
                  <a:lnTo>
                    <a:pt x="1" y="7808"/>
                  </a:lnTo>
                  <a:lnTo>
                    <a:pt x="3790" y="11596"/>
                  </a:lnTo>
                  <a:lnTo>
                    <a:pt x="8153" y="7234"/>
                  </a:lnTo>
                  <a:lnTo>
                    <a:pt x="8229" y="7157"/>
                  </a:lnTo>
                  <a:lnTo>
                    <a:pt x="8306" y="7061"/>
                  </a:lnTo>
                  <a:lnTo>
                    <a:pt x="8401" y="6851"/>
                  </a:lnTo>
                  <a:lnTo>
                    <a:pt x="8478" y="6640"/>
                  </a:lnTo>
                  <a:lnTo>
                    <a:pt x="8497" y="6430"/>
                  </a:lnTo>
                  <a:lnTo>
                    <a:pt x="8478" y="6200"/>
                  </a:lnTo>
                  <a:lnTo>
                    <a:pt x="8401" y="5990"/>
                  </a:lnTo>
                  <a:lnTo>
                    <a:pt x="8306" y="5798"/>
                  </a:lnTo>
                  <a:lnTo>
                    <a:pt x="8229" y="5703"/>
                  </a:lnTo>
                  <a:lnTo>
                    <a:pt x="8153" y="5607"/>
                  </a:lnTo>
                  <a:lnTo>
                    <a:pt x="7885" y="5339"/>
                  </a:lnTo>
                  <a:lnTo>
                    <a:pt x="11597" y="1627"/>
                  </a:lnTo>
                  <a:lnTo>
                    <a:pt x="11176" y="1244"/>
                  </a:lnTo>
                  <a:lnTo>
                    <a:pt x="10755" y="842"/>
                  </a:lnTo>
                  <a:lnTo>
                    <a:pt x="10353" y="441"/>
                  </a:lnTo>
                  <a:lnTo>
                    <a:pt x="99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a:off x="4187425" y="4659800"/>
              <a:ext cx="114825" cy="114825"/>
            </a:xfrm>
            <a:custGeom>
              <a:rect b="b" l="l" r="r" t="t"/>
              <a:pathLst>
                <a:path extrusionOk="0" h="4593" w="4593">
                  <a:moveTo>
                    <a:pt x="2048" y="0"/>
                  </a:moveTo>
                  <a:lnTo>
                    <a:pt x="1818" y="38"/>
                  </a:lnTo>
                  <a:lnTo>
                    <a:pt x="1608" y="96"/>
                  </a:lnTo>
                  <a:lnTo>
                    <a:pt x="1397" y="172"/>
                  </a:lnTo>
                  <a:lnTo>
                    <a:pt x="1187" y="268"/>
                  </a:lnTo>
                  <a:lnTo>
                    <a:pt x="995" y="383"/>
                  </a:lnTo>
                  <a:lnTo>
                    <a:pt x="823" y="517"/>
                  </a:lnTo>
                  <a:lnTo>
                    <a:pt x="670" y="670"/>
                  </a:lnTo>
                  <a:lnTo>
                    <a:pt x="517" y="823"/>
                  </a:lnTo>
                  <a:lnTo>
                    <a:pt x="383" y="1014"/>
                  </a:lnTo>
                  <a:lnTo>
                    <a:pt x="268" y="1206"/>
                  </a:lnTo>
                  <a:lnTo>
                    <a:pt x="172" y="1397"/>
                  </a:lnTo>
                  <a:lnTo>
                    <a:pt x="96" y="1607"/>
                  </a:lnTo>
                  <a:lnTo>
                    <a:pt x="38" y="1837"/>
                  </a:lnTo>
                  <a:lnTo>
                    <a:pt x="0" y="2067"/>
                  </a:lnTo>
                  <a:lnTo>
                    <a:pt x="0" y="2296"/>
                  </a:lnTo>
                  <a:lnTo>
                    <a:pt x="0" y="2526"/>
                  </a:lnTo>
                  <a:lnTo>
                    <a:pt x="38" y="2755"/>
                  </a:lnTo>
                  <a:lnTo>
                    <a:pt x="96" y="2966"/>
                  </a:lnTo>
                  <a:lnTo>
                    <a:pt x="172" y="3176"/>
                  </a:lnTo>
                  <a:lnTo>
                    <a:pt x="268" y="3387"/>
                  </a:lnTo>
                  <a:lnTo>
                    <a:pt x="383" y="3578"/>
                  </a:lnTo>
                  <a:lnTo>
                    <a:pt x="517" y="3751"/>
                  </a:lnTo>
                  <a:lnTo>
                    <a:pt x="670" y="3923"/>
                  </a:lnTo>
                  <a:lnTo>
                    <a:pt x="823" y="4057"/>
                  </a:lnTo>
                  <a:lnTo>
                    <a:pt x="995" y="4191"/>
                  </a:lnTo>
                  <a:lnTo>
                    <a:pt x="1187" y="4305"/>
                  </a:lnTo>
                  <a:lnTo>
                    <a:pt x="1397" y="4401"/>
                  </a:lnTo>
                  <a:lnTo>
                    <a:pt x="1608" y="4478"/>
                  </a:lnTo>
                  <a:lnTo>
                    <a:pt x="1818" y="4535"/>
                  </a:lnTo>
                  <a:lnTo>
                    <a:pt x="2048" y="4573"/>
                  </a:lnTo>
                  <a:lnTo>
                    <a:pt x="2296" y="4592"/>
                  </a:lnTo>
                  <a:lnTo>
                    <a:pt x="2526" y="4573"/>
                  </a:lnTo>
                  <a:lnTo>
                    <a:pt x="2756" y="4535"/>
                  </a:lnTo>
                  <a:lnTo>
                    <a:pt x="2966" y="4478"/>
                  </a:lnTo>
                  <a:lnTo>
                    <a:pt x="3177" y="4401"/>
                  </a:lnTo>
                  <a:lnTo>
                    <a:pt x="3387" y="4305"/>
                  </a:lnTo>
                  <a:lnTo>
                    <a:pt x="3579" y="4191"/>
                  </a:lnTo>
                  <a:lnTo>
                    <a:pt x="3751" y="4057"/>
                  </a:lnTo>
                  <a:lnTo>
                    <a:pt x="3904" y="3923"/>
                  </a:lnTo>
                  <a:lnTo>
                    <a:pt x="4057" y="3751"/>
                  </a:lnTo>
                  <a:lnTo>
                    <a:pt x="4191" y="3578"/>
                  </a:lnTo>
                  <a:lnTo>
                    <a:pt x="4306" y="3387"/>
                  </a:lnTo>
                  <a:lnTo>
                    <a:pt x="4401" y="3176"/>
                  </a:lnTo>
                  <a:lnTo>
                    <a:pt x="4478" y="2966"/>
                  </a:lnTo>
                  <a:lnTo>
                    <a:pt x="4535" y="2755"/>
                  </a:lnTo>
                  <a:lnTo>
                    <a:pt x="4574" y="2526"/>
                  </a:lnTo>
                  <a:lnTo>
                    <a:pt x="4593" y="2296"/>
                  </a:lnTo>
                  <a:lnTo>
                    <a:pt x="4574" y="2067"/>
                  </a:lnTo>
                  <a:lnTo>
                    <a:pt x="4535" y="1837"/>
                  </a:lnTo>
                  <a:lnTo>
                    <a:pt x="4478" y="1607"/>
                  </a:lnTo>
                  <a:lnTo>
                    <a:pt x="4401" y="1397"/>
                  </a:lnTo>
                  <a:lnTo>
                    <a:pt x="4306" y="1206"/>
                  </a:lnTo>
                  <a:lnTo>
                    <a:pt x="4191" y="1014"/>
                  </a:lnTo>
                  <a:lnTo>
                    <a:pt x="4057" y="823"/>
                  </a:lnTo>
                  <a:lnTo>
                    <a:pt x="3904" y="670"/>
                  </a:lnTo>
                  <a:lnTo>
                    <a:pt x="3751" y="517"/>
                  </a:lnTo>
                  <a:lnTo>
                    <a:pt x="3579" y="383"/>
                  </a:lnTo>
                  <a:lnTo>
                    <a:pt x="3387" y="268"/>
                  </a:lnTo>
                  <a:lnTo>
                    <a:pt x="3177" y="172"/>
                  </a:lnTo>
                  <a:lnTo>
                    <a:pt x="2966" y="96"/>
                  </a:lnTo>
                  <a:lnTo>
                    <a:pt x="2756" y="38"/>
                  </a:lnTo>
                  <a:lnTo>
                    <a:pt x="25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1"/>
            <p:cNvSpPr/>
            <p:nvPr/>
          </p:nvSpPr>
          <p:spPr>
            <a:xfrm>
              <a:off x="4120450" y="4832000"/>
              <a:ext cx="248300" cy="114850"/>
            </a:xfrm>
            <a:custGeom>
              <a:rect b="b" l="l" r="r" t="t"/>
              <a:pathLst>
                <a:path extrusionOk="0" h="4594" w="9932">
                  <a:moveTo>
                    <a:pt x="4727" y="1"/>
                  </a:moveTo>
                  <a:lnTo>
                    <a:pt x="4478" y="20"/>
                  </a:lnTo>
                  <a:lnTo>
                    <a:pt x="4248" y="58"/>
                  </a:lnTo>
                  <a:lnTo>
                    <a:pt x="4019" y="96"/>
                  </a:lnTo>
                  <a:lnTo>
                    <a:pt x="3559" y="192"/>
                  </a:lnTo>
                  <a:lnTo>
                    <a:pt x="3119" y="345"/>
                  </a:lnTo>
                  <a:lnTo>
                    <a:pt x="2698" y="536"/>
                  </a:lnTo>
                  <a:lnTo>
                    <a:pt x="2297" y="766"/>
                  </a:lnTo>
                  <a:lnTo>
                    <a:pt x="1933" y="1034"/>
                  </a:lnTo>
                  <a:lnTo>
                    <a:pt x="1589" y="1340"/>
                  </a:lnTo>
                  <a:lnTo>
                    <a:pt x="1263" y="1646"/>
                  </a:lnTo>
                  <a:lnTo>
                    <a:pt x="976" y="2010"/>
                  </a:lnTo>
                  <a:lnTo>
                    <a:pt x="708" y="2393"/>
                  </a:lnTo>
                  <a:lnTo>
                    <a:pt x="498" y="2794"/>
                  </a:lnTo>
                  <a:lnTo>
                    <a:pt x="306" y="3215"/>
                  </a:lnTo>
                  <a:lnTo>
                    <a:pt x="172" y="3656"/>
                  </a:lnTo>
                  <a:lnTo>
                    <a:pt x="58" y="4115"/>
                  </a:lnTo>
                  <a:lnTo>
                    <a:pt x="39" y="4344"/>
                  </a:lnTo>
                  <a:lnTo>
                    <a:pt x="0" y="4593"/>
                  </a:lnTo>
                  <a:lnTo>
                    <a:pt x="9931" y="4593"/>
                  </a:lnTo>
                  <a:lnTo>
                    <a:pt x="9912" y="4344"/>
                  </a:lnTo>
                  <a:lnTo>
                    <a:pt x="9874" y="4115"/>
                  </a:lnTo>
                  <a:lnTo>
                    <a:pt x="9759" y="3656"/>
                  </a:lnTo>
                  <a:lnTo>
                    <a:pt x="9625" y="3215"/>
                  </a:lnTo>
                  <a:lnTo>
                    <a:pt x="9434" y="2794"/>
                  </a:lnTo>
                  <a:lnTo>
                    <a:pt x="9223" y="2393"/>
                  </a:lnTo>
                  <a:lnTo>
                    <a:pt x="8956" y="2010"/>
                  </a:lnTo>
                  <a:lnTo>
                    <a:pt x="8669" y="1646"/>
                  </a:lnTo>
                  <a:lnTo>
                    <a:pt x="8362" y="1340"/>
                  </a:lnTo>
                  <a:lnTo>
                    <a:pt x="7999" y="1034"/>
                  </a:lnTo>
                  <a:lnTo>
                    <a:pt x="7635" y="766"/>
                  </a:lnTo>
                  <a:lnTo>
                    <a:pt x="7233" y="536"/>
                  </a:lnTo>
                  <a:lnTo>
                    <a:pt x="6812" y="345"/>
                  </a:lnTo>
                  <a:lnTo>
                    <a:pt x="6372" y="192"/>
                  </a:lnTo>
                  <a:lnTo>
                    <a:pt x="5932" y="96"/>
                  </a:lnTo>
                  <a:lnTo>
                    <a:pt x="5683" y="58"/>
                  </a:lnTo>
                  <a:lnTo>
                    <a:pt x="5454" y="20"/>
                  </a:lnTo>
                  <a:lnTo>
                    <a:pt x="5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1"/>
            <p:cNvSpPr/>
            <p:nvPr/>
          </p:nvSpPr>
          <p:spPr>
            <a:xfrm>
              <a:off x="3919525" y="4497150"/>
              <a:ext cx="650625" cy="650600"/>
            </a:xfrm>
            <a:custGeom>
              <a:rect b="b" l="l" r="r" t="t"/>
              <a:pathLst>
                <a:path extrusionOk="0" h="26024" w="26025">
                  <a:moveTo>
                    <a:pt x="13242" y="4210"/>
                  </a:moveTo>
                  <a:lnTo>
                    <a:pt x="13472" y="4229"/>
                  </a:lnTo>
                  <a:lnTo>
                    <a:pt x="13701" y="4267"/>
                  </a:lnTo>
                  <a:lnTo>
                    <a:pt x="13931" y="4305"/>
                  </a:lnTo>
                  <a:lnTo>
                    <a:pt x="14371" y="4420"/>
                  </a:lnTo>
                  <a:lnTo>
                    <a:pt x="14792" y="4573"/>
                  </a:lnTo>
                  <a:lnTo>
                    <a:pt x="15194" y="4765"/>
                  </a:lnTo>
                  <a:lnTo>
                    <a:pt x="15577" y="4994"/>
                  </a:lnTo>
                  <a:lnTo>
                    <a:pt x="15921" y="5262"/>
                  </a:lnTo>
                  <a:lnTo>
                    <a:pt x="16246" y="5549"/>
                  </a:lnTo>
                  <a:lnTo>
                    <a:pt x="16552" y="5875"/>
                  </a:lnTo>
                  <a:lnTo>
                    <a:pt x="16820" y="6238"/>
                  </a:lnTo>
                  <a:lnTo>
                    <a:pt x="17050" y="6602"/>
                  </a:lnTo>
                  <a:lnTo>
                    <a:pt x="17241" y="7004"/>
                  </a:lnTo>
                  <a:lnTo>
                    <a:pt x="17394" y="7425"/>
                  </a:lnTo>
                  <a:lnTo>
                    <a:pt x="17509" y="7865"/>
                  </a:lnTo>
                  <a:lnTo>
                    <a:pt x="17547" y="8094"/>
                  </a:lnTo>
                  <a:lnTo>
                    <a:pt x="17567" y="8324"/>
                  </a:lnTo>
                  <a:lnTo>
                    <a:pt x="17586" y="8553"/>
                  </a:lnTo>
                  <a:lnTo>
                    <a:pt x="17605" y="8802"/>
                  </a:lnTo>
                  <a:lnTo>
                    <a:pt x="17567" y="9242"/>
                  </a:lnTo>
                  <a:lnTo>
                    <a:pt x="17509" y="9682"/>
                  </a:lnTo>
                  <a:lnTo>
                    <a:pt x="17414" y="10103"/>
                  </a:lnTo>
                  <a:lnTo>
                    <a:pt x="17260" y="10505"/>
                  </a:lnTo>
                  <a:lnTo>
                    <a:pt x="17088" y="10888"/>
                  </a:lnTo>
                  <a:lnTo>
                    <a:pt x="16878" y="11252"/>
                  </a:lnTo>
                  <a:lnTo>
                    <a:pt x="16648" y="11596"/>
                  </a:lnTo>
                  <a:lnTo>
                    <a:pt x="16361" y="11921"/>
                  </a:lnTo>
                  <a:lnTo>
                    <a:pt x="16801" y="12170"/>
                  </a:lnTo>
                  <a:lnTo>
                    <a:pt x="17203" y="12438"/>
                  </a:lnTo>
                  <a:lnTo>
                    <a:pt x="17586" y="12725"/>
                  </a:lnTo>
                  <a:lnTo>
                    <a:pt x="17949" y="13050"/>
                  </a:lnTo>
                  <a:lnTo>
                    <a:pt x="18294" y="13395"/>
                  </a:lnTo>
                  <a:lnTo>
                    <a:pt x="18619" y="13758"/>
                  </a:lnTo>
                  <a:lnTo>
                    <a:pt x="18925" y="14141"/>
                  </a:lnTo>
                  <a:lnTo>
                    <a:pt x="19193" y="14543"/>
                  </a:lnTo>
                  <a:lnTo>
                    <a:pt x="19442" y="14983"/>
                  </a:lnTo>
                  <a:lnTo>
                    <a:pt x="19652" y="15423"/>
                  </a:lnTo>
                  <a:lnTo>
                    <a:pt x="19844" y="15882"/>
                  </a:lnTo>
                  <a:lnTo>
                    <a:pt x="19997" y="16342"/>
                  </a:lnTo>
                  <a:lnTo>
                    <a:pt x="20112" y="16839"/>
                  </a:lnTo>
                  <a:lnTo>
                    <a:pt x="20207" y="17337"/>
                  </a:lnTo>
                  <a:lnTo>
                    <a:pt x="20265" y="17853"/>
                  </a:lnTo>
                  <a:lnTo>
                    <a:pt x="20284" y="18370"/>
                  </a:lnTo>
                  <a:lnTo>
                    <a:pt x="20284" y="19135"/>
                  </a:lnTo>
                  <a:lnTo>
                    <a:pt x="20265" y="19250"/>
                  </a:lnTo>
                  <a:lnTo>
                    <a:pt x="20246" y="19365"/>
                  </a:lnTo>
                  <a:lnTo>
                    <a:pt x="20188" y="19575"/>
                  </a:lnTo>
                  <a:lnTo>
                    <a:pt x="20073" y="19767"/>
                  </a:lnTo>
                  <a:lnTo>
                    <a:pt x="19939" y="19939"/>
                  </a:lnTo>
                  <a:lnTo>
                    <a:pt x="19767" y="20092"/>
                  </a:lnTo>
                  <a:lnTo>
                    <a:pt x="19576" y="20188"/>
                  </a:lnTo>
                  <a:lnTo>
                    <a:pt x="19365" y="20264"/>
                  </a:lnTo>
                  <a:lnTo>
                    <a:pt x="19251" y="20264"/>
                  </a:lnTo>
                  <a:lnTo>
                    <a:pt x="19136" y="20283"/>
                  </a:lnTo>
                  <a:lnTo>
                    <a:pt x="6889" y="20283"/>
                  </a:lnTo>
                  <a:lnTo>
                    <a:pt x="6755" y="20264"/>
                  </a:lnTo>
                  <a:lnTo>
                    <a:pt x="6640" y="20264"/>
                  </a:lnTo>
                  <a:lnTo>
                    <a:pt x="6430" y="20188"/>
                  </a:lnTo>
                  <a:lnTo>
                    <a:pt x="6239" y="20092"/>
                  </a:lnTo>
                  <a:lnTo>
                    <a:pt x="6066" y="19939"/>
                  </a:lnTo>
                  <a:lnTo>
                    <a:pt x="5932" y="19767"/>
                  </a:lnTo>
                  <a:lnTo>
                    <a:pt x="5818" y="19575"/>
                  </a:lnTo>
                  <a:lnTo>
                    <a:pt x="5760" y="19365"/>
                  </a:lnTo>
                  <a:lnTo>
                    <a:pt x="5741" y="19250"/>
                  </a:lnTo>
                  <a:lnTo>
                    <a:pt x="5741" y="19135"/>
                  </a:lnTo>
                  <a:lnTo>
                    <a:pt x="5741" y="18370"/>
                  </a:lnTo>
                  <a:lnTo>
                    <a:pt x="5760" y="17853"/>
                  </a:lnTo>
                  <a:lnTo>
                    <a:pt x="5798" y="17337"/>
                  </a:lnTo>
                  <a:lnTo>
                    <a:pt x="5894" y="16839"/>
                  </a:lnTo>
                  <a:lnTo>
                    <a:pt x="6009" y="16342"/>
                  </a:lnTo>
                  <a:lnTo>
                    <a:pt x="6181" y="15882"/>
                  </a:lnTo>
                  <a:lnTo>
                    <a:pt x="6353" y="15423"/>
                  </a:lnTo>
                  <a:lnTo>
                    <a:pt x="6564" y="14983"/>
                  </a:lnTo>
                  <a:lnTo>
                    <a:pt x="6813" y="14543"/>
                  </a:lnTo>
                  <a:lnTo>
                    <a:pt x="7081" y="14141"/>
                  </a:lnTo>
                  <a:lnTo>
                    <a:pt x="7387" y="13758"/>
                  </a:lnTo>
                  <a:lnTo>
                    <a:pt x="7712" y="13395"/>
                  </a:lnTo>
                  <a:lnTo>
                    <a:pt x="8056" y="13050"/>
                  </a:lnTo>
                  <a:lnTo>
                    <a:pt x="8420" y="12725"/>
                  </a:lnTo>
                  <a:lnTo>
                    <a:pt x="8803" y="12438"/>
                  </a:lnTo>
                  <a:lnTo>
                    <a:pt x="9224" y="12170"/>
                  </a:lnTo>
                  <a:lnTo>
                    <a:pt x="9645" y="11921"/>
                  </a:lnTo>
                  <a:lnTo>
                    <a:pt x="9377" y="11596"/>
                  </a:lnTo>
                  <a:lnTo>
                    <a:pt x="9128" y="11252"/>
                  </a:lnTo>
                  <a:lnTo>
                    <a:pt x="8917" y="10888"/>
                  </a:lnTo>
                  <a:lnTo>
                    <a:pt x="8745" y="10505"/>
                  </a:lnTo>
                  <a:lnTo>
                    <a:pt x="8592" y="10103"/>
                  </a:lnTo>
                  <a:lnTo>
                    <a:pt x="8497" y="9682"/>
                  </a:lnTo>
                  <a:lnTo>
                    <a:pt x="8439" y="9242"/>
                  </a:lnTo>
                  <a:lnTo>
                    <a:pt x="8420" y="8802"/>
                  </a:lnTo>
                  <a:lnTo>
                    <a:pt x="8420" y="8553"/>
                  </a:lnTo>
                  <a:lnTo>
                    <a:pt x="8439" y="8324"/>
                  </a:lnTo>
                  <a:lnTo>
                    <a:pt x="8458" y="8094"/>
                  </a:lnTo>
                  <a:lnTo>
                    <a:pt x="8497" y="7865"/>
                  </a:lnTo>
                  <a:lnTo>
                    <a:pt x="8611" y="7425"/>
                  </a:lnTo>
                  <a:lnTo>
                    <a:pt x="8764" y="7004"/>
                  </a:lnTo>
                  <a:lnTo>
                    <a:pt x="8975" y="6602"/>
                  </a:lnTo>
                  <a:lnTo>
                    <a:pt x="9205" y="6238"/>
                  </a:lnTo>
                  <a:lnTo>
                    <a:pt x="9453" y="5875"/>
                  </a:lnTo>
                  <a:lnTo>
                    <a:pt x="9759" y="5549"/>
                  </a:lnTo>
                  <a:lnTo>
                    <a:pt x="10085" y="5262"/>
                  </a:lnTo>
                  <a:lnTo>
                    <a:pt x="10429" y="4994"/>
                  </a:lnTo>
                  <a:lnTo>
                    <a:pt x="10812" y="4765"/>
                  </a:lnTo>
                  <a:lnTo>
                    <a:pt x="11214" y="4573"/>
                  </a:lnTo>
                  <a:lnTo>
                    <a:pt x="11635" y="4420"/>
                  </a:lnTo>
                  <a:lnTo>
                    <a:pt x="12075" y="4305"/>
                  </a:lnTo>
                  <a:lnTo>
                    <a:pt x="12304" y="4267"/>
                  </a:lnTo>
                  <a:lnTo>
                    <a:pt x="12534" y="4229"/>
                  </a:lnTo>
                  <a:lnTo>
                    <a:pt x="12764" y="4210"/>
                  </a:lnTo>
                  <a:close/>
                  <a:moveTo>
                    <a:pt x="13012" y="0"/>
                  </a:moveTo>
                  <a:lnTo>
                    <a:pt x="12343" y="19"/>
                  </a:lnTo>
                  <a:lnTo>
                    <a:pt x="11673" y="57"/>
                  </a:lnTo>
                  <a:lnTo>
                    <a:pt x="11022" y="153"/>
                  </a:lnTo>
                  <a:lnTo>
                    <a:pt x="10391" y="268"/>
                  </a:lnTo>
                  <a:lnTo>
                    <a:pt x="9759" y="402"/>
                  </a:lnTo>
                  <a:lnTo>
                    <a:pt x="9128" y="574"/>
                  </a:lnTo>
                  <a:lnTo>
                    <a:pt x="8535" y="785"/>
                  </a:lnTo>
                  <a:lnTo>
                    <a:pt x="7942" y="1014"/>
                  </a:lnTo>
                  <a:lnTo>
                    <a:pt x="7368" y="1282"/>
                  </a:lnTo>
                  <a:lnTo>
                    <a:pt x="6793" y="1569"/>
                  </a:lnTo>
                  <a:lnTo>
                    <a:pt x="6258" y="1875"/>
                  </a:lnTo>
                  <a:lnTo>
                    <a:pt x="5722" y="2220"/>
                  </a:lnTo>
                  <a:lnTo>
                    <a:pt x="5224" y="2583"/>
                  </a:lnTo>
                  <a:lnTo>
                    <a:pt x="4727" y="2966"/>
                  </a:lnTo>
                  <a:lnTo>
                    <a:pt x="4249" y="3368"/>
                  </a:lnTo>
                  <a:lnTo>
                    <a:pt x="3808" y="3808"/>
                  </a:lnTo>
                  <a:lnTo>
                    <a:pt x="3368" y="4267"/>
                  </a:lnTo>
                  <a:lnTo>
                    <a:pt x="2966" y="4726"/>
                  </a:lnTo>
                  <a:lnTo>
                    <a:pt x="2584" y="5224"/>
                  </a:lnTo>
                  <a:lnTo>
                    <a:pt x="2220" y="5741"/>
                  </a:lnTo>
                  <a:lnTo>
                    <a:pt x="1876" y="6257"/>
                  </a:lnTo>
                  <a:lnTo>
                    <a:pt x="1570" y="6812"/>
                  </a:lnTo>
                  <a:lnTo>
                    <a:pt x="1283" y="7367"/>
                  </a:lnTo>
                  <a:lnTo>
                    <a:pt x="1015" y="7941"/>
                  </a:lnTo>
                  <a:lnTo>
                    <a:pt x="785" y="8534"/>
                  </a:lnTo>
                  <a:lnTo>
                    <a:pt x="575" y="9147"/>
                  </a:lnTo>
                  <a:lnTo>
                    <a:pt x="402" y="9759"/>
                  </a:lnTo>
                  <a:lnTo>
                    <a:pt x="249" y="10390"/>
                  </a:lnTo>
                  <a:lnTo>
                    <a:pt x="134" y="11022"/>
                  </a:lnTo>
                  <a:lnTo>
                    <a:pt x="58" y="11673"/>
                  </a:lnTo>
                  <a:lnTo>
                    <a:pt x="0" y="12342"/>
                  </a:lnTo>
                  <a:lnTo>
                    <a:pt x="0" y="13012"/>
                  </a:lnTo>
                  <a:lnTo>
                    <a:pt x="0" y="13682"/>
                  </a:lnTo>
                  <a:lnTo>
                    <a:pt x="58" y="14332"/>
                  </a:lnTo>
                  <a:lnTo>
                    <a:pt x="134" y="14983"/>
                  </a:lnTo>
                  <a:lnTo>
                    <a:pt x="249" y="15634"/>
                  </a:lnTo>
                  <a:lnTo>
                    <a:pt x="402" y="16265"/>
                  </a:lnTo>
                  <a:lnTo>
                    <a:pt x="575" y="16877"/>
                  </a:lnTo>
                  <a:lnTo>
                    <a:pt x="785" y="17490"/>
                  </a:lnTo>
                  <a:lnTo>
                    <a:pt x="1015" y="18064"/>
                  </a:lnTo>
                  <a:lnTo>
                    <a:pt x="1283" y="18657"/>
                  </a:lnTo>
                  <a:lnTo>
                    <a:pt x="1570" y="19212"/>
                  </a:lnTo>
                  <a:lnTo>
                    <a:pt x="1876" y="19748"/>
                  </a:lnTo>
                  <a:lnTo>
                    <a:pt x="2220" y="20283"/>
                  </a:lnTo>
                  <a:lnTo>
                    <a:pt x="2584" y="20800"/>
                  </a:lnTo>
                  <a:lnTo>
                    <a:pt x="2966" y="21278"/>
                  </a:lnTo>
                  <a:lnTo>
                    <a:pt x="3368" y="21757"/>
                  </a:lnTo>
                  <a:lnTo>
                    <a:pt x="3808" y="22216"/>
                  </a:lnTo>
                  <a:lnTo>
                    <a:pt x="4249" y="22637"/>
                  </a:lnTo>
                  <a:lnTo>
                    <a:pt x="4727" y="23058"/>
                  </a:lnTo>
                  <a:lnTo>
                    <a:pt x="5224" y="23441"/>
                  </a:lnTo>
                  <a:lnTo>
                    <a:pt x="5722" y="23804"/>
                  </a:lnTo>
                  <a:lnTo>
                    <a:pt x="6258" y="24130"/>
                  </a:lnTo>
                  <a:lnTo>
                    <a:pt x="6793" y="24455"/>
                  </a:lnTo>
                  <a:lnTo>
                    <a:pt x="7368" y="24742"/>
                  </a:lnTo>
                  <a:lnTo>
                    <a:pt x="7942" y="24991"/>
                  </a:lnTo>
                  <a:lnTo>
                    <a:pt x="8535" y="25239"/>
                  </a:lnTo>
                  <a:lnTo>
                    <a:pt x="9128" y="25431"/>
                  </a:lnTo>
                  <a:lnTo>
                    <a:pt x="9759" y="25603"/>
                  </a:lnTo>
                  <a:lnTo>
                    <a:pt x="10391" y="25756"/>
                  </a:lnTo>
                  <a:lnTo>
                    <a:pt x="11022" y="25871"/>
                  </a:lnTo>
                  <a:lnTo>
                    <a:pt x="11673" y="25947"/>
                  </a:lnTo>
                  <a:lnTo>
                    <a:pt x="12343" y="26005"/>
                  </a:lnTo>
                  <a:lnTo>
                    <a:pt x="13012" y="26024"/>
                  </a:lnTo>
                  <a:lnTo>
                    <a:pt x="13682" y="26005"/>
                  </a:lnTo>
                  <a:lnTo>
                    <a:pt x="14333" y="25947"/>
                  </a:lnTo>
                  <a:lnTo>
                    <a:pt x="14983" y="25871"/>
                  </a:lnTo>
                  <a:lnTo>
                    <a:pt x="15634" y="25756"/>
                  </a:lnTo>
                  <a:lnTo>
                    <a:pt x="16265" y="25603"/>
                  </a:lnTo>
                  <a:lnTo>
                    <a:pt x="16878" y="25431"/>
                  </a:lnTo>
                  <a:lnTo>
                    <a:pt x="17471" y="25239"/>
                  </a:lnTo>
                  <a:lnTo>
                    <a:pt x="18064" y="24991"/>
                  </a:lnTo>
                  <a:lnTo>
                    <a:pt x="18638" y="24742"/>
                  </a:lnTo>
                  <a:lnTo>
                    <a:pt x="19212" y="24455"/>
                  </a:lnTo>
                  <a:lnTo>
                    <a:pt x="19748" y="24130"/>
                  </a:lnTo>
                  <a:lnTo>
                    <a:pt x="20284" y="23804"/>
                  </a:lnTo>
                  <a:lnTo>
                    <a:pt x="20781" y="23441"/>
                  </a:lnTo>
                  <a:lnTo>
                    <a:pt x="21279" y="23058"/>
                  </a:lnTo>
                  <a:lnTo>
                    <a:pt x="21757" y="22637"/>
                  </a:lnTo>
                  <a:lnTo>
                    <a:pt x="22197" y="22216"/>
                  </a:lnTo>
                  <a:lnTo>
                    <a:pt x="22637" y="21757"/>
                  </a:lnTo>
                  <a:lnTo>
                    <a:pt x="23039" y="21278"/>
                  </a:lnTo>
                  <a:lnTo>
                    <a:pt x="23422" y="20800"/>
                  </a:lnTo>
                  <a:lnTo>
                    <a:pt x="23786" y="20283"/>
                  </a:lnTo>
                  <a:lnTo>
                    <a:pt x="24130" y="19748"/>
                  </a:lnTo>
                  <a:lnTo>
                    <a:pt x="24455" y="19212"/>
                  </a:lnTo>
                  <a:lnTo>
                    <a:pt x="24742" y="18657"/>
                  </a:lnTo>
                  <a:lnTo>
                    <a:pt x="24991" y="18064"/>
                  </a:lnTo>
                  <a:lnTo>
                    <a:pt x="25221" y="17490"/>
                  </a:lnTo>
                  <a:lnTo>
                    <a:pt x="25431" y="16877"/>
                  </a:lnTo>
                  <a:lnTo>
                    <a:pt x="25603" y="16265"/>
                  </a:lnTo>
                  <a:lnTo>
                    <a:pt x="25757" y="15634"/>
                  </a:lnTo>
                  <a:lnTo>
                    <a:pt x="25871" y="14983"/>
                  </a:lnTo>
                  <a:lnTo>
                    <a:pt x="25948" y="14332"/>
                  </a:lnTo>
                  <a:lnTo>
                    <a:pt x="26005" y="13682"/>
                  </a:lnTo>
                  <a:lnTo>
                    <a:pt x="26024" y="13012"/>
                  </a:lnTo>
                  <a:lnTo>
                    <a:pt x="26005" y="12342"/>
                  </a:lnTo>
                  <a:lnTo>
                    <a:pt x="25948" y="11673"/>
                  </a:lnTo>
                  <a:lnTo>
                    <a:pt x="25871" y="11022"/>
                  </a:lnTo>
                  <a:lnTo>
                    <a:pt x="25757" y="10390"/>
                  </a:lnTo>
                  <a:lnTo>
                    <a:pt x="25603" y="9759"/>
                  </a:lnTo>
                  <a:lnTo>
                    <a:pt x="25431" y="9147"/>
                  </a:lnTo>
                  <a:lnTo>
                    <a:pt x="25221" y="8534"/>
                  </a:lnTo>
                  <a:lnTo>
                    <a:pt x="24991" y="7941"/>
                  </a:lnTo>
                  <a:lnTo>
                    <a:pt x="24742" y="7367"/>
                  </a:lnTo>
                  <a:lnTo>
                    <a:pt x="24455" y="6812"/>
                  </a:lnTo>
                  <a:lnTo>
                    <a:pt x="24130" y="6257"/>
                  </a:lnTo>
                  <a:lnTo>
                    <a:pt x="23786" y="5741"/>
                  </a:lnTo>
                  <a:lnTo>
                    <a:pt x="23422" y="5224"/>
                  </a:lnTo>
                  <a:lnTo>
                    <a:pt x="23039" y="4726"/>
                  </a:lnTo>
                  <a:lnTo>
                    <a:pt x="22637" y="4267"/>
                  </a:lnTo>
                  <a:lnTo>
                    <a:pt x="22197" y="3808"/>
                  </a:lnTo>
                  <a:lnTo>
                    <a:pt x="21757" y="3368"/>
                  </a:lnTo>
                  <a:lnTo>
                    <a:pt x="21279" y="2966"/>
                  </a:lnTo>
                  <a:lnTo>
                    <a:pt x="20781" y="2583"/>
                  </a:lnTo>
                  <a:lnTo>
                    <a:pt x="20284" y="2220"/>
                  </a:lnTo>
                  <a:lnTo>
                    <a:pt x="19748" y="1875"/>
                  </a:lnTo>
                  <a:lnTo>
                    <a:pt x="19212" y="1569"/>
                  </a:lnTo>
                  <a:lnTo>
                    <a:pt x="18638" y="1282"/>
                  </a:lnTo>
                  <a:lnTo>
                    <a:pt x="18064" y="1014"/>
                  </a:lnTo>
                  <a:lnTo>
                    <a:pt x="17471" y="785"/>
                  </a:lnTo>
                  <a:lnTo>
                    <a:pt x="16878" y="574"/>
                  </a:lnTo>
                  <a:lnTo>
                    <a:pt x="16265" y="402"/>
                  </a:lnTo>
                  <a:lnTo>
                    <a:pt x="15634" y="268"/>
                  </a:lnTo>
                  <a:lnTo>
                    <a:pt x="14983" y="153"/>
                  </a:lnTo>
                  <a:lnTo>
                    <a:pt x="14333" y="57"/>
                  </a:lnTo>
                  <a:lnTo>
                    <a:pt x="13682" y="19"/>
                  </a:lnTo>
                  <a:lnTo>
                    <a:pt x="130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1"/>
            <p:cNvSpPr/>
            <p:nvPr/>
          </p:nvSpPr>
          <p:spPr>
            <a:xfrm>
              <a:off x="3590400" y="5307525"/>
              <a:ext cx="168900" cy="169350"/>
            </a:xfrm>
            <a:custGeom>
              <a:rect b="b" l="l" r="r" t="t"/>
              <a:pathLst>
                <a:path extrusionOk="0" h="6774" w="6756">
                  <a:moveTo>
                    <a:pt x="2966" y="0"/>
                  </a:moveTo>
                  <a:lnTo>
                    <a:pt x="785" y="2201"/>
                  </a:lnTo>
                  <a:lnTo>
                    <a:pt x="594" y="2392"/>
                  </a:lnTo>
                  <a:lnTo>
                    <a:pt x="441" y="2622"/>
                  </a:lnTo>
                  <a:lnTo>
                    <a:pt x="307" y="2851"/>
                  </a:lnTo>
                  <a:lnTo>
                    <a:pt x="192" y="3081"/>
                  </a:lnTo>
                  <a:lnTo>
                    <a:pt x="96" y="3330"/>
                  </a:lnTo>
                  <a:lnTo>
                    <a:pt x="39" y="3578"/>
                  </a:lnTo>
                  <a:lnTo>
                    <a:pt x="0" y="3827"/>
                  </a:lnTo>
                  <a:lnTo>
                    <a:pt x="0" y="4095"/>
                  </a:lnTo>
                  <a:lnTo>
                    <a:pt x="0" y="4344"/>
                  </a:lnTo>
                  <a:lnTo>
                    <a:pt x="39" y="4612"/>
                  </a:lnTo>
                  <a:lnTo>
                    <a:pt x="96" y="4860"/>
                  </a:lnTo>
                  <a:lnTo>
                    <a:pt x="192" y="5090"/>
                  </a:lnTo>
                  <a:lnTo>
                    <a:pt x="307" y="5339"/>
                  </a:lnTo>
                  <a:lnTo>
                    <a:pt x="441" y="5568"/>
                  </a:lnTo>
                  <a:lnTo>
                    <a:pt x="594" y="5779"/>
                  </a:lnTo>
                  <a:lnTo>
                    <a:pt x="785" y="5989"/>
                  </a:lnTo>
                  <a:lnTo>
                    <a:pt x="976" y="6162"/>
                  </a:lnTo>
                  <a:lnTo>
                    <a:pt x="1206" y="6334"/>
                  </a:lnTo>
                  <a:lnTo>
                    <a:pt x="1416" y="6468"/>
                  </a:lnTo>
                  <a:lnTo>
                    <a:pt x="1665" y="6583"/>
                  </a:lnTo>
                  <a:lnTo>
                    <a:pt x="1914" y="6659"/>
                  </a:lnTo>
                  <a:lnTo>
                    <a:pt x="2163" y="6717"/>
                  </a:lnTo>
                  <a:lnTo>
                    <a:pt x="2411" y="6755"/>
                  </a:lnTo>
                  <a:lnTo>
                    <a:pt x="2679" y="6774"/>
                  </a:lnTo>
                  <a:lnTo>
                    <a:pt x="2928" y="6755"/>
                  </a:lnTo>
                  <a:lnTo>
                    <a:pt x="3177" y="6717"/>
                  </a:lnTo>
                  <a:lnTo>
                    <a:pt x="3426" y="6659"/>
                  </a:lnTo>
                  <a:lnTo>
                    <a:pt x="3674" y="6583"/>
                  </a:lnTo>
                  <a:lnTo>
                    <a:pt x="3923" y="6468"/>
                  </a:lnTo>
                  <a:lnTo>
                    <a:pt x="4153" y="6334"/>
                  </a:lnTo>
                  <a:lnTo>
                    <a:pt x="4363" y="6162"/>
                  </a:lnTo>
                  <a:lnTo>
                    <a:pt x="4574" y="5989"/>
                  </a:lnTo>
                  <a:lnTo>
                    <a:pt x="6755" y="3789"/>
                  </a:lnTo>
                  <a:lnTo>
                    <a:pt x="29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31"/>
          <p:cNvGrpSpPr/>
          <p:nvPr/>
        </p:nvGrpSpPr>
        <p:grpSpPr>
          <a:xfrm>
            <a:off x="2143762" y="3060807"/>
            <a:ext cx="329482" cy="329686"/>
            <a:chOff x="5516850" y="4389975"/>
            <a:chExt cx="979725" cy="979750"/>
          </a:xfrm>
        </p:grpSpPr>
        <p:sp>
          <p:nvSpPr>
            <p:cNvPr id="454" name="Google Shape;454;p31"/>
            <p:cNvSpPr/>
            <p:nvPr/>
          </p:nvSpPr>
          <p:spPr>
            <a:xfrm>
              <a:off x="6037325" y="4891325"/>
              <a:ext cx="459250" cy="210500"/>
            </a:xfrm>
            <a:custGeom>
              <a:rect b="b" l="l" r="r" t="t"/>
              <a:pathLst>
                <a:path extrusionOk="0" h="8420" w="18370">
                  <a:moveTo>
                    <a:pt x="11558" y="2297"/>
                  </a:moveTo>
                  <a:lnTo>
                    <a:pt x="11634" y="2316"/>
                  </a:lnTo>
                  <a:lnTo>
                    <a:pt x="11692" y="2354"/>
                  </a:lnTo>
                  <a:lnTo>
                    <a:pt x="11749" y="2412"/>
                  </a:lnTo>
                  <a:lnTo>
                    <a:pt x="11787" y="2469"/>
                  </a:lnTo>
                  <a:lnTo>
                    <a:pt x="11826" y="2526"/>
                  </a:lnTo>
                  <a:lnTo>
                    <a:pt x="11845" y="2603"/>
                  </a:lnTo>
                  <a:lnTo>
                    <a:pt x="11864" y="2679"/>
                  </a:lnTo>
                  <a:lnTo>
                    <a:pt x="11864" y="3828"/>
                  </a:lnTo>
                  <a:lnTo>
                    <a:pt x="6506" y="3828"/>
                  </a:lnTo>
                  <a:lnTo>
                    <a:pt x="6506" y="2679"/>
                  </a:lnTo>
                  <a:lnTo>
                    <a:pt x="6506" y="2603"/>
                  </a:lnTo>
                  <a:lnTo>
                    <a:pt x="6525" y="2526"/>
                  </a:lnTo>
                  <a:lnTo>
                    <a:pt x="6564" y="2469"/>
                  </a:lnTo>
                  <a:lnTo>
                    <a:pt x="6621" y="2412"/>
                  </a:lnTo>
                  <a:lnTo>
                    <a:pt x="6678" y="2354"/>
                  </a:lnTo>
                  <a:lnTo>
                    <a:pt x="6736" y="2316"/>
                  </a:lnTo>
                  <a:lnTo>
                    <a:pt x="6812" y="2297"/>
                  </a:lnTo>
                  <a:close/>
                  <a:moveTo>
                    <a:pt x="6889" y="0"/>
                  </a:moveTo>
                  <a:lnTo>
                    <a:pt x="6621" y="20"/>
                  </a:lnTo>
                  <a:lnTo>
                    <a:pt x="6353" y="58"/>
                  </a:lnTo>
                  <a:lnTo>
                    <a:pt x="6085" y="115"/>
                  </a:lnTo>
                  <a:lnTo>
                    <a:pt x="5836" y="211"/>
                  </a:lnTo>
                  <a:lnTo>
                    <a:pt x="5607" y="326"/>
                  </a:lnTo>
                  <a:lnTo>
                    <a:pt x="5396" y="460"/>
                  </a:lnTo>
                  <a:lnTo>
                    <a:pt x="5186" y="613"/>
                  </a:lnTo>
                  <a:lnTo>
                    <a:pt x="4994" y="785"/>
                  </a:lnTo>
                  <a:lnTo>
                    <a:pt x="4822" y="976"/>
                  </a:lnTo>
                  <a:lnTo>
                    <a:pt x="4669" y="1187"/>
                  </a:lnTo>
                  <a:lnTo>
                    <a:pt x="4535" y="1397"/>
                  </a:lnTo>
                  <a:lnTo>
                    <a:pt x="4420" y="1627"/>
                  </a:lnTo>
                  <a:lnTo>
                    <a:pt x="4325" y="1876"/>
                  </a:lnTo>
                  <a:lnTo>
                    <a:pt x="4267" y="2144"/>
                  </a:lnTo>
                  <a:lnTo>
                    <a:pt x="4229" y="2392"/>
                  </a:lnTo>
                  <a:lnTo>
                    <a:pt x="4210" y="2679"/>
                  </a:lnTo>
                  <a:lnTo>
                    <a:pt x="4210" y="3828"/>
                  </a:lnTo>
                  <a:lnTo>
                    <a:pt x="2679" y="3828"/>
                  </a:lnTo>
                  <a:lnTo>
                    <a:pt x="2411" y="3847"/>
                  </a:lnTo>
                  <a:lnTo>
                    <a:pt x="2143" y="3885"/>
                  </a:lnTo>
                  <a:lnTo>
                    <a:pt x="1875" y="3942"/>
                  </a:lnTo>
                  <a:lnTo>
                    <a:pt x="1627" y="4038"/>
                  </a:lnTo>
                  <a:lnTo>
                    <a:pt x="1397" y="4153"/>
                  </a:lnTo>
                  <a:lnTo>
                    <a:pt x="1187" y="4287"/>
                  </a:lnTo>
                  <a:lnTo>
                    <a:pt x="976" y="4440"/>
                  </a:lnTo>
                  <a:lnTo>
                    <a:pt x="785" y="4612"/>
                  </a:lnTo>
                  <a:lnTo>
                    <a:pt x="613" y="4803"/>
                  </a:lnTo>
                  <a:lnTo>
                    <a:pt x="459" y="5014"/>
                  </a:lnTo>
                  <a:lnTo>
                    <a:pt x="325" y="5224"/>
                  </a:lnTo>
                  <a:lnTo>
                    <a:pt x="211" y="5454"/>
                  </a:lnTo>
                  <a:lnTo>
                    <a:pt x="115" y="5703"/>
                  </a:lnTo>
                  <a:lnTo>
                    <a:pt x="58" y="5971"/>
                  </a:lnTo>
                  <a:lnTo>
                    <a:pt x="19" y="6219"/>
                  </a:lnTo>
                  <a:lnTo>
                    <a:pt x="0" y="6506"/>
                  </a:lnTo>
                  <a:lnTo>
                    <a:pt x="0" y="8420"/>
                  </a:lnTo>
                  <a:lnTo>
                    <a:pt x="18370" y="8420"/>
                  </a:lnTo>
                  <a:lnTo>
                    <a:pt x="18370" y="6506"/>
                  </a:lnTo>
                  <a:lnTo>
                    <a:pt x="18351" y="6219"/>
                  </a:lnTo>
                  <a:lnTo>
                    <a:pt x="18313" y="5971"/>
                  </a:lnTo>
                  <a:lnTo>
                    <a:pt x="18255" y="5703"/>
                  </a:lnTo>
                  <a:lnTo>
                    <a:pt x="18160" y="5454"/>
                  </a:lnTo>
                  <a:lnTo>
                    <a:pt x="18045" y="5224"/>
                  </a:lnTo>
                  <a:lnTo>
                    <a:pt x="17911" y="5014"/>
                  </a:lnTo>
                  <a:lnTo>
                    <a:pt x="17758" y="4803"/>
                  </a:lnTo>
                  <a:lnTo>
                    <a:pt x="17585" y="4612"/>
                  </a:lnTo>
                  <a:lnTo>
                    <a:pt x="17394" y="4440"/>
                  </a:lnTo>
                  <a:lnTo>
                    <a:pt x="17184" y="4287"/>
                  </a:lnTo>
                  <a:lnTo>
                    <a:pt x="16954" y="4153"/>
                  </a:lnTo>
                  <a:lnTo>
                    <a:pt x="16724" y="4038"/>
                  </a:lnTo>
                  <a:lnTo>
                    <a:pt x="16476" y="3942"/>
                  </a:lnTo>
                  <a:lnTo>
                    <a:pt x="16227" y="3885"/>
                  </a:lnTo>
                  <a:lnTo>
                    <a:pt x="15959" y="3847"/>
                  </a:lnTo>
                  <a:lnTo>
                    <a:pt x="15691" y="3828"/>
                  </a:lnTo>
                  <a:lnTo>
                    <a:pt x="14160" y="3828"/>
                  </a:lnTo>
                  <a:lnTo>
                    <a:pt x="14160" y="2679"/>
                  </a:lnTo>
                  <a:lnTo>
                    <a:pt x="14141" y="2392"/>
                  </a:lnTo>
                  <a:lnTo>
                    <a:pt x="14103" y="2144"/>
                  </a:lnTo>
                  <a:lnTo>
                    <a:pt x="14045" y="1876"/>
                  </a:lnTo>
                  <a:lnTo>
                    <a:pt x="13950" y="1627"/>
                  </a:lnTo>
                  <a:lnTo>
                    <a:pt x="13835" y="1397"/>
                  </a:lnTo>
                  <a:lnTo>
                    <a:pt x="13701" y="1187"/>
                  </a:lnTo>
                  <a:lnTo>
                    <a:pt x="13548" y="976"/>
                  </a:lnTo>
                  <a:lnTo>
                    <a:pt x="13376" y="785"/>
                  </a:lnTo>
                  <a:lnTo>
                    <a:pt x="13184" y="613"/>
                  </a:lnTo>
                  <a:lnTo>
                    <a:pt x="12974" y="460"/>
                  </a:lnTo>
                  <a:lnTo>
                    <a:pt x="12744" y="326"/>
                  </a:lnTo>
                  <a:lnTo>
                    <a:pt x="12515" y="211"/>
                  </a:lnTo>
                  <a:lnTo>
                    <a:pt x="12266" y="115"/>
                  </a:lnTo>
                  <a:lnTo>
                    <a:pt x="12017" y="58"/>
                  </a:lnTo>
                  <a:lnTo>
                    <a:pt x="11749" y="20"/>
                  </a:lnTo>
                  <a:lnTo>
                    <a:pt x="114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1"/>
            <p:cNvSpPr/>
            <p:nvPr/>
          </p:nvSpPr>
          <p:spPr>
            <a:xfrm>
              <a:off x="6037325" y="5159225"/>
              <a:ext cx="459250" cy="210500"/>
            </a:xfrm>
            <a:custGeom>
              <a:rect b="b" l="l" r="r" t="t"/>
              <a:pathLst>
                <a:path extrusionOk="0" h="8420" w="18370">
                  <a:moveTo>
                    <a:pt x="0" y="0"/>
                  </a:moveTo>
                  <a:lnTo>
                    <a:pt x="0" y="5741"/>
                  </a:lnTo>
                  <a:lnTo>
                    <a:pt x="19" y="6009"/>
                  </a:lnTo>
                  <a:lnTo>
                    <a:pt x="58" y="6277"/>
                  </a:lnTo>
                  <a:lnTo>
                    <a:pt x="115" y="6525"/>
                  </a:lnTo>
                  <a:lnTo>
                    <a:pt x="211" y="6774"/>
                  </a:lnTo>
                  <a:lnTo>
                    <a:pt x="325" y="7004"/>
                  </a:lnTo>
                  <a:lnTo>
                    <a:pt x="459" y="7233"/>
                  </a:lnTo>
                  <a:lnTo>
                    <a:pt x="613" y="7444"/>
                  </a:lnTo>
                  <a:lnTo>
                    <a:pt x="785" y="7635"/>
                  </a:lnTo>
                  <a:lnTo>
                    <a:pt x="976" y="7807"/>
                  </a:lnTo>
                  <a:lnTo>
                    <a:pt x="1187" y="7960"/>
                  </a:lnTo>
                  <a:lnTo>
                    <a:pt x="1397" y="8094"/>
                  </a:lnTo>
                  <a:lnTo>
                    <a:pt x="1627" y="8209"/>
                  </a:lnTo>
                  <a:lnTo>
                    <a:pt x="1875" y="8286"/>
                  </a:lnTo>
                  <a:lnTo>
                    <a:pt x="2143" y="8362"/>
                  </a:lnTo>
                  <a:lnTo>
                    <a:pt x="2411" y="8401"/>
                  </a:lnTo>
                  <a:lnTo>
                    <a:pt x="2679" y="8420"/>
                  </a:lnTo>
                  <a:lnTo>
                    <a:pt x="15691" y="8420"/>
                  </a:lnTo>
                  <a:lnTo>
                    <a:pt x="15959" y="8401"/>
                  </a:lnTo>
                  <a:lnTo>
                    <a:pt x="16227" y="8362"/>
                  </a:lnTo>
                  <a:lnTo>
                    <a:pt x="16476" y="8286"/>
                  </a:lnTo>
                  <a:lnTo>
                    <a:pt x="16724" y="8209"/>
                  </a:lnTo>
                  <a:lnTo>
                    <a:pt x="16954" y="8094"/>
                  </a:lnTo>
                  <a:lnTo>
                    <a:pt x="17184" y="7960"/>
                  </a:lnTo>
                  <a:lnTo>
                    <a:pt x="17394" y="7807"/>
                  </a:lnTo>
                  <a:lnTo>
                    <a:pt x="17585" y="7635"/>
                  </a:lnTo>
                  <a:lnTo>
                    <a:pt x="17758" y="7444"/>
                  </a:lnTo>
                  <a:lnTo>
                    <a:pt x="17911" y="7233"/>
                  </a:lnTo>
                  <a:lnTo>
                    <a:pt x="18045" y="7004"/>
                  </a:lnTo>
                  <a:lnTo>
                    <a:pt x="18160" y="6774"/>
                  </a:lnTo>
                  <a:lnTo>
                    <a:pt x="18255" y="6525"/>
                  </a:lnTo>
                  <a:lnTo>
                    <a:pt x="18313" y="6277"/>
                  </a:lnTo>
                  <a:lnTo>
                    <a:pt x="18351" y="6009"/>
                  </a:lnTo>
                  <a:lnTo>
                    <a:pt x="18370" y="5741"/>
                  </a:lnTo>
                  <a:lnTo>
                    <a:pt x="18370" y="0"/>
                  </a:lnTo>
                  <a:lnTo>
                    <a:pt x="14160" y="0"/>
                  </a:lnTo>
                  <a:lnTo>
                    <a:pt x="14160" y="1148"/>
                  </a:lnTo>
                  <a:lnTo>
                    <a:pt x="14160" y="1263"/>
                  </a:lnTo>
                  <a:lnTo>
                    <a:pt x="14141" y="1378"/>
                  </a:lnTo>
                  <a:lnTo>
                    <a:pt x="14065" y="1588"/>
                  </a:lnTo>
                  <a:lnTo>
                    <a:pt x="13969" y="1780"/>
                  </a:lnTo>
                  <a:lnTo>
                    <a:pt x="13816" y="1952"/>
                  </a:lnTo>
                  <a:lnTo>
                    <a:pt x="13644" y="2105"/>
                  </a:lnTo>
                  <a:lnTo>
                    <a:pt x="13452" y="2201"/>
                  </a:lnTo>
                  <a:lnTo>
                    <a:pt x="13242" y="2277"/>
                  </a:lnTo>
                  <a:lnTo>
                    <a:pt x="13127" y="2277"/>
                  </a:lnTo>
                  <a:lnTo>
                    <a:pt x="13012" y="2296"/>
                  </a:lnTo>
                  <a:lnTo>
                    <a:pt x="12897" y="2277"/>
                  </a:lnTo>
                  <a:lnTo>
                    <a:pt x="12783" y="2277"/>
                  </a:lnTo>
                  <a:lnTo>
                    <a:pt x="12553" y="2201"/>
                  </a:lnTo>
                  <a:lnTo>
                    <a:pt x="12362" y="2105"/>
                  </a:lnTo>
                  <a:lnTo>
                    <a:pt x="12189" y="1952"/>
                  </a:lnTo>
                  <a:lnTo>
                    <a:pt x="12055" y="1780"/>
                  </a:lnTo>
                  <a:lnTo>
                    <a:pt x="11960" y="1588"/>
                  </a:lnTo>
                  <a:lnTo>
                    <a:pt x="11883" y="1378"/>
                  </a:lnTo>
                  <a:lnTo>
                    <a:pt x="11864" y="1263"/>
                  </a:lnTo>
                  <a:lnTo>
                    <a:pt x="11864" y="1148"/>
                  </a:lnTo>
                  <a:lnTo>
                    <a:pt x="11864" y="0"/>
                  </a:lnTo>
                  <a:lnTo>
                    <a:pt x="6506" y="0"/>
                  </a:lnTo>
                  <a:lnTo>
                    <a:pt x="6506" y="1148"/>
                  </a:lnTo>
                  <a:lnTo>
                    <a:pt x="6506" y="1263"/>
                  </a:lnTo>
                  <a:lnTo>
                    <a:pt x="6487" y="1378"/>
                  </a:lnTo>
                  <a:lnTo>
                    <a:pt x="6410" y="1588"/>
                  </a:lnTo>
                  <a:lnTo>
                    <a:pt x="6315" y="1780"/>
                  </a:lnTo>
                  <a:lnTo>
                    <a:pt x="6162" y="1952"/>
                  </a:lnTo>
                  <a:lnTo>
                    <a:pt x="5990" y="2105"/>
                  </a:lnTo>
                  <a:lnTo>
                    <a:pt x="5798" y="2201"/>
                  </a:lnTo>
                  <a:lnTo>
                    <a:pt x="5588" y="2277"/>
                  </a:lnTo>
                  <a:lnTo>
                    <a:pt x="5473" y="2277"/>
                  </a:lnTo>
                  <a:lnTo>
                    <a:pt x="5358" y="2296"/>
                  </a:lnTo>
                  <a:lnTo>
                    <a:pt x="5243" y="2277"/>
                  </a:lnTo>
                  <a:lnTo>
                    <a:pt x="5128" y="2277"/>
                  </a:lnTo>
                  <a:lnTo>
                    <a:pt x="4899" y="2201"/>
                  </a:lnTo>
                  <a:lnTo>
                    <a:pt x="4707" y="2105"/>
                  </a:lnTo>
                  <a:lnTo>
                    <a:pt x="4535" y="1952"/>
                  </a:lnTo>
                  <a:lnTo>
                    <a:pt x="4401" y="1780"/>
                  </a:lnTo>
                  <a:lnTo>
                    <a:pt x="4306" y="1588"/>
                  </a:lnTo>
                  <a:lnTo>
                    <a:pt x="4229" y="1378"/>
                  </a:lnTo>
                  <a:lnTo>
                    <a:pt x="4210" y="1263"/>
                  </a:lnTo>
                  <a:lnTo>
                    <a:pt x="4210" y="1148"/>
                  </a:lnTo>
                  <a:lnTo>
                    <a:pt x="4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1"/>
            <p:cNvSpPr/>
            <p:nvPr/>
          </p:nvSpPr>
          <p:spPr>
            <a:xfrm>
              <a:off x="6110025" y="4392850"/>
              <a:ext cx="111975" cy="111975"/>
            </a:xfrm>
            <a:custGeom>
              <a:rect b="b" l="l" r="r" t="t"/>
              <a:pathLst>
                <a:path extrusionOk="0" h="4479" w="4479">
                  <a:moveTo>
                    <a:pt x="1" y="1"/>
                  </a:moveTo>
                  <a:lnTo>
                    <a:pt x="1" y="4478"/>
                  </a:lnTo>
                  <a:lnTo>
                    <a:pt x="4478" y="4478"/>
                  </a:lnTo>
                  <a:lnTo>
                    <a:pt x="4383" y="4057"/>
                  </a:lnTo>
                  <a:lnTo>
                    <a:pt x="4249" y="3655"/>
                  </a:lnTo>
                  <a:lnTo>
                    <a:pt x="4077" y="3273"/>
                  </a:lnTo>
                  <a:lnTo>
                    <a:pt x="3904" y="2890"/>
                  </a:lnTo>
                  <a:lnTo>
                    <a:pt x="3694" y="2526"/>
                  </a:lnTo>
                  <a:lnTo>
                    <a:pt x="3445" y="2182"/>
                  </a:lnTo>
                  <a:lnTo>
                    <a:pt x="3196" y="1876"/>
                  </a:lnTo>
                  <a:lnTo>
                    <a:pt x="2909" y="1570"/>
                  </a:lnTo>
                  <a:lnTo>
                    <a:pt x="2603" y="1283"/>
                  </a:lnTo>
                  <a:lnTo>
                    <a:pt x="2278" y="1015"/>
                  </a:lnTo>
                  <a:lnTo>
                    <a:pt x="1933" y="785"/>
                  </a:lnTo>
                  <a:lnTo>
                    <a:pt x="1589" y="575"/>
                  </a:lnTo>
                  <a:lnTo>
                    <a:pt x="1206" y="383"/>
                  </a:lnTo>
                  <a:lnTo>
                    <a:pt x="824" y="230"/>
                  </a:lnTo>
                  <a:lnTo>
                    <a:pt x="422" y="9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1"/>
            <p:cNvSpPr/>
            <p:nvPr/>
          </p:nvSpPr>
          <p:spPr>
            <a:xfrm>
              <a:off x="5746950" y="4736325"/>
              <a:ext cx="247825" cy="114850"/>
            </a:xfrm>
            <a:custGeom>
              <a:rect b="b" l="l" r="r" t="t"/>
              <a:pathLst>
                <a:path extrusionOk="0" h="4594" w="9913">
                  <a:moveTo>
                    <a:pt x="4707" y="1"/>
                  </a:moveTo>
                  <a:lnTo>
                    <a:pt x="4478" y="20"/>
                  </a:lnTo>
                  <a:lnTo>
                    <a:pt x="4229" y="58"/>
                  </a:lnTo>
                  <a:lnTo>
                    <a:pt x="3999" y="96"/>
                  </a:lnTo>
                  <a:lnTo>
                    <a:pt x="3540" y="192"/>
                  </a:lnTo>
                  <a:lnTo>
                    <a:pt x="3100" y="345"/>
                  </a:lnTo>
                  <a:lnTo>
                    <a:pt x="2679" y="536"/>
                  </a:lnTo>
                  <a:lnTo>
                    <a:pt x="2277" y="766"/>
                  </a:lnTo>
                  <a:lnTo>
                    <a:pt x="1914" y="1034"/>
                  </a:lnTo>
                  <a:lnTo>
                    <a:pt x="1569" y="1340"/>
                  </a:lnTo>
                  <a:lnTo>
                    <a:pt x="1244" y="1646"/>
                  </a:lnTo>
                  <a:lnTo>
                    <a:pt x="957" y="2010"/>
                  </a:lnTo>
                  <a:lnTo>
                    <a:pt x="708" y="2393"/>
                  </a:lnTo>
                  <a:lnTo>
                    <a:pt x="478" y="2794"/>
                  </a:lnTo>
                  <a:lnTo>
                    <a:pt x="306" y="3215"/>
                  </a:lnTo>
                  <a:lnTo>
                    <a:pt x="153" y="3655"/>
                  </a:lnTo>
                  <a:lnTo>
                    <a:pt x="57" y="4115"/>
                  </a:lnTo>
                  <a:lnTo>
                    <a:pt x="19" y="4344"/>
                  </a:lnTo>
                  <a:lnTo>
                    <a:pt x="0" y="4593"/>
                  </a:lnTo>
                  <a:lnTo>
                    <a:pt x="9912" y="4593"/>
                  </a:lnTo>
                  <a:lnTo>
                    <a:pt x="9893" y="4344"/>
                  </a:lnTo>
                  <a:lnTo>
                    <a:pt x="9855" y="4115"/>
                  </a:lnTo>
                  <a:lnTo>
                    <a:pt x="9759" y="3655"/>
                  </a:lnTo>
                  <a:lnTo>
                    <a:pt x="9606" y="3215"/>
                  </a:lnTo>
                  <a:lnTo>
                    <a:pt x="9415" y="2794"/>
                  </a:lnTo>
                  <a:lnTo>
                    <a:pt x="9204" y="2393"/>
                  </a:lnTo>
                  <a:lnTo>
                    <a:pt x="8955" y="2010"/>
                  </a:lnTo>
                  <a:lnTo>
                    <a:pt x="8649" y="1646"/>
                  </a:lnTo>
                  <a:lnTo>
                    <a:pt x="8343" y="1340"/>
                  </a:lnTo>
                  <a:lnTo>
                    <a:pt x="7999" y="1034"/>
                  </a:lnTo>
                  <a:lnTo>
                    <a:pt x="7616" y="766"/>
                  </a:lnTo>
                  <a:lnTo>
                    <a:pt x="7214" y="536"/>
                  </a:lnTo>
                  <a:lnTo>
                    <a:pt x="6812" y="345"/>
                  </a:lnTo>
                  <a:lnTo>
                    <a:pt x="6372" y="192"/>
                  </a:lnTo>
                  <a:lnTo>
                    <a:pt x="5913" y="96"/>
                  </a:lnTo>
                  <a:lnTo>
                    <a:pt x="5683" y="58"/>
                  </a:lnTo>
                  <a:lnTo>
                    <a:pt x="5434" y="20"/>
                  </a:lnTo>
                  <a:lnTo>
                    <a:pt x="5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1"/>
            <p:cNvSpPr/>
            <p:nvPr/>
          </p:nvSpPr>
          <p:spPr>
            <a:xfrm>
              <a:off x="5813425" y="4564100"/>
              <a:ext cx="114850" cy="114850"/>
            </a:xfrm>
            <a:custGeom>
              <a:rect b="b" l="l" r="r" t="t"/>
              <a:pathLst>
                <a:path extrusionOk="0" h="4594" w="4594">
                  <a:moveTo>
                    <a:pt x="2067" y="1"/>
                  </a:moveTo>
                  <a:lnTo>
                    <a:pt x="1838" y="39"/>
                  </a:lnTo>
                  <a:lnTo>
                    <a:pt x="1608" y="97"/>
                  </a:lnTo>
                  <a:lnTo>
                    <a:pt x="1398" y="173"/>
                  </a:lnTo>
                  <a:lnTo>
                    <a:pt x="1206" y="269"/>
                  </a:lnTo>
                  <a:lnTo>
                    <a:pt x="1015" y="384"/>
                  </a:lnTo>
                  <a:lnTo>
                    <a:pt x="824" y="518"/>
                  </a:lnTo>
                  <a:lnTo>
                    <a:pt x="671" y="671"/>
                  </a:lnTo>
                  <a:lnTo>
                    <a:pt x="518" y="824"/>
                  </a:lnTo>
                  <a:lnTo>
                    <a:pt x="384" y="1015"/>
                  </a:lnTo>
                  <a:lnTo>
                    <a:pt x="269" y="1206"/>
                  </a:lnTo>
                  <a:lnTo>
                    <a:pt x="173" y="1398"/>
                  </a:lnTo>
                  <a:lnTo>
                    <a:pt x="97" y="1608"/>
                  </a:lnTo>
                  <a:lnTo>
                    <a:pt x="39" y="1838"/>
                  </a:lnTo>
                  <a:lnTo>
                    <a:pt x="1" y="2068"/>
                  </a:lnTo>
                  <a:lnTo>
                    <a:pt x="1" y="2297"/>
                  </a:lnTo>
                  <a:lnTo>
                    <a:pt x="1" y="2527"/>
                  </a:lnTo>
                  <a:lnTo>
                    <a:pt x="39" y="2756"/>
                  </a:lnTo>
                  <a:lnTo>
                    <a:pt x="97" y="2967"/>
                  </a:lnTo>
                  <a:lnTo>
                    <a:pt x="173" y="3177"/>
                  </a:lnTo>
                  <a:lnTo>
                    <a:pt x="269" y="3388"/>
                  </a:lnTo>
                  <a:lnTo>
                    <a:pt x="384" y="3579"/>
                  </a:lnTo>
                  <a:lnTo>
                    <a:pt x="518" y="3751"/>
                  </a:lnTo>
                  <a:lnTo>
                    <a:pt x="671" y="3924"/>
                  </a:lnTo>
                  <a:lnTo>
                    <a:pt x="824" y="4058"/>
                  </a:lnTo>
                  <a:lnTo>
                    <a:pt x="1015" y="4192"/>
                  </a:lnTo>
                  <a:lnTo>
                    <a:pt x="1206" y="4306"/>
                  </a:lnTo>
                  <a:lnTo>
                    <a:pt x="1398" y="4402"/>
                  </a:lnTo>
                  <a:lnTo>
                    <a:pt x="1608" y="4479"/>
                  </a:lnTo>
                  <a:lnTo>
                    <a:pt x="1838" y="4536"/>
                  </a:lnTo>
                  <a:lnTo>
                    <a:pt x="2067" y="4574"/>
                  </a:lnTo>
                  <a:lnTo>
                    <a:pt x="2297" y="4593"/>
                  </a:lnTo>
                  <a:lnTo>
                    <a:pt x="2527" y="4574"/>
                  </a:lnTo>
                  <a:lnTo>
                    <a:pt x="2756" y="4536"/>
                  </a:lnTo>
                  <a:lnTo>
                    <a:pt x="2986" y="4479"/>
                  </a:lnTo>
                  <a:lnTo>
                    <a:pt x="3196" y="4402"/>
                  </a:lnTo>
                  <a:lnTo>
                    <a:pt x="3388" y="4306"/>
                  </a:lnTo>
                  <a:lnTo>
                    <a:pt x="3579" y="4192"/>
                  </a:lnTo>
                  <a:lnTo>
                    <a:pt x="3751" y="4058"/>
                  </a:lnTo>
                  <a:lnTo>
                    <a:pt x="3924" y="3924"/>
                  </a:lnTo>
                  <a:lnTo>
                    <a:pt x="4058" y="3751"/>
                  </a:lnTo>
                  <a:lnTo>
                    <a:pt x="4192" y="3579"/>
                  </a:lnTo>
                  <a:lnTo>
                    <a:pt x="4306" y="3388"/>
                  </a:lnTo>
                  <a:lnTo>
                    <a:pt x="4402" y="3177"/>
                  </a:lnTo>
                  <a:lnTo>
                    <a:pt x="4479" y="2967"/>
                  </a:lnTo>
                  <a:lnTo>
                    <a:pt x="4536" y="2756"/>
                  </a:lnTo>
                  <a:lnTo>
                    <a:pt x="4574" y="2527"/>
                  </a:lnTo>
                  <a:lnTo>
                    <a:pt x="4593" y="2297"/>
                  </a:lnTo>
                  <a:lnTo>
                    <a:pt x="4574" y="2068"/>
                  </a:lnTo>
                  <a:lnTo>
                    <a:pt x="4536" y="1838"/>
                  </a:lnTo>
                  <a:lnTo>
                    <a:pt x="4479" y="1608"/>
                  </a:lnTo>
                  <a:lnTo>
                    <a:pt x="4402" y="1398"/>
                  </a:lnTo>
                  <a:lnTo>
                    <a:pt x="4306" y="1206"/>
                  </a:lnTo>
                  <a:lnTo>
                    <a:pt x="4192" y="1015"/>
                  </a:lnTo>
                  <a:lnTo>
                    <a:pt x="4058" y="824"/>
                  </a:lnTo>
                  <a:lnTo>
                    <a:pt x="3924" y="671"/>
                  </a:lnTo>
                  <a:lnTo>
                    <a:pt x="3751" y="518"/>
                  </a:lnTo>
                  <a:lnTo>
                    <a:pt x="3579" y="384"/>
                  </a:lnTo>
                  <a:lnTo>
                    <a:pt x="3388" y="269"/>
                  </a:lnTo>
                  <a:lnTo>
                    <a:pt x="3196" y="173"/>
                  </a:lnTo>
                  <a:lnTo>
                    <a:pt x="2986" y="97"/>
                  </a:lnTo>
                  <a:lnTo>
                    <a:pt x="2756" y="39"/>
                  </a:lnTo>
                  <a:lnTo>
                    <a:pt x="25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1"/>
            <p:cNvSpPr/>
            <p:nvPr/>
          </p:nvSpPr>
          <p:spPr>
            <a:xfrm>
              <a:off x="5516850" y="4389975"/>
              <a:ext cx="708025" cy="979750"/>
            </a:xfrm>
            <a:custGeom>
              <a:rect b="b" l="l" r="r" t="t"/>
              <a:pathLst>
                <a:path extrusionOk="0" h="39190" w="28321">
                  <a:moveTo>
                    <a:pt x="14390" y="4670"/>
                  </a:moveTo>
                  <a:lnTo>
                    <a:pt x="14619" y="4689"/>
                  </a:lnTo>
                  <a:lnTo>
                    <a:pt x="14849" y="4727"/>
                  </a:lnTo>
                  <a:lnTo>
                    <a:pt x="15079" y="4765"/>
                  </a:lnTo>
                  <a:lnTo>
                    <a:pt x="15519" y="4880"/>
                  </a:lnTo>
                  <a:lnTo>
                    <a:pt x="15940" y="5033"/>
                  </a:lnTo>
                  <a:lnTo>
                    <a:pt x="16342" y="5225"/>
                  </a:lnTo>
                  <a:lnTo>
                    <a:pt x="16724" y="5454"/>
                  </a:lnTo>
                  <a:lnTo>
                    <a:pt x="17069" y="5722"/>
                  </a:lnTo>
                  <a:lnTo>
                    <a:pt x="17394" y="6009"/>
                  </a:lnTo>
                  <a:lnTo>
                    <a:pt x="17700" y="6335"/>
                  </a:lnTo>
                  <a:lnTo>
                    <a:pt x="17968" y="6698"/>
                  </a:lnTo>
                  <a:lnTo>
                    <a:pt x="18198" y="7062"/>
                  </a:lnTo>
                  <a:lnTo>
                    <a:pt x="18389" y="7463"/>
                  </a:lnTo>
                  <a:lnTo>
                    <a:pt x="18542" y="7884"/>
                  </a:lnTo>
                  <a:lnTo>
                    <a:pt x="18657" y="8325"/>
                  </a:lnTo>
                  <a:lnTo>
                    <a:pt x="18695" y="8554"/>
                  </a:lnTo>
                  <a:lnTo>
                    <a:pt x="18733" y="8784"/>
                  </a:lnTo>
                  <a:lnTo>
                    <a:pt x="18753" y="9013"/>
                  </a:lnTo>
                  <a:lnTo>
                    <a:pt x="18753" y="9262"/>
                  </a:lnTo>
                  <a:lnTo>
                    <a:pt x="18733" y="9702"/>
                  </a:lnTo>
                  <a:lnTo>
                    <a:pt x="18657" y="10142"/>
                  </a:lnTo>
                  <a:lnTo>
                    <a:pt x="18561" y="10563"/>
                  </a:lnTo>
                  <a:lnTo>
                    <a:pt x="18427" y="10965"/>
                  </a:lnTo>
                  <a:lnTo>
                    <a:pt x="18236" y="11348"/>
                  </a:lnTo>
                  <a:lnTo>
                    <a:pt x="18025" y="11712"/>
                  </a:lnTo>
                  <a:lnTo>
                    <a:pt x="17796" y="12056"/>
                  </a:lnTo>
                  <a:lnTo>
                    <a:pt x="17528" y="12381"/>
                  </a:lnTo>
                  <a:lnTo>
                    <a:pt x="17949" y="12630"/>
                  </a:lnTo>
                  <a:lnTo>
                    <a:pt x="18351" y="12898"/>
                  </a:lnTo>
                  <a:lnTo>
                    <a:pt x="18733" y="13185"/>
                  </a:lnTo>
                  <a:lnTo>
                    <a:pt x="19116" y="13510"/>
                  </a:lnTo>
                  <a:lnTo>
                    <a:pt x="19461" y="13855"/>
                  </a:lnTo>
                  <a:lnTo>
                    <a:pt x="19786" y="14218"/>
                  </a:lnTo>
                  <a:lnTo>
                    <a:pt x="20073" y="14601"/>
                  </a:lnTo>
                  <a:lnTo>
                    <a:pt x="20341" y="15003"/>
                  </a:lnTo>
                  <a:lnTo>
                    <a:pt x="20590" y="15443"/>
                  </a:lnTo>
                  <a:lnTo>
                    <a:pt x="20800" y="15883"/>
                  </a:lnTo>
                  <a:lnTo>
                    <a:pt x="20991" y="16342"/>
                  </a:lnTo>
                  <a:lnTo>
                    <a:pt x="21144" y="16801"/>
                  </a:lnTo>
                  <a:lnTo>
                    <a:pt x="21259" y="17299"/>
                  </a:lnTo>
                  <a:lnTo>
                    <a:pt x="21355" y="17797"/>
                  </a:lnTo>
                  <a:lnTo>
                    <a:pt x="21412" y="18313"/>
                  </a:lnTo>
                  <a:lnTo>
                    <a:pt x="21432" y="18830"/>
                  </a:lnTo>
                  <a:lnTo>
                    <a:pt x="21432" y="19595"/>
                  </a:lnTo>
                  <a:lnTo>
                    <a:pt x="21432" y="19710"/>
                  </a:lnTo>
                  <a:lnTo>
                    <a:pt x="21412" y="19825"/>
                  </a:lnTo>
                  <a:lnTo>
                    <a:pt x="21336" y="20035"/>
                  </a:lnTo>
                  <a:lnTo>
                    <a:pt x="21240" y="20227"/>
                  </a:lnTo>
                  <a:lnTo>
                    <a:pt x="21087" y="20399"/>
                  </a:lnTo>
                  <a:lnTo>
                    <a:pt x="20915" y="20552"/>
                  </a:lnTo>
                  <a:lnTo>
                    <a:pt x="20724" y="20648"/>
                  </a:lnTo>
                  <a:lnTo>
                    <a:pt x="20513" y="20724"/>
                  </a:lnTo>
                  <a:lnTo>
                    <a:pt x="20398" y="20724"/>
                  </a:lnTo>
                  <a:lnTo>
                    <a:pt x="20283" y="20743"/>
                  </a:lnTo>
                  <a:lnTo>
                    <a:pt x="8037" y="20743"/>
                  </a:lnTo>
                  <a:lnTo>
                    <a:pt x="7922" y="20724"/>
                  </a:lnTo>
                  <a:lnTo>
                    <a:pt x="7807" y="20724"/>
                  </a:lnTo>
                  <a:lnTo>
                    <a:pt x="7578" y="20648"/>
                  </a:lnTo>
                  <a:lnTo>
                    <a:pt x="7386" y="20552"/>
                  </a:lnTo>
                  <a:lnTo>
                    <a:pt x="7214" y="20399"/>
                  </a:lnTo>
                  <a:lnTo>
                    <a:pt x="7080" y="20227"/>
                  </a:lnTo>
                  <a:lnTo>
                    <a:pt x="6984" y="20035"/>
                  </a:lnTo>
                  <a:lnTo>
                    <a:pt x="6908" y="19825"/>
                  </a:lnTo>
                  <a:lnTo>
                    <a:pt x="6889" y="19710"/>
                  </a:lnTo>
                  <a:lnTo>
                    <a:pt x="6889" y="19595"/>
                  </a:lnTo>
                  <a:lnTo>
                    <a:pt x="6889" y="18830"/>
                  </a:lnTo>
                  <a:lnTo>
                    <a:pt x="6908" y="18313"/>
                  </a:lnTo>
                  <a:lnTo>
                    <a:pt x="6965" y="17797"/>
                  </a:lnTo>
                  <a:lnTo>
                    <a:pt x="7042" y="17299"/>
                  </a:lnTo>
                  <a:lnTo>
                    <a:pt x="7176" y="16801"/>
                  </a:lnTo>
                  <a:lnTo>
                    <a:pt x="7329" y="16342"/>
                  </a:lnTo>
                  <a:lnTo>
                    <a:pt x="7501" y="15883"/>
                  </a:lnTo>
                  <a:lnTo>
                    <a:pt x="7731" y="15443"/>
                  </a:lnTo>
                  <a:lnTo>
                    <a:pt x="7960" y="15003"/>
                  </a:lnTo>
                  <a:lnTo>
                    <a:pt x="8247" y="14601"/>
                  </a:lnTo>
                  <a:lnTo>
                    <a:pt x="8534" y="14218"/>
                  </a:lnTo>
                  <a:lnTo>
                    <a:pt x="8860" y="13855"/>
                  </a:lnTo>
                  <a:lnTo>
                    <a:pt x="9204" y="13510"/>
                  </a:lnTo>
                  <a:lnTo>
                    <a:pt x="9568" y="13185"/>
                  </a:lnTo>
                  <a:lnTo>
                    <a:pt x="9950" y="12898"/>
                  </a:lnTo>
                  <a:lnTo>
                    <a:pt x="10371" y="12630"/>
                  </a:lnTo>
                  <a:lnTo>
                    <a:pt x="10792" y="12381"/>
                  </a:lnTo>
                  <a:lnTo>
                    <a:pt x="10524" y="12056"/>
                  </a:lnTo>
                  <a:lnTo>
                    <a:pt x="10276" y="11712"/>
                  </a:lnTo>
                  <a:lnTo>
                    <a:pt x="10065" y="11348"/>
                  </a:lnTo>
                  <a:lnTo>
                    <a:pt x="9893" y="10965"/>
                  </a:lnTo>
                  <a:lnTo>
                    <a:pt x="9759" y="10563"/>
                  </a:lnTo>
                  <a:lnTo>
                    <a:pt x="9644" y="10142"/>
                  </a:lnTo>
                  <a:lnTo>
                    <a:pt x="9587" y="9702"/>
                  </a:lnTo>
                  <a:lnTo>
                    <a:pt x="9568" y="9262"/>
                  </a:lnTo>
                  <a:lnTo>
                    <a:pt x="9568" y="9013"/>
                  </a:lnTo>
                  <a:lnTo>
                    <a:pt x="9587" y="8784"/>
                  </a:lnTo>
                  <a:lnTo>
                    <a:pt x="9625" y="8554"/>
                  </a:lnTo>
                  <a:lnTo>
                    <a:pt x="9663" y="8325"/>
                  </a:lnTo>
                  <a:lnTo>
                    <a:pt x="9778" y="7884"/>
                  </a:lnTo>
                  <a:lnTo>
                    <a:pt x="9931" y="7463"/>
                  </a:lnTo>
                  <a:lnTo>
                    <a:pt x="10123" y="7062"/>
                  </a:lnTo>
                  <a:lnTo>
                    <a:pt x="10352" y="6698"/>
                  </a:lnTo>
                  <a:lnTo>
                    <a:pt x="10620" y="6335"/>
                  </a:lnTo>
                  <a:lnTo>
                    <a:pt x="10907" y="6009"/>
                  </a:lnTo>
                  <a:lnTo>
                    <a:pt x="11232" y="5722"/>
                  </a:lnTo>
                  <a:lnTo>
                    <a:pt x="11596" y="5454"/>
                  </a:lnTo>
                  <a:lnTo>
                    <a:pt x="11979" y="5225"/>
                  </a:lnTo>
                  <a:lnTo>
                    <a:pt x="12361" y="5033"/>
                  </a:lnTo>
                  <a:lnTo>
                    <a:pt x="12802" y="4880"/>
                  </a:lnTo>
                  <a:lnTo>
                    <a:pt x="13242" y="4765"/>
                  </a:lnTo>
                  <a:lnTo>
                    <a:pt x="13452" y="4727"/>
                  </a:lnTo>
                  <a:lnTo>
                    <a:pt x="13682" y="4689"/>
                  </a:lnTo>
                  <a:lnTo>
                    <a:pt x="13911" y="4670"/>
                  </a:lnTo>
                  <a:close/>
                  <a:moveTo>
                    <a:pt x="6621" y="23040"/>
                  </a:moveTo>
                  <a:lnTo>
                    <a:pt x="6736" y="23059"/>
                  </a:lnTo>
                  <a:lnTo>
                    <a:pt x="6946" y="23116"/>
                  </a:lnTo>
                  <a:lnTo>
                    <a:pt x="7137" y="23231"/>
                  </a:lnTo>
                  <a:lnTo>
                    <a:pt x="7310" y="23365"/>
                  </a:lnTo>
                  <a:lnTo>
                    <a:pt x="7463" y="23537"/>
                  </a:lnTo>
                  <a:lnTo>
                    <a:pt x="7558" y="23728"/>
                  </a:lnTo>
                  <a:lnTo>
                    <a:pt x="7635" y="23958"/>
                  </a:lnTo>
                  <a:lnTo>
                    <a:pt x="7654" y="24073"/>
                  </a:lnTo>
                  <a:lnTo>
                    <a:pt x="7654" y="24188"/>
                  </a:lnTo>
                  <a:lnTo>
                    <a:pt x="7654" y="24302"/>
                  </a:lnTo>
                  <a:lnTo>
                    <a:pt x="7635" y="24417"/>
                  </a:lnTo>
                  <a:lnTo>
                    <a:pt x="7558" y="24628"/>
                  </a:lnTo>
                  <a:lnTo>
                    <a:pt x="7463" y="24819"/>
                  </a:lnTo>
                  <a:lnTo>
                    <a:pt x="7310" y="24991"/>
                  </a:lnTo>
                  <a:lnTo>
                    <a:pt x="7137" y="25144"/>
                  </a:lnTo>
                  <a:lnTo>
                    <a:pt x="6946" y="25240"/>
                  </a:lnTo>
                  <a:lnTo>
                    <a:pt x="6736" y="25317"/>
                  </a:lnTo>
                  <a:lnTo>
                    <a:pt x="6621" y="25317"/>
                  </a:lnTo>
                  <a:lnTo>
                    <a:pt x="6506" y="25336"/>
                  </a:lnTo>
                  <a:lnTo>
                    <a:pt x="4975" y="25336"/>
                  </a:lnTo>
                  <a:lnTo>
                    <a:pt x="4860" y="25317"/>
                  </a:lnTo>
                  <a:lnTo>
                    <a:pt x="4746" y="25317"/>
                  </a:lnTo>
                  <a:lnTo>
                    <a:pt x="4516" y="25240"/>
                  </a:lnTo>
                  <a:lnTo>
                    <a:pt x="4325" y="25144"/>
                  </a:lnTo>
                  <a:lnTo>
                    <a:pt x="4152" y="24991"/>
                  </a:lnTo>
                  <a:lnTo>
                    <a:pt x="4018" y="24819"/>
                  </a:lnTo>
                  <a:lnTo>
                    <a:pt x="3923" y="24628"/>
                  </a:lnTo>
                  <a:lnTo>
                    <a:pt x="3846" y="24417"/>
                  </a:lnTo>
                  <a:lnTo>
                    <a:pt x="3827" y="24302"/>
                  </a:lnTo>
                  <a:lnTo>
                    <a:pt x="3827" y="24188"/>
                  </a:lnTo>
                  <a:lnTo>
                    <a:pt x="3827" y="24073"/>
                  </a:lnTo>
                  <a:lnTo>
                    <a:pt x="3846" y="23958"/>
                  </a:lnTo>
                  <a:lnTo>
                    <a:pt x="3923" y="23728"/>
                  </a:lnTo>
                  <a:lnTo>
                    <a:pt x="4018" y="23537"/>
                  </a:lnTo>
                  <a:lnTo>
                    <a:pt x="4152" y="23365"/>
                  </a:lnTo>
                  <a:lnTo>
                    <a:pt x="4325" y="23231"/>
                  </a:lnTo>
                  <a:lnTo>
                    <a:pt x="4516" y="23116"/>
                  </a:lnTo>
                  <a:lnTo>
                    <a:pt x="4746" y="23059"/>
                  </a:lnTo>
                  <a:lnTo>
                    <a:pt x="4860" y="23040"/>
                  </a:lnTo>
                  <a:close/>
                  <a:moveTo>
                    <a:pt x="16571" y="23040"/>
                  </a:moveTo>
                  <a:lnTo>
                    <a:pt x="16686" y="23059"/>
                  </a:lnTo>
                  <a:lnTo>
                    <a:pt x="16896" y="23116"/>
                  </a:lnTo>
                  <a:lnTo>
                    <a:pt x="17088" y="23231"/>
                  </a:lnTo>
                  <a:lnTo>
                    <a:pt x="17260" y="23365"/>
                  </a:lnTo>
                  <a:lnTo>
                    <a:pt x="17413" y="23537"/>
                  </a:lnTo>
                  <a:lnTo>
                    <a:pt x="17509" y="23728"/>
                  </a:lnTo>
                  <a:lnTo>
                    <a:pt x="17585" y="23958"/>
                  </a:lnTo>
                  <a:lnTo>
                    <a:pt x="17604" y="24073"/>
                  </a:lnTo>
                  <a:lnTo>
                    <a:pt x="17604" y="24188"/>
                  </a:lnTo>
                  <a:lnTo>
                    <a:pt x="17604" y="24302"/>
                  </a:lnTo>
                  <a:lnTo>
                    <a:pt x="17585" y="24417"/>
                  </a:lnTo>
                  <a:lnTo>
                    <a:pt x="17509" y="24628"/>
                  </a:lnTo>
                  <a:lnTo>
                    <a:pt x="17413" y="24819"/>
                  </a:lnTo>
                  <a:lnTo>
                    <a:pt x="17260" y="24991"/>
                  </a:lnTo>
                  <a:lnTo>
                    <a:pt x="17088" y="25144"/>
                  </a:lnTo>
                  <a:lnTo>
                    <a:pt x="16896" y="25240"/>
                  </a:lnTo>
                  <a:lnTo>
                    <a:pt x="16686" y="25317"/>
                  </a:lnTo>
                  <a:lnTo>
                    <a:pt x="16571" y="25317"/>
                  </a:lnTo>
                  <a:lnTo>
                    <a:pt x="16456" y="25336"/>
                  </a:lnTo>
                  <a:lnTo>
                    <a:pt x="11098" y="25336"/>
                  </a:lnTo>
                  <a:lnTo>
                    <a:pt x="10984" y="25317"/>
                  </a:lnTo>
                  <a:lnTo>
                    <a:pt x="10869" y="25317"/>
                  </a:lnTo>
                  <a:lnTo>
                    <a:pt x="10639" y="25240"/>
                  </a:lnTo>
                  <a:lnTo>
                    <a:pt x="10448" y="25144"/>
                  </a:lnTo>
                  <a:lnTo>
                    <a:pt x="10276" y="24991"/>
                  </a:lnTo>
                  <a:lnTo>
                    <a:pt x="10142" y="24819"/>
                  </a:lnTo>
                  <a:lnTo>
                    <a:pt x="10046" y="24628"/>
                  </a:lnTo>
                  <a:lnTo>
                    <a:pt x="9969" y="24417"/>
                  </a:lnTo>
                  <a:lnTo>
                    <a:pt x="9950" y="24302"/>
                  </a:lnTo>
                  <a:lnTo>
                    <a:pt x="9950" y="24188"/>
                  </a:lnTo>
                  <a:lnTo>
                    <a:pt x="9950" y="24073"/>
                  </a:lnTo>
                  <a:lnTo>
                    <a:pt x="9969" y="23958"/>
                  </a:lnTo>
                  <a:lnTo>
                    <a:pt x="10046" y="23728"/>
                  </a:lnTo>
                  <a:lnTo>
                    <a:pt x="10142" y="23537"/>
                  </a:lnTo>
                  <a:lnTo>
                    <a:pt x="10276" y="23365"/>
                  </a:lnTo>
                  <a:lnTo>
                    <a:pt x="10448" y="23231"/>
                  </a:lnTo>
                  <a:lnTo>
                    <a:pt x="10639" y="23116"/>
                  </a:lnTo>
                  <a:lnTo>
                    <a:pt x="10869" y="23059"/>
                  </a:lnTo>
                  <a:lnTo>
                    <a:pt x="10984" y="23040"/>
                  </a:lnTo>
                  <a:close/>
                  <a:moveTo>
                    <a:pt x="6621" y="27632"/>
                  </a:moveTo>
                  <a:lnTo>
                    <a:pt x="6736" y="27651"/>
                  </a:lnTo>
                  <a:lnTo>
                    <a:pt x="6946" y="27709"/>
                  </a:lnTo>
                  <a:lnTo>
                    <a:pt x="7137" y="27823"/>
                  </a:lnTo>
                  <a:lnTo>
                    <a:pt x="7310" y="27957"/>
                  </a:lnTo>
                  <a:lnTo>
                    <a:pt x="7463" y="28130"/>
                  </a:lnTo>
                  <a:lnTo>
                    <a:pt x="7558" y="28321"/>
                  </a:lnTo>
                  <a:lnTo>
                    <a:pt x="7635" y="28551"/>
                  </a:lnTo>
                  <a:lnTo>
                    <a:pt x="7654" y="28665"/>
                  </a:lnTo>
                  <a:lnTo>
                    <a:pt x="7654" y="28780"/>
                  </a:lnTo>
                  <a:lnTo>
                    <a:pt x="7654" y="28895"/>
                  </a:lnTo>
                  <a:lnTo>
                    <a:pt x="7635" y="29010"/>
                  </a:lnTo>
                  <a:lnTo>
                    <a:pt x="7558" y="29220"/>
                  </a:lnTo>
                  <a:lnTo>
                    <a:pt x="7463" y="29412"/>
                  </a:lnTo>
                  <a:lnTo>
                    <a:pt x="7310" y="29584"/>
                  </a:lnTo>
                  <a:lnTo>
                    <a:pt x="7137" y="29737"/>
                  </a:lnTo>
                  <a:lnTo>
                    <a:pt x="6946" y="29833"/>
                  </a:lnTo>
                  <a:lnTo>
                    <a:pt x="6736" y="29909"/>
                  </a:lnTo>
                  <a:lnTo>
                    <a:pt x="6621" y="29909"/>
                  </a:lnTo>
                  <a:lnTo>
                    <a:pt x="6506" y="29928"/>
                  </a:lnTo>
                  <a:lnTo>
                    <a:pt x="4975" y="29928"/>
                  </a:lnTo>
                  <a:lnTo>
                    <a:pt x="4860" y="29909"/>
                  </a:lnTo>
                  <a:lnTo>
                    <a:pt x="4746" y="29909"/>
                  </a:lnTo>
                  <a:lnTo>
                    <a:pt x="4516" y="29833"/>
                  </a:lnTo>
                  <a:lnTo>
                    <a:pt x="4325" y="29737"/>
                  </a:lnTo>
                  <a:lnTo>
                    <a:pt x="4152" y="29584"/>
                  </a:lnTo>
                  <a:lnTo>
                    <a:pt x="4018" y="29412"/>
                  </a:lnTo>
                  <a:lnTo>
                    <a:pt x="3923" y="29220"/>
                  </a:lnTo>
                  <a:lnTo>
                    <a:pt x="3846" y="29010"/>
                  </a:lnTo>
                  <a:lnTo>
                    <a:pt x="3827" y="28895"/>
                  </a:lnTo>
                  <a:lnTo>
                    <a:pt x="3827" y="28780"/>
                  </a:lnTo>
                  <a:lnTo>
                    <a:pt x="3827" y="28665"/>
                  </a:lnTo>
                  <a:lnTo>
                    <a:pt x="3846" y="28551"/>
                  </a:lnTo>
                  <a:lnTo>
                    <a:pt x="3923" y="28321"/>
                  </a:lnTo>
                  <a:lnTo>
                    <a:pt x="4018" y="28130"/>
                  </a:lnTo>
                  <a:lnTo>
                    <a:pt x="4152" y="27957"/>
                  </a:lnTo>
                  <a:lnTo>
                    <a:pt x="4325" y="27823"/>
                  </a:lnTo>
                  <a:lnTo>
                    <a:pt x="4516" y="27709"/>
                  </a:lnTo>
                  <a:lnTo>
                    <a:pt x="4746" y="27651"/>
                  </a:lnTo>
                  <a:lnTo>
                    <a:pt x="4860" y="27632"/>
                  </a:lnTo>
                  <a:close/>
                  <a:moveTo>
                    <a:pt x="16571" y="27632"/>
                  </a:moveTo>
                  <a:lnTo>
                    <a:pt x="16686" y="27651"/>
                  </a:lnTo>
                  <a:lnTo>
                    <a:pt x="16896" y="27709"/>
                  </a:lnTo>
                  <a:lnTo>
                    <a:pt x="17088" y="27823"/>
                  </a:lnTo>
                  <a:lnTo>
                    <a:pt x="17260" y="27957"/>
                  </a:lnTo>
                  <a:lnTo>
                    <a:pt x="17413" y="28130"/>
                  </a:lnTo>
                  <a:lnTo>
                    <a:pt x="17509" y="28321"/>
                  </a:lnTo>
                  <a:lnTo>
                    <a:pt x="17585" y="28551"/>
                  </a:lnTo>
                  <a:lnTo>
                    <a:pt x="17604" y="28665"/>
                  </a:lnTo>
                  <a:lnTo>
                    <a:pt x="17604" y="28780"/>
                  </a:lnTo>
                  <a:lnTo>
                    <a:pt x="17604" y="28895"/>
                  </a:lnTo>
                  <a:lnTo>
                    <a:pt x="17585" y="29010"/>
                  </a:lnTo>
                  <a:lnTo>
                    <a:pt x="17509" y="29220"/>
                  </a:lnTo>
                  <a:lnTo>
                    <a:pt x="17413" y="29412"/>
                  </a:lnTo>
                  <a:lnTo>
                    <a:pt x="17260" y="29584"/>
                  </a:lnTo>
                  <a:lnTo>
                    <a:pt x="17088" y="29737"/>
                  </a:lnTo>
                  <a:lnTo>
                    <a:pt x="16896" y="29833"/>
                  </a:lnTo>
                  <a:lnTo>
                    <a:pt x="16686" y="29909"/>
                  </a:lnTo>
                  <a:lnTo>
                    <a:pt x="16571" y="29909"/>
                  </a:lnTo>
                  <a:lnTo>
                    <a:pt x="16456" y="29928"/>
                  </a:lnTo>
                  <a:lnTo>
                    <a:pt x="11098" y="29928"/>
                  </a:lnTo>
                  <a:lnTo>
                    <a:pt x="10984" y="29909"/>
                  </a:lnTo>
                  <a:lnTo>
                    <a:pt x="10869" y="29909"/>
                  </a:lnTo>
                  <a:lnTo>
                    <a:pt x="10639" y="29833"/>
                  </a:lnTo>
                  <a:lnTo>
                    <a:pt x="10448" y="29737"/>
                  </a:lnTo>
                  <a:lnTo>
                    <a:pt x="10276" y="29584"/>
                  </a:lnTo>
                  <a:lnTo>
                    <a:pt x="10142" y="29412"/>
                  </a:lnTo>
                  <a:lnTo>
                    <a:pt x="10046" y="29220"/>
                  </a:lnTo>
                  <a:lnTo>
                    <a:pt x="9969" y="29010"/>
                  </a:lnTo>
                  <a:lnTo>
                    <a:pt x="9950" y="28895"/>
                  </a:lnTo>
                  <a:lnTo>
                    <a:pt x="9950" y="28780"/>
                  </a:lnTo>
                  <a:lnTo>
                    <a:pt x="9950" y="28665"/>
                  </a:lnTo>
                  <a:lnTo>
                    <a:pt x="9969" y="28551"/>
                  </a:lnTo>
                  <a:lnTo>
                    <a:pt x="10046" y="28321"/>
                  </a:lnTo>
                  <a:lnTo>
                    <a:pt x="10142" y="28130"/>
                  </a:lnTo>
                  <a:lnTo>
                    <a:pt x="10276" y="27957"/>
                  </a:lnTo>
                  <a:lnTo>
                    <a:pt x="10448" y="27823"/>
                  </a:lnTo>
                  <a:lnTo>
                    <a:pt x="10639" y="27709"/>
                  </a:lnTo>
                  <a:lnTo>
                    <a:pt x="10869" y="27651"/>
                  </a:lnTo>
                  <a:lnTo>
                    <a:pt x="10984" y="27632"/>
                  </a:lnTo>
                  <a:close/>
                  <a:moveTo>
                    <a:pt x="6621" y="32224"/>
                  </a:moveTo>
                  <a:lnTo>
                    <a:pt x="6736" y="32244"/>
                  </a:lnTo>
                  <a:lnTo>
                    <a:pt x="6946" y="32301"/>
                  </a:lnTo>
                  <a:lnTo>
                    <a:pt x="7137" y="32416"/>
                  </a:lnTo>
                  <a:lnTo>
                    <a:pt x="7310" y="32550"/>
                  </a:lnTo>
                  <a:lnTo>
                    <a:pt x="7463" y="32722"/>
                  </a:lnTo>
                  <a:lnTo>
                    <a:pt x="7558" y="32913"/>
                  </a:lnTo>
                  <a:lnTo>
                    <a:pt x="7635" y="33143"/>
                  </a:lnTo>
                  <a:lnTo>
                    <a:pt x="7654" y="33258"/>
                  </a:lnTo>
                  <a:lnTo>
                    <a:pt x="7654" y="33373"/>
                  </a:lnTo>
                  <a:lnTo>
                    <a:pt x="7654" y="33487"/>
                  </a:lnTo>
                  <a:lnTo>
                    <a:pt x="7635" y="33602"/>
                  </a:lnTo>
                  <a:lnTo>
                    <a:pt x="7558" y="33813"/>
                  </a:lnTo>
                  <a:lnTo>
                    <a:pt x="7463" y="34004"/>
                  </a:lnTo>
                  <a:lnTo>
                    <a:pt x="7310" y="34176"/>
                  </a:lnTo>
                  <a:lnTo>
                    <a:pt x="7137" y="34329"/>
                  </a:lnTo>
                  <a:lnTo>
                    <a:pt x="6946" y="34425"/>
                  </a:lnTo>
                  <a:lnTo>
                    <a:pt x="6736" y="34502"/>
                  </a:lnTo>
                  <a:lnTo>
                    <a:pt x="6621" y="34502"/>
                  </a:lnTo>
                  <a:lnTo>
                    <a:pt x="6506" y="34521"/>
                  </a:lnTo>
                  <a:lnTo>
                    <a:pt x="4975" y="34521"/>
                  </a:lnTo>
                  <a:lnTo>
                    <a:pt x="4860" y="34502"/>
                  </a:lnTo>
                  <a:lnTo>
                    <a:pt x="4746" y="34502"/>
                  </a:lnTo>
                  <a:lnTo>
                    <a:pt x="4516" y="34425"/>
                  </a:lnTo>
                  <a:lnTo>
                    <a:pt x="4325" y="34329"/>
                  </a:lnTo>
                  <a:lnTo>
                    <a:pt x="4152" y="34176"/>
                  </a:lnTo>
                  <a:lnTo>
                    <a:pt x="4018" y="34004"/>
                  </a:lnTo>
                  <a:lnTo>
                    <a:pt x="3923" y="33813"/>
                  </a:lnTo>
                  <a:lnTo>
                    <a:pt x="3846" y="33602"/>
                  </a:lnTo>
                  <a:lnTo>
                    <a:pt x="3827" y="33487"/>
                  </a:lnTo>
                  <a:lnTo>
                    <a:pt x="3827" y="33373"/>
                  </a:lnTo>
                  <a:lnTo>
                    <a:pt x="3827" y="33258"/>
                  </a:lnTo>
                  <a:lnTo>
                    <a:pt x="3846" y="33143"/>
                  </a:lnTo>
                  <a:lnTo>
                    <a:pt x="3923" y="32913"/>
                  </a:lnTo>
                  <a:lnTo>
                    <a:pt x="4018" y="32722"/>
                  </a:lnTo>
                  <a:lnTo>
                    <a:pt x="4152" y="32550"/>
                  </a:lnTo>
                  <a:lnTo>
                    <a:pt x="4325" y="32416"/>
                  </a:lnTo>
                  <a:lnTo>
                    <a:pt x="4516" y="32301"/>
                  </a:lnTo>
                  <a:lnTo>
                    <a:pt x="4746" y="32244"/>
                  </a:lnTo>
                  <a:lnTo>
                    <a:pt x="4860" y="32224"/>
                  </a:lnTo>
                  <a:close/>
                  <a:moveTo>
                    <a:pt x="16571" y="32224"/>
                  </a:moveTo>
                  <a:lnTo>
                    <a:pt x="16686" y="32244"/>
                  </a:lnTo>
                  <a:lnTo>
                    <a:pt x="16896" y="32301"/>
                  </a:lnTo>
                  <a:lnTo>
                    <a:pt x="17088" y="32416"/>
                  </a:lnTo>
                  <a:lnTo>
                    <a:pt x="17260" y="32550"/>
                  </a:lnTo>
                  <a:lnTo>
                    <a:pt x="17413" y="32722"/>
                  </a:lnTo>
                  <a:lnTo>
                    <a:pt x="17509" y="32913"/>
                  </a:lnTo>
                  <a:lnTo>
                    <a:pt x="17585" y="33143"/>
                  </a:lnTo>
                  <a:lnTo>
                    <a:pt x="17604" y="33258"/>
                  </a:lnTo>
                  <a:lnTo>
                    <a:pt x="17604" y="33373"/>
                  </a:lnTo>
                  <a:lnTo>
                    <a:pt x="17604" y="33487"/>
                  </a:lnTo>
                  <a:lnTo>
                    <a:pt x="17585" y="33602"/>
                  </a:lnTo>
                  <a:lnTo>
                    <a:pt x="17509" y="33813"/>
                  </a:lnTo>
                  <a:lnTo>
                    <a:pt x="17413" y="34004"/>
                  </a:lnTo>
                  <a:lnTo>
                    <a:pt x="17260" y="34176"/>
                  </a:lnTo>
                  <a:lnTo>
                    <a:pt x="17088" y="34329"/>
                  </a:lnTo>
                  <a:lnTo>
                    <a:pt x="16896" y="34425"/>
                  </a:lnTo>
                  <a:lnTo>
                    <a:pt x="16686" y="34502"/>
                  </a:lnTo>
                  <a:lnTo>
                    <a:pt x="16571" y="34502"/>
                  </a:lnTo>
                  <a:lnTo>
                    <a:pt x="16456" y="34521"/>
                  </a:lnTo>
                  <a:lnTo>
                    <a:pt x="11098" y="34521"/>
                  </a:lnTo>
                  <a:lnTo>
                    <a:pt x="10984" y="34502"/>
                  </a:lnTo>
                  <a:lnTo>
                    <a:pt x="10869" y="34502"/>
                  </a:lnTo>
                  <a:lnTo>
                    <a:pt x="10639" y="34425"/>
                  </a:lnTo>
                  <a:lnTo>
                    <a:pt x="10448" y="34329"/>
                  </a:lnTo>
                  <a:lnTo>
                    <a:pt x="10276" y="34176"/>
                  </a:lnTo>
                  <a:lnTo>
                    <a:pt x="10142" y="34004"/>
                  </a:lnTo>
                  <a:lnTo>
                    <a:pt x="10046" y="33813"/>
                  </a:lnTo>
                  <a:lnTo>
                    <a:pt x="9969" y="33602"/>
                  </a:lnTo>
                  <a:lnTo>
                    <a:pt x="9950" y="33487"/>
                  </a:lnTo>
                  <a:lnTo>
                    <a:pt x="9950" y="33373"/>
                  </a:lnTo>
                  <a:lnTo>
                    <a:pt x="9950" y="33258"/>
                  </a:lnTo>
                  <a:lnTo>
                    <a:pt x="9969" y="33143"/>
                  </a:lnTo>
                  <a:lnTo>
                    <a:pt x="10046" y="32913"/>
                  </a:lnTo>
                  <a:lnTo>
                    <a:pt x="10142" y="32722"/>
                  </a:lnTo>
                  <a:lnTo>
                    <a:pt x="10276" y="32550"/>
                  </a:lnTo>
                  <a:lnTo>
                    <a:pt x="10448" y="32416"/>
                  </a:lnTo>
                  <a:lnTo>
                    <a:pt x="10639" y="32301"/>
                  </a:lnTo>
                  <a:lnTo>
                    <a:pt x="10869" y="32244"/>
                  </a:lnTo>
                  <a:lnTo>
                    <a:pt x="10984" y="32224"/>
                  </a:lnTo>
                  <a:close/>
                  <a:moveTo>
                    <a:pt x="1033" y="1"/>
                  </a:moveTo>
                  <a:lnTo>
                    <a:pt x="919" y="20"/>
                  </a:lnTo>
                  <a:lnTo>
                    <a:pt x="689" y="77"/>
                  </a:lnTo>
                  <a:lnTo>
                    <a:pt x="498" y="192"/>
                  </a:lnTo>
                  <a:lnTo>
                    <a:pt x="325" y="326"/>
                  </a:lnTo>
                  <a:lnTo>
                    <a:pt x="191" y="498"/>
                  </a:lnTo>
                  <a:lnTo>
                    <a:pt x="96" y="690"/>
                  </a:lnTo>
                  <a:lnTo>
                    <a:pt x="19" y="919"/>
                  </a:lnTo>
                  <a:lnTo>
                    <a:pt x="0" y="1034"/>
                  </a:lnTo>
                  <a:lnTo>
                    <a:pt x="0" y="1149"/>
                  </a:lnTo>
                  <a:lnTo>
                    <a:pt x="0" y="38042"/>
                  </a:lnTo>
                  <a:lnTo>
                    <a:pt x="0" y="38156"/>
                  </a:lnTo>
                  <a:lnTo>
                    <a:pt x="19" y="38271"/>
                  </a:lnTo>
                  <a:lnTo>
                    <a:pt x="96" y="38482"/>
                  </a:lnTo>
                  <a:lnTo>
                    <a:pt x="191" y="38673"/>
                  </a:lnTo>
                  <a:lnTo>
                    <a:pt x="325" y="38845"/>
                  </a:lnTo>
                  <a:lnTo>
                    <a:pt x="498" y="38998"/>
                  </a:lnTo>
                  <a:lnTo>
                    <a:pt x="689" y="39094"/>
                  </a:lnTo>
                  <a:lnTo>
                    <a:pt x="919" y="39171"/>
                  </a:lnTo>
                  <a:lnTo>
                    <a:pt x="1033" y="39171"/>
                  </a:lnTo>
                  <a:lnTo>
                    <a:pt x="1148" y="39190"/>
                  </a:lnTo>
                  <a:lnTo>
                    <a:pt x="19307" y="39190"/>
                  </a:lnTo>
                  <a:lnTo>
                    <a:pt x="19135" y="38884"/>
                  </a:lnTo>
                  <a:lnTo>
                    <a:pt x="18982" y="38577"/>
                  </a:lnTo>
                  <a:lnTo>
                    <a:pt x="18829" y="38252"/>
                  </a:lnTo>
                  <a:lnTo>
                    <a:pt x="18733" y="37927"/>
                  </a:lnTo>
                  <a:lnTo>
                    <a:pt x="18638" y="37582"/>
                  </a:lnTo>
                  <a:lnTo>
                    <a:pt x="18580" y="37238"/>
                  </a:lnTo>
                  <a:lnTo>
                    <a:pt x="18542" y="36874"/>
                  </a:lnTo>
                  <a:lnTo>
                    <a:pt x="18523" y="36511"/>
                  </a:lnTo>
                  <a:lnTo>
                    <a:pt x="18523" y="26560"/>
                  </a:lnTo>
                  <a:lnTo>
                    <a:pt x="18542" y="26082"/>
                  </a:lnTo>
                  <a:lnTo>
                    <a:pt x="18599" y="25623"/>
                  </a:lnTo>
                  <a:lnTo>
                    <a:pt x="18714" y="25183"/>
                  </a:lnTo>
                  <a:lnTo>
                    <a:pt x="18848" y="24762"/>
                  </a:lnTo>
                  <a:lnTo>
                    <a:pt x="19040" y="24360"/>
                  </a:lnTo>
                  <a:lnTo>
                    <a:pt x="19250" y="23977"/>
                  </a:lnTo>
                  <a:lnTo>
                    <a:pt x="19499" y="23594"/>
                  </a:lnTo>
                  <a:lnTo>
                    <a:pt x="19767" y="23269"/>
                  </a:lnTo>
                  <a:lnTo>
                    <a:pt x="20073" y="22944"/>
                  </a:lnTo>
                  <a:lnTo>
                    <a:pt x="20417" y="22657"/>
                  </a:lnTo>
                  <a:lnTo>
                    <a:pt x="20762" y="22389"/>
                  </a:lnTo>
                  <a:lnTo>
                    <a:pt x="21144" y="22178"/>
                  </a:lnTo>
                  <a:lnTo>
                    <a:pt x="21546" y="21987"/>
                  </a:lnTo>
                  <a:lnTo>
                    <a:pt x="21967" y="21815"/>
                  </a:lnTo>
                  <a:lnTo>
                    <a:pt x="22407" y="21700"/>
                  </a:lnTo>
                  <a:lnTo>
                    <a:pt x="22848" y="21624"/>
                  </a:lnTo>
                  <a:lnTo>
                    <a:pt x="22962" y="21222"/>
                  </a:lnTo>
                  <a:lnTo>
                    <a:pt x="23115" y="20820"/>
                  </a:lnTo>
                  <a:lnTo>
                    <a:pt x="23288" y="20437"/>
                  </a:lnTo>
                  <a:lnTo>
                    <a:pt x="23498" y="20093"/>
                  </a:lnTo>
                  <a:lnTo>
                    <a:pt x="23728" y="19748"/>
                  </a:lnTo>
                  <a:lnTo>
                    <a:pt x="23996" y="19423"/>
                  </a:lnTo>
                  <a:lnTo>
                    <a:pt x="24264" y="19136"/>
                  </a:lnTo>
                  <a:lnTo>
                    <a:pt x="24589" y="18868"/>
                  </a:lnTo>
                  <a:lnTo>
                    <a:pt x="24914" y="18619"/>
                  </a:lnTo>
                  <a:lnTo>
                    <a:pt x="25259" y="18390"/>
                  </a:lnTo>
                  <a:lnTo>
                    <a:pt x="25641" y="18198"/>
                  </a:lnTo>
                  <a:lnTo>
                    <a:pt x="26024" y="18045"/>
                  </a:lnTo>
                  <a:lnTo>
                    <a:pt x="26426" y="17930"/>
                  </a:lnTo>
                  <a:lnTo>
                    <a:pt x="26847" y="17835"/>
                  </a:lnTo>
                  <a:lnTo>
                    <a:pt x="27268" y="17777"/>
                  </a:lnTo>
                  <a:lnTo>
                    <a:pt x="27708" y="17758"/>
                  </a:lnTo>
                  <a:lnTo>
                    <a:pt x="28320" y="17758"/>
                  </a:lnTo>
                  <a:lnTo>
                    <a:pt x="28320" y="6889"/>
                  </a:lnTo>
                  <a:lnTo>
                    <a:pt x="22580" y="6889"/>
                  </a:lnTo>
                  <a:lnTo>
                    <a:pt x="22465" y="6870"/>
                  </a:lnTo>
                  <a:lnTo>
                    <a:pt x="22350" y="6870"/>
                  </a:lnTo>
                  <a:lnTo>
                    <a:pt x="22120" y="6794"/>
                  </a:lnTo>
                  <a:lnTo>
                    <a:pt x="21929" y="6698"/>
                  </a:lnTo>
                  <a:lnTo>
                    <a:pt x="21757" y="6545"/>
                  </a:lnTo>
                  <a:lnTo>
                    <a:pt x="21623" y="6373"/>
                  </a:lnTo>
                  <a:lnTo>
                    <a:pt x="21527" y="6181"/>
                  </a:lnTo>
                  <a:lnTo>
                    <a:pt x="21451" y="5971"/>
                  </a:lnTo>
                  <a:lnTo>
                    <a:pt x="21432" y="5856"/>
                  </a:lnTo>
                  <a:lnTo>
                    <a:pt x="21432" y="5741"/>
                  </a:lnTo>
                  <a:lnTo>
                    <a:pt x="214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32"/>
          <p:cNvSpPr txBox="1"/>
          <p:nvPr>
            <p:ph idx="4" type="title"/>
          </p:nvPr>
        </p:nvSpPr>
        <p:spPr>
          <a:xfrm>
            <a:off x="860692" y="2298450"/>
            <a:ext cx="2356500" cy="64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INDUSTRY OVERVIEW</a:t>
            </a:r>
            <a:endParaRPr/>
          </a:p>
        </p:txBody>
      </p:sp>
      <p:sp>
        <p:nvSpPr>
          <p:cNvPr id="465" name="Google Shape;465;p32"/>
          <p:cNvSpPr txBox="1"/>
          <p:nvPr>
            <p:ph idx="5" type="title"/>
          </p:nvPr>
        </p:nvSpPr>
        <p:spPr>
          <a:xfrm>
            <a:off x="3395087" y="2298450"/>
            <a:ext cx="2356500" cy="640200"/>
          </a:xfrm>
          <a:prstGeom prst="rect">
            <a:avLst/>
          </a:prstGeom>
        </p:spPr>
        <p:txBody>
          <a:bodyPr anchorCtr="0" anchor="b" bIns="91425" lIns="182875" spcFirstLastPara="1" rIns="182875" wrap="square" tIns="91425">
            <a:noAutofit/>
          </a:bodyPr>
          <a:lstStyle/>
          <a:p>
            <a:pPr indent="0" lvl="0" marL="0" rtl="0" algn="ctr">
              <a:spcBef>
                <a:spcPts val="0"/>
              </a:spcBef>
              <a:spcAft>
                <a:spcPts val="0"/>
              </a:spcAft>
              <a:buNone/>
            </a:pPr>
            <a:r>
              <a:rPr lang="en"/>
              <a:t>TARGET MARKET</a:t>
            </a:r>
            <a:endParaRPr/>
          </a:p>
        </p:txBody>
      </p:sp>
      <p:sp>
        <p:nvSpPr>
          <p:cNvPr id="466" name="Google Shape;466;p32"/>
          <p:cNvSpPr txBox="1"/>
          <p:nvPr>
            <p:ph idx="6" type="title"/>
          </p:nvPr>
        </p:nvSpPr>
        <p:spPr>
          <a:xfrm>
            <a:off x="5926808" y="2298450"/>
            <a:ext cx="2356500" cy="64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COMPETITIVE LANDSCAPE</a:t>
            </a:r>
            <a:endParaRPr/>
          </a:p>
        </p:txBody>
      </p:sp>
      <p:sp>
        <p:nvSpPr>
          <p:cNvPr id="467" name="Google Shape;467;p32"/>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468" name="Google Shape;468;p32"/>
          <p:cNvSpPr txBox="1"/>
          <p:nvPr>
            <p:ph idx="1" type="subTitle"/>
          </p:nvPr>
        </p:nvSpPr>
        <p:spPr>
          <a:xfrm>
            <a:off x="860842" y="2796604"/>
            <a:ext cx="2356200" cy="156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brief overview of your industry, including its size and growth trends. Identify key players in the market and any regulatory or technological changes that could impact your business or company</a:t>
            </a:r>
            <a:endParaRPr/>
          </a:p>
        </p:txBody>
      </p:sp>
      <p:sp>
        <p:nvSpPr>
          <p:cNvPr id="469" name="Google Shape;469;p32"/>
          <p:cNvSpPr txBox="1"/>
          <p:nvPr>
            <p:ph idx="2" type="subTitle"/>
          </p:nvPr>
        </p:nvSpPr>
        <p:spPr>
          <a:xfrm>
            <a:off x="3395237" y="2796604"/>
            <a:ext cx="2356200" cy="156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your target customer segment(s) in detail, including demographics and psychographics, and explain why they represent an opportunity for your product or service</a:t>
            </a:r>
            <a:endParaRPr/>
          </a:p>
        </p:txBody>
      </p:sp>
      <p:sp>
        <p:nvSpPr>
          <p:cNvPr id="470" name="Google Shape;470;p32"/>
          <p:cNvSpPr txBox="1"/>
          <p:nvPr>
            <p:ph idx="3" type="subTitle"/>
          </p:nvPr>
        </p:nvSpPr>
        <p:spPr>
          <a:xfrm>
            <a:off x="5926958" y="2796604"/>
            <a:ext cx="2356200" cy="156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the competitive landscape for your industry, identify key competitors and their strengths and weaknesses. Then, you can explain how you plan to differentiate yourself and your business from them</a:t>
            </a:r>
            <a:endParaRPr/>
          </a:p>
        </p:txBody>
      </p:sp>
      <p:sp>
        <p:nvSpPr>
          <p:cNvPr id="471" name="Google Shape;471;p32"/>
          <p:cNvSpPr/>
          <p:nvPr/>
        </p:nvSpPr>
        <p:spPr>
          <a:xfrm>
            <a:off x="1659442" y="1377650"/>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2"/>
          <p:cNvSpPr/>
          <p:nvPr/>
        </p:nvSpPr>
        <p:spPr>
          <a:xfrm>
            <a:off x="4193837" y="1377650"/>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2"/>
          <p:cNvSpPr/>
          <p:nvPr/>
        </p:nvSpPr>
        <p:spPr>
          <a:xfrm>
            <a:off x="6725558" y="1377650"/>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 name="Google Shape;474;p32"/>
          <p:cNvGrpSpPr/>
          <p:nvPr/>
        </p:nvGrpSpPr>
        <p:grpSpPr>
          <a:xfrm>
            <a:off x="1871067" y="1589275"/>
            <a:ext cx="335750" cy="335750"/>
            <a:chOff x="993525" y="1996575"/>
            <a:chExt cx="335750" cy="335750"/>
          </a:xfrm>
        </p:grpSpPr>
        <p:sp>
          <p:nvSpPr>
            <p:cNvPr id="475" name="Google Shape;475;p32"/>
            <p:cNvSpPr/>
            <p:nvPr/>
          </p:nvSpPr>
          <p:spPr>
            <a:xfrm>
              <a:off x="1252325" y="1996575"/>
              <a:ext cx="76950" cy="167875"/>
            </a:xfrm>
            <a:custGeom>
              <a:rect b="b" l="l" r="r" t="t"/>
              <a:pathLst>
                <a:path extrusionOk="0" h="6715" w="3078">
                  <a:moveTo>
                    <a:pt x="1539" y="0"/>
                  </a:moveTo>
                  <a:lnTo>
                    <a:pt x="1353" y="47"/>
                  </a:lnTo>
                  <a:lnTo>
                    <a:pt x="1213" y="140"/>
                  </a:lnTo>
                  <a:lnTo>
                    <a:pt x="94" y="1492"/>
                  </a:lnTo>
                  <a:lnTo>
                    <a:pt x="47" y="1586"/>
                  </a:lnTo>
                  <a:lnTo>
                    <a:pt x="0" y="1679"/>
                  </a:lnTo>
                  <a:lnTo>
                    <a:pt x="0" y="1819"/>
                  </a:lnTo>
                  <a:lnTo>
                    <a:pt x="47" y="1912"/>
                  </a:lnTo>
                  <a:lnTo>
                    <a:pt x="94" y="2005"/>
                  </a:lnTo>
                  <a:lnTo>
                    <a:pt x="187" y="2052"/>
                  </a:lnTo>
                  <a:lnTo>
                    <a:pt x="280" y="2145"/>
                  </a:lnTo>
                  <a:lnTo>
                    <a:pt x="700" y="2145"/>
                  </a:lnTo>
                  <a:lnTo>
                    <a:pt x="700" y="6342"/>
                  </a:lnTo>
                  <a:lnTo>
                    <a:pt x="746" y="6482"/>
                  </a:lnTo>
                  <a:lnTo>
                    <a:pt x="840" y="6622"/>
                  </a:lnTo>
                  <a:lnTo>
                    <a:pt x="933" y="6715"/>
                  </a:lnTo>
                  <a:lnTo>
                    <a:pt x="2099" y="6715"/>
                  </a:lnTo>
                  <a:lnTo>
                    <a:pt x="2239" y="6622"/>
                  </a:lnTo>
                  <a:lnTo>
                    <a:pt x="2332" y="6482"/>
                  </a:lnTo>
                  <a:lnTo>
                    <a:pt x="2332" y="6342"/>
                  </a:lnTo>
                  <a:lnTo>
                    <a:pt x="2332" y="2145"/>
                  </a:lnTo>
                  <a:lnTo>
                    <a:pt x="2798" y="2145"/>
                  </a:lnTo>
                  <a:lnTo>
                    <a:pt x="2891" y="2052"/>
                  </a:lnTo>
                  <a:lnTo>
                    <a:pt x="2985" y="2005"/>
                  </a:lnTo>
                  <a:lnTo>
                    <a:pt x="3031" y="1912"/>
                  </a:lnTo>
                  <a:lnTo>
                    <a:pt x="3078" y="1819"/>
                  </a:lnTo>
                  <a:lnTo>
                    <a:pt x="3078" y="1679"/>
                  </a:lnTo>
                  <a:lnTo>
                    <a:pt x="3031" y="1586"/>
                  </a:lnTo>
                  <a:lnTo>
                    <a:pt x="2985" y="1492"/>
                  </a:lnTo>
                  <a:lnTo>
                    <a:pt x="1819" y="140"/>
                  </a:lnTo>
                  <a:lnTo>
                    <a:pt x="1679" y="47"/>
                  </a:lnTo>
                  <a:lnTo>
                    <a:pt x="15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2"/>
            <p:cNvSpPr/>
            <p:nvPr/>
          </p:nvSpPr>
          <p:spPr>
            <a:xfrm>
              <a:off x="993525" y="2164425"/>
              <a:ext cx="76950" cy="167900"/>
            </a:xfrm>
            <a:custGeom>
              <a:rect b="b" l="l" r="r" t="t"/>
              <a:pathLst>
                <a:path extrusionOk="0" h="6716" w="3078">
                  <a:moveTo>
                    <a:pt x="1120" y="1"/>
                  </a:moveTo>
                  <a:lnTo>
                    <a:pt x="933" y="48"/>
                  </a:lnTo>
                  <a:lnTo>
                    <a:pt x="840" y="141"/>
                  </a:lnTo>
                  <a:lnTo>
                    <a:pt x="746" y="234"/>
                  </a:lnTo>
                  <a:lnTo>
                    <a:pt x="700" y="421"/>
                  </a:lnTo>
                  <a:lnTo>
                    <a:pt x="700" y="4617"/>
                  </a:lnTo>
                  <a:lnTo>
                    <a:pt x="280" y="4617"/>
                  </a:lnTo>
                  <a:lnTo>
                    <a:pt x="187" y="4664"/>
                  </a:lnTo>
                  <a:lnTo>
                    <a:pt x="94" y="4757"/>
                  </a:lnTo>
                  <a:lnTo>
                    <a:pt x="47" y="4850"/>
                  </a:lnTo>
                  <a:lnTo>
                    <a:pt x="0" y="4944"/>
                  </a:lnTo>
                  <a:lnTo>
                    <a:pt x="0" y="5037"/>
                  </a:lnTo>
                  <a:lnTo>
                    <a:pt x="47" y="5177"/>
                  </a:lnTo>
                  <a:lnTo>
                    <a:pt x="94" y="5270"/>
                  </a:lnTo>
                  <a:lnTo>
                    <a:pt x="1259" y="6576"/>
                  </a:lnTo>
                  <a:lnTo>
                    <a:pt x="1353" y="6716"/>
                  </a:lnTo>
                  <a:lnTo>
                    <a:pt x="1679" y="6716"/>
                  </a:lnTo>
                  <a:lnTo>
                    <a:pt x="1819" y="6576"/>
                  </a:lnTo>
                  <a:lnTo>
                    <a:pt x="2985" y="5270"/>
                  </a:lnTo>
                  <a:lnTo>
                    <a:pt x="3031" y="5177"/>
                  </a:lnTo>
                  <a:lnTo>
                    <a:pt x="3078" y="5037"/>
                  </a:lnTo>
                  <a:lnTo>
                    <a:pt x="3078" y="4944"/>
                  </a:lnTo>
                  <a:lnTo>
                    <a:pt x="3031" y="4850"/>
                  </a:lnTo>
                  <a:lnTo>
                    <a:pt x="2985" y="4757"/>
                  </a:lnTo>
                  <a:lnTo>
                    <a:pt x="2891" y="4664"/>
                  </a:lnTo>
                  <a:lnTo>
                    <a:pt x="2798" y="4617"/>
                  </a:lnTo>
                  <a:lnTo>
                    <a:pt x="2379" y="4617"/>
                  </a:lnTo>
                  <a:lnTo>
                    <a:pt x="2379" y="421"/>
                  </a:lnTo>
                  <a:lnTo>
                    <a:pt x="2332" y="234"/>
                  </a:lnTo>
                  <a:lnTo>
                    <a:pt x="2239" y="141"/>
                  </a:lnTo>
                  <a:lnTo>
                    <a:pt x="2099" y="48"/>
                  </a:lnTo>
                  <a:lnTo>
                    <a:pt x="19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2"/>
            <p:cNvSpPr/>
            <p:nvPr/>
          </p:nvSpPr>
          <p:spPr>
            <a:xfrm>
              <a:off x="1069300" y="2072350"/>
              <a:ext cx="184200" cy="185375"/>
            </a:xfrm>
            <a:custGeom>
              <a:rect b="b" l="l" r="r" t="t"/>
              <a:pathLst>
                <a:path extrusionOk="0" h="7415" w="7368">
                  <a:moveTo>
                    <a:pt x="3824" y="700"/>
                  </a:moveTo>
                  <a:lnTo>
                    <a:pt x="3964" y="793"/>
                  </a:lnTo>
                  <a:lnTo>
                    <a:pt x="4057" y="933"/>
                  </a:lnTo>
                  <a:lnTo>
                    <a:pt x="4057" y="1073"/>
                  </a:lnTo>
                  <a:lnTo>
                    <a:pt x="4057" y="1259"/>
                  </a:lnTo>
                  <a:lnTo>
                    <a:pt x="4290" y="1352"/>
                  </a:lnTo>
                  <a:lnTo>
                    <a:pt x="4477" y="1399"/>
                  </a:lnTo>
                  <a:lnTo>
                    <a:pt x="4757" y="1586"/>
                  </a:lnTo>
                  <a:lnTo>
                    <a:pt x="4803" y="1632"/>
                  </a:lnTo>
                  <a:lnTo>
                    <a:pt x="4897" y="1725"/>
                  </a:lnTo>
                  <a:lnTo>
                    <a:pt x="4897" y="1912"/>
                  </a:lnTo>
                  <a:lnTo>
                    <a:pt x="4897" y="2052"/>
                  </a:lnTo>
                  <a:lnTo>
                    <a:pt x="4803" y="2192"/>
                  </a:lnTo>
                  <a:lnTo>
                    <a:pt x="4663" y="2285"/>
                  </a:lnTo>
                  <a:lnTo>
                    <a:pt x="4384" y="2285"/>
                  </a:lnTo>
                  <a:lnTo>
                    <a:pt x="4244" y="2192"/>
                  </a:lnTo>
                  <a:lnTo>
                    <a:pt x="4057" y="2098"/>
                  </a:lnTo>
                  <a:lnTo>
                    <a:pt x="4057" y="3218"/>
                  </a:lnTo>
                  <a:lnTo>
                    <a:pt x="4244" y="3311"/>
                  </a:lnTo>
                  <a:lnTo>
                    <a:pt x="4477" y="3404"/>
                  </a:lnTo>
                  <a:lnTo>
                    <a:pt x="4710" y="3544"/>
                  </a:lnTo>
                  <a:lnTo>
                    <a:pt x="4897" y="3731"/>
                  </a:lnTo>
                  <a:lnTo>
                    <a:pt x="5036" y="3917"/>
                  </a:lnTo>
                  <a:lnTo>
                    <a:pt x="5130" y="4104"/>
                  </a:lnTo>
                  <a:lnTo>
                    <a:pt x="5176" y="4337"/>
                  </a:lnTo>
                  <a:lnTo>
                    <a:pt x="5223" y="4570"/>
                  </a:lnTo>
                  <a:lnTo>
                    <a:pt x="5176" y="4850"/>
                  </a:lnTo>
                  <a:lnTo>
                    <a:pt x="5130" y="5083"/>
                  </a:lnTo>
                  <a:lnTo>
                    <a:pt x="5036" y="5316"/>
                  </a:lnTo>
                  <a:lnTo>
                    <a:pt x="4897" y="5549"/>
                  </a:lnTo>
                  <a:lnTo>
                    <a:pt x="4710" y="5736"/>
                  </a:lnTo>
                  <a:lnTo>
                    <a:pt x="4430" y="5922"/>
                  </a:lnTo>
                  <a:lnTo>
                    <a:pt x="4057" y="6062"/>
                  </a:lnTo>
                  <a:lnTo>
                    <a:pt x="4057" y="6342"/>
                  </a:lnTo>
                  <a:lnTo>
                    <a:pt x="4057" y="6482"/>
                  </a:lnTo>
                  <a:lnTo>
                    <a:pt x="3964" y="6622"/>
                  </a:lnTo>
                  <a:lnTo>
                    <a:pt x="3824" y="6668"/>
                  </a:lnTo>
                  <a:lnTo>
                    <a:pt x="3684" y="6715"/>
                  </a:lnTo>
                  <a:lnTo>
                    <a:pt x="3544" y="6668"/>
                  </a:lnTo>
                  <a:lnTo>
                    <a:pt x="3404" y="6622"/>
                  </a:lnTo>
                  <a:lnTo>
                    <a:pt x="3311" y="6482"/>
                  </a:lnTo>
                  <a:lnTo>
                    <a:pt x="3264" y="6342"/>
                  </a:lnTo>
                  <a:lnTo>
                    <a:pt x="3264" y="6109"/>
                  </a:lnTo>
                  <a:lnTo>
                    <a:pt x="3078" y="6062"/>
                  </a:lnTo>
                  <a:lnTo>
                    <a:pt x="2845" y="6015"/>
                  </a:lnTo>
                  <a:lnTo>
                    <a:pt x="2612" y="5922"/>
                  </a:lnTo>
                  <a:lnTo>
                    <a:pt x="2378" y="5782"/>
                  </a:lnTo>
                  <a:lnTo>
                    <a:pt x="2285" y="5642"/>
                  </a:lnTo>
                  <a:lnTo>
                    <a:pt x="2239" y="5502"/>
                  </a:lnTo>
                  <a:lnTo>
                    <a:pt x="2192" y="5363"/>
                  </a:lnTo>
                  <a:lnTo>
                    <a:pt x="2285" y="5223"/>
                  </a:lnTo>
                  <a:lnTo>
                    <a:pt x="2378" y="5129"/>
                  </a:lnTo>
                  <a:lnTo>
                    <a:pt x="2518" y="5036"/>
                  </a:lnTo>
                  <a:lnTo>
                    <a:pt x="2658" y="5036"/>
                  </a:lnTo>
                  <a:lnTo>
                    <a:pt x="2798" y="5129"/>
                  </a:lnTo>
                  <a:lnTo>
                    <a:pt x="3078" y="5269"/>
                  </a:lnTo>
                  <a:lnTo>
                    <a:pt x="3264" y="5316"/>
                  </a:lnTo>
                  <a:lnTo>
                    <a:pt x="3264" y="3777"/>
                  </a:lnTo>
                  <a:lnTo>
                    <a:pt x="2985" y="3591"/>
                  </a:lnTo>
                  <a:lnTo>
                    <a:pt x="2705" y="3451"/>
                  </a:lnTo>
                  <a:lnTo>
                    <a:pt x="2518" y="3218"/>
                  </a:lnTo>
                  <a:lnTo>
                    <a:pt x="2378" y="2938"/>
                  </a:lnTo>
                  <a:lnTo>
                    <a:pt x="2332" y="2658"/>
                  </a:lnTo>
                  <a:lnTo>
                    <a:pt x="2332" y="2332"/>
                  </a:lnTo>
                  <a:lnTo>
                    <a:pt x="2472" y="1959"/>
                  </a:lnTo>
                  <a:lnTo>
                    <a:pt x="2658" y="1679"/>
                  </a:lnTo>
                  <a:lnTo>
                    <a:pt x="2891" y="1446"/>
                  </a:lnTo>
                  <a:lnTo>
                    <a:pt x="3218" y="1306"/>
                  </a:lnTo>
                  <a:lnTo>
                    <a:pt x="3264" y="1306"/>
                  </a:lnTo>
                  <a:lnTo>
                    <a:pt x="3264" y="1073"/>
                  </a:lnTo>
                  <a:lnTo>
                    <a:pt x="3311" y="933"/>
                  </a:lnTo>
                  <a:lnTo>
                    <a:pt x="3404" y="793"/>
                  </a:lnTo>
                  <a:lnTo>
                    <a:pt x="3544" y="700"/>
                  </a:lnTo>
                  <a:close/>
                  <a:moveTo>
                    <a:pt x="3311" y="0"/>
                  </a:moveTo>
                  <a:lnTo>
                    <a:pt x="2938" y="93"/>
                  </a:lnTo>
                  <a:lnTo>
                    <a:pt x="2565" y="187"/>
                  </a:lnTo>
                  <a:lnTo>
                    <a:pt x="2239" y="280"/>
                  </a:lnTo>
                  <a:lnTo>
                    <a:pt x="1912" y="466"/>
                  </a:lnTo>
                  <a:lnTo>
                    <a:pt x="1632" y="653"/>
                  </a:lnTo>
                  <a:lnTo>
                    <a:pt x="1306" y="839"/>
                  </a:lnTo>
                  <a:lnTo>
                    <a:pt x="1073" y="1073"/>
                  </a:lnTo>
                  <a:lnTo>
                    <a:pt x="840" y="1352"/>
                  </a:lnTo>
                  <a:lnTo>
                    <a:pt x="607" y="1632"/>
                  </a:lnTo>
                  <a:lnTo>
                    <a:pt x="420" y="1959"/>
                  </a:lnTo>
                  <a:lnTo>
                    <a:pt x="280" y="2238"/>
                  </a:lnTo>
                  <a:lnTo>
                    <a:pt x="140" y="2611"/>
                  </a:lnTo>
                  <a:lnTo>
                    <a:pt x="47" y="2938"/>
                  </a:lnTo>
                  <a:lnTo>
                    <a:pt x="0" y="3311"/>
                  </a:lnTo>
                  <a:lnTo>
                    <a:pt x="0" y="3684"/>
                  </a:lnTo>
                  <a:lnTo>
                    <a:pt x="0" y="4057"/>
                  </a:lnTo>
                  <a:lnTo>
                    <a:pt x="47" y="4430"/>
                  </a:lnTo>
                  <a:lnTo>
                    <a:pt x="140" y="4803"/>
                  </a:lnTo>
                  <a:lnTo>
                    <a:pt x="280" y="5129"/>
                  </a:lnTo>
                  <a:lnTo>
                    <a:pt x="420" y="5456"/>
                  </a:lnTo>
                  <a:lnTo>
                    <a:pt x="607" y="5782"/>
                  </a:lnTo>
                  <a:lnTo>
                    <a:pt x="840" y="6062"/>
                  </a:lnTo>
                  <a:lnTo>
                    <a:pt x="1073" y="6295"/>
                  </a:lnTo>
                  <a:lnTo>
                    <a:pt x="1306" y="6575"/>
                  </a:lnTo>
                  <a:lnTo>
                    <a:pt x="1632" y="6761"/>
                  </a:lnTo>
                  <a:lnTo>
                    <a:pt x="1912" y="6948"/>
                  </a:lnTo>
                  <a:lnTo>
                    <a:pt x="2239" y="7088"/>
                  </a:lnTo>
                  <a:lnTo>
                    <a:pt x="2565" y="7228"/>
                  </a:lnTo>
                  <a:lnTo>
                    <a:pt x="2938" y="7321"/>
                  </a:lnTo>
                  <a:lnTo>
                    <a:pt x="3311" y="7368"/>
                  </a:lnTo>
                  <a:lnTo>
                    <a:pt x="3684" y="7414"/>
                  </a:lnTo>
                  <a:lnTo>
                    <a:pt x="4057" y="7368"/>
                  </a:lnTo>
                  <a:lnTo>
                    <a:pt x="4430" y="7321"/>
                  </a:lnTo>
                  <a:lnTo>
                    <a:pt x="4757" y="7228"/>
                  </a:lnTo>
                  <a:lnTo>
                    <a:pt x="5130" y="7088"/>
                  </a:lnTo>
                  <a:lnTo>
                    <a:pt x="5456" y="6948"/>
                  </a:lnTo>
                  <a:lnTo>
                    <a:pt x="5736" y="6761"/>
                  </a:lnTo>
                  <a:lnTo>
                    <a:pt x="6016" y="6575"/>
                  </a:lnTo>
                  <a:lnTo>
                    <a:pt x="6295" y="6295"/>
                  </a:lnTo>
                  <a:lnTo>
                    <a:pt x="6529" y="6062"/>
                  </a:lnTo>
                  <a:lnTo>
                    <a:pt x="6762" y="5782"/>
                  </a:lnTo>
                  <a:lnTo>
                    <a:pt x="6948" y="5456"/>
                  </a:lnTo>
                  <a:lnTo>
                    <a:pt x="7088" y="5129"/>
                  </a:lnTo>
                  <a:lnTo>
                    <a:pt x="7228" y="4803"/>
                  </a:lnTo>
                  <a:lnTo>
                    <a:pt x="7321" y="4430"/>
                  </a:lnTo>
                  <a:lnTo>
                    <a:pt x="7368" y="4057"/>
                  </a:lnTo>
                  <a:lnTo>
                    <a:pt x="7368" y="3684"/>
                  </a:lnTo>
                  <a:lnTo>
                    <a:pt x="7368" y="3311"/>
                  </a:lnTo>
                  <a:lnTo>
                    <a:pt x="7321" y="2938"/>
                  </a:lnTo>
                  <a:lnTo>
                    <a:pt x="7228" y="2611"/>
                  </a:lnTo>
                  <a:lnTo>
                    <a:pt x="7088" y="2238"/>
                  </a:lnTo>
                  <a:lnTo>
                    <a:pt x="6948" y="1959"/>
                  </a:lnTo>
                  <a:lnTo>
                    <a:pt x="6762" y="1632"/>
                  </a:lnTo>
                  <a:lnTo>
                    <a:pt x="6529" y="1352"/>
                  </a:lnTo>
                  <a:lnTo>
                    <a:pt x="6295" y="1073"/>
                  </a:lnTo>
                  <a:lnTo>
                    <a:pt x="6016" y="839"/>
                  </a:lnTo>
                  <a:lnTo>
                    <a:pt x="5736" y="653"/>
                  </a:lnTo>
                  <a:lnTo>
                    <a:pt x="5456" y="466"/>
                  </a:lnTo>
                  <a:lnTo>
                    <a:pt x="5130" y="280"/>
                  </a:lnTo>
                  <a:lnTo>
                    <a:pt x="4757" y="187"/>
                  </a:lnTo>
                  <a:lnTo>
                    <a:pt x="4430" y="93"/>
                  </a:lnTo>
                  <a:lnTo>
                    <a:pt x="4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2"/>
            <p:cNvSpPr/>
            <p:nvPr/>
          </p:nvSpPr>
          <p:spPr>
            <a:xfrm>
              <a:off x="1170725" y="2173750"/>
              <a:ext cx="9350" cy="29175"/>
            </a:xfrm>
            <a:custGeom>
              <a:rect b="b" l="l" r="r" t="t"/>
              <a:pathLst>
                <a:path extrusionOk="0" h="1167" w="374">
                  <a:moveTo>
                    <a:pt x="0" y="1"/>
                  </a:moveTo>
                  <a:lnTo>
                    <a:pt x="0" y="1167"/>
                  </a:lnTo>
                  <a:lnTo>
                    <a:pt x="140" y="1073"/>
                  </a:lnTo>
                  <a:lnTo>
                    <a:pt x="233" y="934"/>
                  </a:lnTo>
                  <a:lnTo>
                    <a:pt x="327" y="794"/>
                  </a:lnTo>
                  <a:lnTo>
                    <a:pt x="327" y="654"/>
                  </a:lnTo>
                  <a:lnTo>
                    <a:pt x="373" y="514"/>
                  </a:lnTo>
                  <a:lnTo>
                    <a:pt x="327" y="374"/>
                  </a:lnTo>
                  <a:lnTo>
                    <a:pt x="233" y="187"/>
                  </a:lnTo>
                  <a:lnTo>
                    <a:pt x="140" y="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2"/>
            <p:cNvSpPr/>
            <p:nvPr/>
          </p:nvSpPr>
          <p:spPr>
            <a:xfrm>
              <a:off x="1147400" y="2125975"/>
              <a:ext cx="3525" cy="18675"/>
            </a:xfrm>
            <a:custGeom>
              <a:rect b="b" l="l" r="r" t="t"/>
              <a:pathLst>
                <a:path extrusionOk="0" h="747" w="141">
                  <a:moveTo>
                    <a:pt x="140" y="0"/>
                  </a:moveTo>
                  <a:lnTo>
                    <a:pt x="47" y="140"/>
                  </a:lnTo>
                  <a:lnTo>
                    <a:pt x="1" y="327"/>
                  </a:lnTo>
                  <a:lnTo>
                    <a:pt x="1" y="513"/>
                  </a:lnTo>
                  <a:lnTo>
                    <a:pt x="47" y="606"/>
                  </a:lnTo>
                  <a:lnTo>
                    <a:pt x="94" y="653"/>
                  </a:lnTo>
                  <a:lnTo>
                    <a:pt x="140" y="746"/>
                  </a:lnTo>
                  <a:lnTo>
                    <a:pt x="1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32"/>
          <p:cNvGrpSpPr/>
          <p:nvPr/>
        </p:nvGrpSpPr>
        <p:grpSpPr>
          <a:xfrm>
            <a:off x="6937758" y="1589275"/>
            <a:ext cx="334600" cy="335750"/>
            <a:chOff x="3262075" y="1996575"/>
            <a:chExt cx="334600" cy="335750"/>
          </a:xfrm>
        </p:grpSpPr>
        <p:sp>
          <p:nvSpPr>
            <p:cNvPr id="481" name="Google Shape;481;p32"/>
            <p:cNvSpPr/>
            <p:nvPr/>
          </p:nvSpPr>
          <p:spPr>
            <a:xfrm>
              <a:off x="3301725" y="2089825"/>
              <a:ext cx="294950" cy="124750"/>
            </a:xfrm>
            <a:custGeom>
              <a:rect b="b" l="l" r="r" t="t"/>
              <a:pathLst>
                <a:path extrusionOk="0" h="4990" w="11798">
                  <a:moveTo>
                    <a:pt x="9793" y="1"/>
                  </a:moveTo>
                  <a:lnTo>
                    <a:pt x="9653" y="94"/>
                  </a:lnTo>
                  <a:lnTo>
                    <a:pt x="9513" y="187"/>
                  </a:lnTo>
                  <a:lnTo>
                    <a:pt x="9466" y="327"/>
                  </a:lnTo>
                  <a:lnTo>
                    <a:pt x="9466" y="467"/>
                  </a:lnTo>
                  <a:lnTo>
                    <a:pt x="9559" y="607"/>
                  </a:lnTo>
                  <a:lnTo>
                    <a:pt x="9653" y="747"/>
                  </a:lnTo>
                  <a:lnTo>
                    <a:pt x="9793" y="793"/>
                  </a:lnTo>
                  <a:lnTo>
                    <a:pt x="10492" y="887"/>
                  </a:lnTo>
                  <a:lnTo>
                    <a:pt x="8114" y="2798"/>
                  </a:lnTo>
                  <a:lnTo>
                    <a:pt x="7787" y="2658"/>
                  </a:lnTo>
                  <a:lnTo>
                    <a:pt x="7461" y="2612"/>
                  </a:lnTo>
                  <a:lnTo>
                    <a:pt x="7275" y="2658"/>
                  </a:lnTo>
                  <a:lnTo>
                    <a:pt x="7041" y="2705"/>
                  </a:lnTo>
                  <a:lnTo>
                    <a:pt x="6902" y="2798"/>
                  </a:lnTo>
                  <a:lnTo>
                    <a:pt x="6715" y="2892"/>
                  </a:lnTo>
                  <a:lnTo>
                    <a:pt x="5503" y="2192"/>
                  </a:lnTo>
                  <a:lnTo>
                    <a:pt x="5503" y="1959"/>
                  </a:lnTo>
                  <a:lnTo>
                    <a:pt x="5503" y="1726"/>
                  </a:lnTo>
                  <a:lnTo>
                    <a:pt x="5409" y="1539"/>
                  </a:lnTo>
                  <a:lnTo>
                    <a:pt x="5316" y="1306"/>
                  </a:lnTo>
                  <a:lnTo>
                    <a:pt x="5176" y="1166"/>
                  </a:lnTo>
                  <a:lnTo>
                    <a:pt x="4990" y="980"/>
                  </a:lnTo>
                  <a:lnTo>
                    <a:pt x="4803" y="887"/>
                  </a:lnTo>
                  <a:lnTo>
                    <a:pt x="4570" y="840"/>
                  </a:lnTo>
                  <a:lnTo>
                    <a:pt x="4337" y="793"/>
                  </a:lnTo>
                  <a:lnTo>
                    <a:pt x="4104" y="840"/>
                  </a:lnTo>
                  <a:lnTo>
                    <a:pt x="3871" y="887"/>
                  </a:lnTo>
                  <a:lnTo>
                    <a:pt x="3684" y="980"/>
                  </a:lnTo>
                  <a:lnTo>
                    <a:pt x="3497" y="1166"/>
                  </a:lnTo>
                  <a:lnTo>
                    <a:pt x="3358" y="1306"/>
                  </a:lnTo>
                  <a:lnTo>
                    <a:pt x="3218" y="1539"/>
                  </a:lnTo>
                  <a:lnTo>
                    <a:pt x="3171" y="1726"/>
                  </a:lnTo>
                  <a:lnTo>
                    <a:pt x="3171" y="1959"/>
                  </a:lnTo>
                  <a:lnTo>
                    <a:pt x="3171" y="2099"/>
                  </a:lnTo>
                  <a:lnTo>
                    <a:pt x="233" y="3451"/>
                  </a:lnTo>
                  <a:lnTo>
                    <a:pt x="93" y="3544"/>
                  </a:lnTo>
                  <a:lnTo>
                    <a:pt x="47" y="3684"/>
                  </a:lnTo>
                  <a:lnTo>
                    <a:pt x="0" y="3824"/>
                  </a:lnTo>
                  <a:lnTo>
                    <a:pt x="47" y="3964"/>
                  </a:lnTo>
                  <a:lnTo>
                    <a:pt x="140" y="4104"/>
                  </a:lnTo>
                  <a:lnTo>
                    <a:pt x="280" y="4197"/>
                  </a:lnTo>
                  <a:lnTo>
                    <a:pt x="420" y="4197"/>
                  </a:lnTo>
                  <a:lnTo>
                    <a:pt x="560" y="4151"/>
                  </a:lnTo>
                  <a:lnTo>
                    <a:pt x="3497" y="2798"/>
                  </a:lnTo>
                  <a:lnTo>
                    <a:pt x="3684" y="2938"/>
                  </a:lnTo>
                  <a:lnTo>
                    <a:pt x="3871" y="3078"/>
                  </a:lnTo>
                  <a:lnTo>
                    <a:pt x="4104" y="3125"/>
                  </a:lnTo>
                  <a:lnTo>
                    <a:pt x="4337" y="3171"/>
                  </a:lnTo>
                  <a:lnTo>
                    <a:pt x="4523" y="3125"/>
                  </a:lnTo>
                  <a:lnTo>
                    <a:pt x="4757" y="3078"/>
                  </a:lnTo>
                  <a:lnTo>
                    <a:pt x="4943" y="2985"/>
                  </a:lnTo>
                  <a:lnTo>
                    <a:pt x="5083" y="2892"/>
                  </a:lnTo>
                  <a:lnTo>
                    <a:pt x="6295" y="3591"/>
                  </a:lnTo>
                  <a:lnTo>
                    <a:pt x="6295" y="3824"/>
                  </a:lnTo>
                  <a:lnTo>
                    <a:pt x="6342" y="4057"/>
                  </a:lnTo>
                  <a:lnTo>
                    <a:pt x="6389" y="4291"/>
                  </a:lnTo>
                  <a:lnTo>
                    <a:pt x="6482" y="4477"/>
                  </a:lnTo>
                  <a:lnTo>
                    <a:pt x="6622" y="4664"/>
                  </a:lnTo>
                  <a:lnTo>
                    <a:pt x="6808" y="4803"/>
                  </a:lnTo>
                  <a:lnTo>
                    <a:pt x="6995" y="4897"/>
                  </a:lnTo>
                  <a:lnTo>
                    <a:pt x="7228" y="4990"/>
                  </a:lnTo>
                  <a:lnTo>
                    <a:pt x="7694" y="4990"/>
                  </a:lnTo>
                  <a:lnTo>
                    <a:pt x="7927" y="4897"/>
                  </a:lnTo>
                  <a:lnTo>
                    <a:pt x="8114" y="4803"/>
                  </a:lnTo>
                  <a:lnTo>
                    <a:pt x="8300" y="4664"/>
                  </a:lnTo>
                  <a:lnTo>
                    <a:pt x="8440" y="4477"/>
                  </a:lnTo>
                  <a:lnTo>
                    <a:pt x="8580" y="4291"/>
                  </a:lnTo>
                  <a:lnTo>
                    <a:pt x="8627" y="4057"/>
                  </a:lnTo>
                  <a:lnTo>
                    <a:pt x="8673" y="3824"/>
                  </a:lnTo>
                  <a:lnTo>
                    <a:pt x="8627" y="3638"/>
                  </a:lnTo>
                  <a:lnTo>
                    <a:pt x="8580" y="3405"/>
                  </a:lnTo>
                  <a:lnTo>
                    <a:pt x="10818" y="1633"/>
                  </a:lnTo>
                  <a:lnTo>
                    <a:pt x="10772" y="2146"/>
                  </a:lnTo>
                  <a:lnTo>
                    <a:pt x="10772" y="2285"/>
                  </a:lnTo>
                  <a:lnTo>
                    <a:pt x="10818" y="2425"/>
                  </a:lnTo>
                  <a:lnTo>
                    <a:pt x="10912" y="2565"/>
                  </a:lnTo>
                  <a:lnTo>
                    <a:pt x="11052" y="2612"/>
                  </a:lnTo>
                  <a:lnTo>
                    <a:pt x="11238" y="2612"/>
                  </a:lnTo>
                  <a:lnTo>
                    <a:pt x="11378" y="2519"/>
                  </a:lnTo>
                  <a:lnTo>
                    <a:pt x="11471" y="2425"/>
                  </a:lnTo>
                  <a:lnTo>
                    <a:pt x="11518" y="2285"/>
                  </a:lnTo>
                  <a:lnTo>
                    <a:pt x="11798" y="747"/>
                  </a:lnTo>
                  <a:lnTo>
                    <a:pt x="11798" y="560"/>
                  </a:lnTo>
                  <a:lnTo>
                    <a:pt x="11751" y="420"/>
                  </a:lnTo>
                  <a:lnTo>
                    <a:pt x="11611" y="327"/>
                  </a:lnTo>
                  <a:lnTo>
                    <a:pt x="11471" y="280"/>
                  </a:lnTo>
                  <a:lnTo>
                    <a:pt x="99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2"/>
            <p:cNvSpPr/>
            <p:nvPr/>
          </p:nvSpPr>
          <p:spPr>
            <a:xfrm>
              <a:off x="3262075" y="1996575"/>
              <a:ext cx="334600" cy="335750"/>
            </a:xfrm>
            <a:custGeom>
              <a:rect b="b" l="l" r="r" t="t"/>
              <a:pathLst>
                <a:path extrusionOk="0" h="13430" w="13384">
                  <a:moveTo>
                    <a:pt x="420" y="0"/>
                  </a:moveTo>
                  <a:lnTo>
                    <a:pt x="234" y="47"/>
                  </a:lnTo>
                  <a:lnTo>
                    <a:pt x="141" y="140"/>
                  </a:lnTo>
                  <a:lnTo>
                    <a:pt x="47" y="233"/>
                  </a:lnTo>
                  <a:lnTo>
                    <a:pt x="1" y="420"/>
                  </a:lnTo>
                  <a:lnTo>
                    <a:pt x="1" y="13057"/>
                  </a:lnTo>
                  <a:lnTo>
                    <a:pt x="47" y="13196"/>
                  </a:lnTo>
                  <a:lnTo>
                    <a:pt x="141" y="13336"/>
                  </a:lnTo>
                  <a:lnTo>
                    <a:pt x="234" y="13430"/>
                  </a:lnTo>
                  <a:lnTo>
                    <a:pt x="13151" y="13430"/>
                  </a:lnTo>
                  <a:lnTo>
                    <a:pt x="13290" y="13336"/>
                  </a:lnTo>
                  <a:lnTo>
                    <a:pt x="13337" y="13196"/>
                  </a:lnTo>
                  <a:lnTo>
                    <a:pt x="13384" y="13057"/>
                  </a:lnTo>
                  <a:lnTo>
                    <a:pt x="13384" y="12637"/>
                  </a:lnTo>
                  <a:lnTo>
                    <a:pt x="794" y="12637"/>
                  </a:lnTo>
                  <a:lnTo>
                    <a:pt x="794" y="420"/>
                  </a:lnTo>
                  <a:lnTo>
                    <a:pt x="747" y="233"/>
                  </a:lnTo>
                  <a:lnTo>
                    <a:pt x="700" y="140"/>
                  </a:lnTo>
                  <a:lnTo>
                    <a:pt x="560" y="47"/>
                  </a:lnTo>
                  <a:lnTo>
                    <a:pt x="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2"/>
            <p:cNvSpPr/>
            <p:nvPr/>
          </p:nvSpPr>
          <p:spPr>
            <a:xfrm>
              <a:off x="3455600" y="1996575"/>
              <a:ext cx="66475" cy="135250"/>
            </a:xfrm>
            <a:custGeom>
              <a:rect b="b" l="l" r="r" t="t"/>
              <a:pathLst>
                <a:path extrusionOk="0" h="5410" w="2659">
                  <a:moveTo>
                    <a:pt x="980" y="1259"/>
                  </a:moveTo>
                  <a:lnTo>
                    <a:pt x="980" y="2005"/>
                  </a:lnTo>
                  <a:lnTo>
                    <a:pt x="840" y="1912"/>
                  </a:lnTo>
                  <a:lnTo>
                    <a:pt x="793" y="1772"/>
                  </a:lnTo>
                  <a:lnTo>
                    <a:pt x="793" y="1586"/>
                  </a:lnTo>
                  <a:lnTo>
                    <a:pt x="840" y="1399"/>
                  </a:lnTo>
                  <a:lnTo>
                    <a:pt x="980" y="1259"/>
                  </a:lnTo>
                  <a:close/>
                  <a:moveTo>
                    <a:pt x="1632" y="2985"/>
                  </a:moveTo>
                  <a:lnTo>
                    <a:pt x="1772" y="3078"/>
                  </a:lnTo>
                  <a:lnTo>
                    <a:pt x="1866" y="3124"/>
                  </a:lnTo>
                  <a:lnTo>
                    <a:pt x="1959" y="3311"/>
                  </a:lnTo>
                  <a:lnTo>
                    <a:pt x="2006" y="3497"/>
                  </a:lnTo>
                  <a:lnTo>
                    <a:pt x="1959" y="3637"/>
                  </a:lnTo>
                  <a:lnTo>
                    <a:pt x="1959" y="3777"/>
                  </a:lnTo>
                  <a:lnTo>
                    <a:pt x="1866" y="3917"/>
                  </a:lnTo>
                  <a:lnTo>
                    <a:pt x="1772" y="4010"/>
                  </a:lnTo>
                  <a:lnTo>
                    <a:pt x="1632" y="4104"/>
                  </a:lnTo>
                  <a:lnTo>
                    <a:pt x="1632" y="2985"/>
                  </a:lnTo>
                  <a:close/>
                  <a:moveTo>
                    <a:pt x="1306" y="0"/>
                  </a:moveTo>
                  <a:lnTo>
                    <a:pt x="1166" y="47"/>
                  </a:lnTo>
                  <a:lnTo>
                    <a:pt x="1073" y="93"/>
                  </a:lnTo>
                  <a:lnTo>
                    <a:pt x="980" y="233"/>
                  </a:lnTo>
                  <a:lnTo>
                    <a:pt x="980" y="327"/>
                  </a:lnTo>
                  <a:lnTo>
                    <a:pt x="980" y="560"/>
                  </a:lnTo>
                  <a:lnTo>
                    <a:pt x="886" y="560"/>
                  </a:lnTo>
                  <a:lnTo>
                    <a:pt x="607" y="700"/>
                  </a:lnTo>
                  <a:lnTo>
                    <a:pt x="373" y="886"/>
                  </a:lnTo>
                  <a:lnTo>
                    <a:pt x="234" y="1166"/>
                  </a:lnTo>
                  <a:lnTo>
                    <a:pt x="140" y="1446"/>
                  </a:lnTo>
                  <a:lnTo>
                    <a:pt x="94" y="1772"/>
                  </a:lnTo>
                  <a:lnTo>
                    <a:pt x="140" y="2005"/>
                  </a:lnTo>
                  <a:lnTo>
                    <a:pt x="280" y="2238"/>
                  </a:lnTo>
                  <a:lnTo>
                    <a:pt x="467" y="2472"/>
                  </a:lnTo>
                  <a:lnTo>
                    <a:pt x="700" y="2611"/>
                  </a:lnTo>
                  <a:lnTo>
                    <a:pt x="980" y="2751"/>
                  </a:lnTo>
                  <a:lnTo>
                    <a:pt x="980" y="4197"/>
                  </a:lnTo>
                  <a:lnTo>
                    <a:pt x="747" y="4150"/>
                  </a:lnTo>
                  <a:lnTo>
                    <a:pt x="513" y="4010"/>
                  </a:lnTo>
                  <a:lnTo>
                    <a:pt x="373" y="3964"/>
                  </a:lnTo>
                  <a:lnTo>
                    <a:pt x="280" y="3964"/>
                  </a:lnTo>
                  <a:lnTo>
                    <a:pt x="140" y="4010"/>
                  </a:lnTo>
                  <a:lnTo>
                    <a:pt x="47" y="4104"/>
                  </a:lnTo>
                  <a:lnTo>
                    <a:pt x="0" y="4197"/>
                  </a:lnTo>
                  <a:lnTo>
                    <a:pt x="0" y="4337"/>
                  </a:lnTo>
                  <a:lnTo>
                    <a:pt x="47" y="4430"/>
                  </a:lnTo>
                  <a:lnTo>
                    <a:pt x="140" y="4523"/>
                  </a:lnTo>
                  <a:lnTo>
                    <a:pt x="373" y="4663"/>
                  </a:lnTo>
                  <a:lnTo>
                    <a:pt x="560" y="4756"/>
                  </a:lnTo>
                  <a:lnTo>
                    <a:pt x="793" y="4803"/>
                  </a:lnTo>
                  <a:lnTo>
                    <a:pt x="980" y="4850"/>
                  </a:lnTo>
                  <a:lnTo>
                    <a:pt x="980" y="5083"/>
                  </a:lnTo>
                  <a:lnTo>
                    <a:pt x="980" y="5176"/>
                  </a:lnTo>
                  <a:lnTo>
                    <a:pt x="1073" y="5316"/>
                  </a:lnTo>
                  <a:lnTo>
                    <a:pt x="1166" y="5363"/>
                  </a:lnTo>
                  <a:lnTo>
                    <a:pt x="1306" y="5409"/>
                  </a:lnTo>
                  <a:lnTo>
                    <a:pt x="1446" y="5363"/>
                  </a:lnTo>
                  <a:lnTo>
                    <a:pt x="1539" y="5316"/>
                  </a:lnTo>
                  <a:lnTo>
                    <a:pt x="1586" y="5176"/>
                  </a:lnTo>
                  <a:lnTo>
                    <a:pt x="1632" y="5083"/>
                  </a:lnTo>
                  <a:lnTo>
                    <a:pt x="1632" y="4803"/>
                  </a:lnTo>
                  <a:lnTo>
                    <a:pt x="1912" y="4710"/>
                  </a:lnTo>
                  <a:lnTo>
                    <a:pt x="2192" y="4523"/>
                  </a:lnTo>
                  <a:lnTo>
                    <a:pt x="2332" y="4337"/>
                  </a:lnTo>
                  <a:lnTo>
                    <a:pt x="2472" y="4150"/>
                  </a:lnTo>
                  <a:lnTo>
                    <a:pt x="2565" y="3964"/>
                  </a:lnTo>
                  <a:lnTo>
                    <a:pt x="2612" y="3731"/>
                  </a:lnTo>
                  <a:lnTo>
                    <a:pt x="2658" y="3497"/>
                  </a:lnTo>
                  <a:lnTo>
                    <a:pt x="2612" y="3311"/>
                  </a:lnTo>
                  <a:lnTo>
                    <a:pt x="2565" y="3078"/>
                  </a:lnTo>
                  <a:lnTo>
                    <a:pt x="2472" y="2891"/>
                  </a:lnTo>
                  <a:lnTo>
                    <a:pt x="2379" y="2751"/>
                  </a:lnTo>
                  <a:lnTo>
                    <a:pt x="2192" y="2611"/>
                  </a:lnTo>
                  <a:lnTo>
                    <a:pt x="2006" y="2472"/>
                  </a:lnTo>
                  <a:lnTo>
                    <a:pt x="1819" y="2378"/>
                  </a:lnTo>
                  <a:lnTo>
                    <a:pt x="1632" y="2285"/>
                  </a:lnTo>
                  <a:lnTo>
                    <a:pt x="1632" y="1213"/>
                  </a:lnTo>
                  <a:lnTo>
                    <a:pt x="1772" y="1259"/>
                  </a:lnTo>
                  <a:lnTo>
                    <a:pt x="1819" y="1306"/>
                  </a:lnTo>
                  <a:lnTo>
                    <a:pt x="1912" y="1399"/>
                  </a:lnTo>
                  <a:lnTo>
                    <a:pt x="2145" y="1399"/>
                  </a:lnTo>
                  <a:lnTo>
                    <a:pt x="2285" y="1352"/>
                  </a:lnTo>
                  <a:lnTo>
                    <a:pt x="2332" y="1213"/>
                  </a:lnTo>
                  <a:lnTo>
                    <a:pt x="2379" y="1119"/>
                  </a:lnTo>
                  <a:lnTo>
                    <a:pt x="2379" y="979"/>
                  </a:lnTo>
                  <a:lnTo>
                    <a:pt x="2285" y="886"/>
                  </a:lnTo>
                  <a:lnTo>
                    <a:pt x="2192" y="746"/>
                  </a:lnTo>
                  <a:lnTo>
                    <a:pt x="2052" y="653"/>
                  </a:lnTo>
                  <a:lnTo>
                    <a:pt x="1866" y="606"/>
                  </a:lnTo>
                  <a:lnTo>
                    <a:pt x="1632" y="513"/>
                  </a:lnTo>
                  <a:lnTo>
                    <a:pt x="1632" y="327"/>
                  </a:lnTo>
                  <a:lnTo>
                    <a:pt x="1586" y="233"/>
                  </a:lnTo>
                  <a:lnTo>
                    <a:pt x="1539" y="93"/>
                  </a:lnTo>
                  <a:lnTo>
                    <a:pt x="1446" y="47"/>
                  </a:lnTo>
                  <a:lnTo>
                    <a:pt x="1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2"/>
            <p:cNvSpPr/>
            <p:nvPr/>
          </p:nvSpPr>
          <p:spPr>
            <a:xfrm>
              <a:off x="3389150" y="2188925"/>
              <a:ext cx="45500" cy="104925"/>
            </a:xfrm>
            <a:custGeom>
              <a:rect b="b" l="l" r="r" t="t"/>
              <a:pathLst>
                <a:path extrusionOk="0" h="4197" w="1820">
                  <a:moveTo>
                    <a:pt x="234" y="0"/>
                  </a:moveTo>
                  <a:lnTo>
                    <a:pt x="94" y="93"/>
                  </a:lnTo>
                  <a:lnTo>
                    <a:pt x="47" y="233"/>
                  </a:lnTo>
                  <a:lnTo>
                    <a:pt x="0" y="373"/>
                  </a:lnTo>
                  <a:lnTo>
                    <a:pt x="0" y="4197"/>
                  </a:lnTo>
                  <a:lnTo>
                    <a:pt x="1819" y="4197"/>
                  </a:lnTo>
                  <a:lnTo>
                    <a:pt x="1819" y="373"/>
                  </a:lnTo>
                  <a:lnTo>
                    <a:pt x="1819" y="233"/>
                  </a:lnTo>
                  <a:lnTo>
                    <a:pt x="1726" y="93"/>
                  </a:lnTo>
                  <a:lnTo>
                    <a:pt x="15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2"/>
            <p:cNvSpPr/>
            <p:nvPr/>
          </p:nvSpPr>
          <p:spPr>
            <a:xfrm>
              <a:off x="3308725" y="2214575"/>
              <a:ext cx="45475" cy="79275"/>
            </a:xfrm>
            <a:custGeom>
              <a:rect b="b" l="l" r="r" t="t"/>
              <a:pathLst>
                <a:path extrusionOk="0" h="3171" w="1819">
                  <a:moveTo>
                    <a:pt x="373" y="0"/>
                  </a:moveTo>
                  <a:lnTo>
                    <a:pt x="233" y="47"/>
                  </a:lnTo>
                  <a:lnTo>
                    <a:pt x="93" y="140"/>
                  </a:lnTo>
                  <a:lnTo>
                    <a:pt x="0" y="233"/>
                  </a:lnTo>
                  <a:lnTo>
                    <a:pt x="0" y="420"/>
                  </a:lnTo>
                  <a:lnTo>
                    <a:pt x="0" y="3171"/>
                  </a:lnTo>
                  <a:lnTo>
                    <a:pt x="1819" y="3171"/>
                  </a:lnTo>
                  <a:lnTo>
                    <a:pt x="1819" y="420"/>
                  </a:lnTo>
                  <a:lnTo>
                    <a:pt x="1772" y="233"/>
                  </a:lnTo>
                  <a:lnTo>
                    <a:pt x="1725" y="140"/>
                  </a:lnTo>
                  <a:lnTo>
                    <a:pt x="1585" y="47"/>
                  </a:lnTo>
                  <a:lnTo>
                    <a:pt x="14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2"/>
            <p:cNvSpPr/>
            <p:nvPr/>
          </p:nvSpPr>
          <p:spPr>
            <a:xfrm>
              <a:off x="3469575" y="2234375"/>
              <a:ext cx="46675" cy="59475"/>
            </a:xfrm>
            <a:custGeom>
              <a:rect b="b" l="l" r="r" t="t"/>
              <a:pathLst>
                <a:path extrusionOk="0" h="2379" w="1867">
                  <a:moveTo>
                    <a:pt x="421" y="1"/>
                  </a:moveTo>
                  <a:lnTo>
                    <a:pt x="281" y="47"/>
                  </a:lnTo>
                  <a:lnTo>
                    <a:pt x="141" y="94"/>
                  </a:lnTo>
                  <a:lnTo>
                    <a:pt x="48" y="234"/>
                  </a:lnTo>
                  <a:lnTo>
                    <a:pt x="1" y="374"/>
                  </a:lnTo>
                  <a:lnTo>
                    <a:pt x="1" y="2379"/>
                  </a:lnTo>
                  <a:lnTo>
                    <a:pt x="1866" y="2379"/>
                  </a:lnTo>
                  <a:lnTo>
                    <a:pt x="1866" y="374"/>
                  </a:lnTo>
                  <a:lnTo>
                    <a:pt x="1820" y="234"/>
                  </a:lnTo>
                  <a:lnTo>
                    <a:pt x="1726" y="94"/>
                  </a:lnTo>
                  <a:lnTo>
                    <a:pt x="1633" y="47"/>
                  </a:lnTo>
                  <a:lnTo>
                    <a:pt x="14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2"/>
            <p:cNvSpPr/>
            <p:nvPr/>
          </p:nvSpPr>
          <p:spPr>
            <a:xfrm>
              <a:off x="3551200" y="2174925"/>
              <a:ext cx="45475" cy="118925"/>
            </a:xfrm>
            <a:custGeom>
              <a:rect b="b" l="l" r="r" t="t"/>
              <a:pathLst>
                <a:path extrusionOk="0" h="4757" w="1819">
                  <a:moveTo>
                    <a:pt x="373" y="1"/>
                  </a:moveTo>
                  <a:lnTo>
                    <a:pt x="233" y="47"/>
                  </a:lnTo>
                  <a:lnTo>
                    <a:pt x="93" y="140"/>
                  </a:lnTo>
                  <a:lnTo>
                    <a:pt x="0" y="234"/>
                  </a:lnTo>
                  <a:lnTo>
                    <a:pt x="0" y="420"/>
                  </a:lnTo>
                  <a:lnTo>
                    <a:pt x="0" y="4757"/>
                  </a:lnTo>
                  <a:lnTo>
                    <a:pt x="1819" y="4757"/>
                  </a:lnTo>
                  <a:lnTo>
                    <a:pt x="1819" y="420"/>
                  </a:lnTo>
                  <a:lnTo>
                    <a:pt x="1772" y="234"/>
                  </a:lnTo>
                  <a:lnTo>
                    <a:pt x="1725" y="140"/>
                  </a:lnTo>
                  <a:lnTo>
                    <a:pt x="1586" y="47"/>
                  </a:lnTo>
                  <a:lnTo>
                    <a:pt x="14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32"/>
          <p:cNvGrpSpPr/>
          <p:nvPr/>
        </p:nvGrpSpPr>
        <p:grpSpPr>
          <a:xfrm>
            <a:off x="4405449" y="1589262"/>
            <a:ext cx="335775" cy="335775"/>
            <a:chOff x="1754750" y="3383800"/>
            <a:chExt cx="335775" cy="335775"/>
          </a:xfrm>
        </p:grpSpPr>
        <p:sp>
          <p:nvSpPr>
            <p:cNvPr id="489" name="Google Shape;489;p32"/>
            <p:cNvSpPr/>
            <p:nvPr/>
          </p:nvSpPr>
          <p:spPr>
            <a:xfrm>
              <a:off x="1991400" y="3383800"/>
              <a:ext cx="72300" cy="72325"/>
            </a:xfrm>
            <a:custGeom>
              <a:rect b="b" l="l" r="r" t="t"/>
              <a:pathLst>
                <a:path extrusionOk="0" h="2893" w="2892">
                  <a:moveTo>
                    <a:pt x="1167" y="1"/>
                  </a:moveTo>
                  <a:lnTo>
                    <a:pt x="887" y="94"/>
                  </a:lnTo>
                  <a:lnTo>
                    <a:pt x="654" y="234"/>
                  </a:lnTo>
                  <a:lnTo>
                    <a:pt x="421" y="421"/>
                  </a:lnTo>
                  <a:lnTo>
                    <a:pt x="234" y="607"/>
                  </a:lnTo>
                  <a:lnTo>
                    <a:pt x="141" y="887"/>
                  </a:lnTo>
                  <a:lnTo>
                    <a:pt x="47" y="1167"/>
                  </a:lnTo>
                  <a:lnTo>
                    <a:pt x="1" y="1447"/>
                  </a:lnTo>
                  <a:lnTo>
                    <a:pt x="47" y="1726"/>
                  </a:lnTo>
                  <a:lnTo>
                    <a:pt x="141" y="2006"/>
                  </a:lnTo>
                  <a:lnTo>
                    <a:pt x="234" y="2239"/>
                  </a:lnTo>
                  <a:lnTo>
                    <a:pt x="421" y="2472"/>
                  </a:lnTo>
                  <a:lnTo>
                    <a:pt x="654" y="2612"/>
                  </a:lnTo>
                  <a:lnTo>
                    <a:pt x="887" y="2752"/>
                  </a:lnTo>
                  <a:lnTo>
                    <a:pt x="1167" y="2845"/>
                  </a:lnTo>
                  <a:lnTo>
                    <a:pt x="1446" y="2892"/>
                  </a:lnTo>
                  <a:lnTo>
                    <a:pt x="1726" y="2845"/>
                  </a:lnTo>
                  <a:lnTo>
                    <a:pt x="2006" y="2752"/>
                  </a:lnTo>
                  <a:lnTo>
                    <a:pt x="2239" y="2612"/>
                  </a:lnTo>
                  <a:lnTo>
                    <a:pt x="2472" y="2472"/>
                  </a:lnTo>
                  <a:lnTo>
                    <a:pt x="2659" y="2239"/>
                  </a:lnTo>
                  <a:lnTo>
                    <a:pt x="2799" y="2006"/>
                  </a:lnTo>
                  <a:lnTo>
                    <a:pt x="2845" y="1726"/>
                  </a:lnTo>
                  <a:lnTo>
                    <a:pt x="2892" y="1447"/>
                  </a:lnTo>
                  <a:lnTo>
                    <a:pt x="2845" y="1167"/>
                  </a:lnTo>
                  <a:lnTo>
                    <a:pt x="2799" y="887"/>
                  </a:lnTo>
                  <a:lnTo>
                    <a:pt x="2659" y="607"/>
                  </a:lnTo>
                  <a:lnTo>
                    <a:pt x="2472" y="421"/>
                  </a:lnTo>
                  <a:lnTo>
                    <a:pt x="2239" y="234"/>
                  </a:lnTo>
                  <a:lnTo>
                    <a:pt x="2006" y="94"/>
                  </a:lnTo>
                  <a:lnTo>
                    <a:pt x="1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2"/>
            <p:cNvSpPr/>
            <p:nvPr/>
          </p:nvSpPr>
          <p:spPr>
            <a:xfrm>
              <a:off x="1754750" y="3626300"/>
              <a:ext cx="26850" cy="53650"/>
            </a:xfrm>
            <a:custGeom>
              <a:rect b="b" l="l" r="r" t="t"/>
              <a:pathLst>
                <a:path extrusionOk="0" h="2146" w="1074">
                  <a:moveTo>
                    <a:pt x="374" y="0"/>
                  </a:moveTo>
                  <a:lnTo>
                    <a:pt x="234" y="47"/>
                  </a:lnTo>
                  <a:lnTo>
                    <a:pt x="94" y="93"/>
                  </a:lnTo>
                  <a:lnTo>
                    <a:pt x="1" y="233"/>
                  </a:lnTo>
                  <a:lnTo>
                    <a:pt x="1" y="373"/>
                  </a:lnTo>
                  <a:lnTo>
                    <a:pt x="1" y="2145"/>
                  </a:lnTo>
                  <a:lnTo>
                    <a:pt x="1073" y="2145"/>
                  </a:lnTo>
                  <a:lnTo>
                    <a:pt x="10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2"/>
            <p:cNvSpPr/>
            <p:nvPr/>
          </p:nvSpPr>
          <p:spPr>
            <a:xfrm>
              <a:off x="1801400" y="3573825"/>
              <a:ext cx="28000" cy="106125"/>
            </a:xfrm>
            <a:custGeom>
              <a:rect b="b" l="l" r="r" t="t"/>
              <a:pathLst>
                <a:path extrusionOk="0" h="4245" w="1120">
                  <a:moveTo>
                    <a:pt x="420" y="1"/>
                  </a:moveTo>
                  <a:lnTo>
                    <a:pt x="280" y="47"/>
                  </a:lnTo>
                  <a:lnTo>
                    <a:pt x="140" y="94"/>
                  </a:lnTo>
                  <a:lnTo>
                    <a:pt x="47" y="234"/>
                  </a:lnTo>
                  <a:lnTo>
                    <a:pt x="0" y="374"/>
                  </a:lnTo>
                  <a:lnTo>
                    <a:pt x="0" y="4244"/>
                  </a:lnTo>
                  <a:lnTo>
                    <a:pt x="1119" y="4244"/>
                  </a:lnTo>
                  <a:lnTo>
                    <a:pt x="11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2"/>
            <p:cNvSpPr/>
            <p:nvPr/>
          </p:nvSpPr>
          <p:spPr>
            <a:xfrm>
              <a:off x="1849175" y="3521375"/>
              <a:ext cx="28025" cy="158575"/>
            </a:xfrm>
            <a:custGeom>
              <a:rect b="b" l="l" r="r" t="t"/>
              <a:pathLst>
                <a:path extrusionOk="0" h="6343" w="1121">
                  <a:moveTo>
                    <a:pt x="421" y="0"/>
                  </a:moveTo>
                  <a:lnTo>
                    <a:pt x="234" y="47"/>
                  </a:lnTo>
                  <a:lnTo>
                    <a:pt x="141" y="94"/>
                  </a:lnTo>
                  <a:lnTo>
                    <a:pt x="48" y="234"/>
                  </a:lnTo>
                  <a:lnTo>
                    <a:pt x="1" y="373"/>
                  </a:lnTo>
                  <a:lnTo>
                    <a:pt x="1" y="6342"/>
                  </a:lnTo>
                  <a:lnTo>
                    <a:pt x="1120" y="6342"/>
                  </a:lnTo>
                  <a:lnTo>
                    <a:pt x="11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2"/>
            <p:cNvSpPr/>
            <p:nvPr/>
          </p:nvSpPr>
          <p:spPr>
            <a:xfrm>
              <a:off x="1880650" y="3423450"/>
              <a:ext cx="76975" cy="256500"/>
            </a:xfrm>
            <a:custGeom>
              <a:rect b="b" l="l" r="r" t="t"/>
              <a:pathLst>
                <a:path extrusionOk="0" h="10260" w="3079">
                  <a:moveTo>
                    <a:pt x="1353" y="0"/>
                  </a:moveTo>
                  <a:lnTo>
                    <a:pt x="1260" y="140"/>
                  </a:lnTo>
                  <a:lnTo>
                    <a:pt x="94" y="1446"/>
                  </a:lnTo>
                  <a:lnTo>
                    <a:pt x="48" y="1539"/>
                  </a:lnTo>
                  <a:lnTo>
                    <a:pt x="1" y="1679"/>
                  </a:lnTo>
                  <a:lnTo>
                    <a:pt x="1" y="1772"/>
                  </a:lnTo>
                  <a:lnTo>
                    <a:pt x="48" y="1866"/>
                  </a:lnTo>
                  <a:lnTo>
                    <a:pt x="94" y="1959"/>
                  </a:lnTo>
                  <a:lnTo>
                    <a:pt x="188" y="2052"/>
                  </a:lnTo>
                  <a:lnTo>
                    <a:pt x="281" y="2099"/>
                  </a:lnTo>
                  <a:lnTo>
                    <a:pt x="654" y="2099"/>
                  </a:lnTo>
                  <a:lnTo>
                    <a:pt x="654" y="10259"/>
                  </a:lnTo>
                  <a:lnTo>
                    <a:pt x="2426" y="10259"/>
                  </a:lnTo>
                  <a:lnTo>
                    <a:pt x="2426" y="2099"/>
                  </a:lnTo>
                  <a:lnTo>
                    <a:pt x="2799" y="2099"/>
                  </a:lnTo>
                  <a:lnTo>
                    <a:pt x="2892" y="2052"/>
                  </a:lnTo>
                  <a:lnTo>
                    <a:pt x="2985" y="1959"/>
                  </a:lnTo>
                  <a:lnTo>
                    <a:pt x="3032" y="1866"/>
                  </a:lnTo>
                  <a:lnTo>
                    <a:pt x="3079" y="1772"/>
                  </a:lnTo>
                  <a:lnTo>
                    <a:pt x="3079" y="1679"/>
                  </a:lnTo>
                  <a:lnTo>
                    <a:pt x="3032" y="1539"/>
                  </a:lnTo>
                  <a:lnTo>
                    <a:pt x="2985" y="1446"/>
                  </a:lnTo>
                  <a:lnTo>
                    <a:pt x="1820" y="140"/>
                  </a:lnTo>
                  <a:lnTo>
                    <a:pt x="1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2"/>
            <p:cNvSpPr/>
            <p:nvPr/>
          </p:nvSpPr>
          <p:spPr>
            <a:xfrm>
              <a:off x="1965750" y="3457250"/>
              <a:ext cx="124775" cy="222700"/>
            </a:xfrm>
            <a:custGeom>
              <a:rect b="b" l="l" r="r" t="t"/>
              <a:pathLst>
                <a:path extrusionOk="0" h="8908" w="4991">
                  <a:moveTo>
                    <a:pt x="840" y="1"/>
                  </a:moveTo>
                  <a:lnTo>
                    <a:pt x="514" y="420"/>
                  </a:lnTo>
                  <a:lnTo>
                    <a:pt x="327" y="607"/>
                  </a:lnTo>
                  <a:lnTo>
                    <a:pt x="234" y="840"/>
                  </a:lnTo>
                  <a:lnTo>
                    <a:pt x="141" y="1120"/>
                  </a:lnTo>
                  <a:lnTo>
                    <a:pt x="48" y="1353"/>
                  </a:lnTo>
                  <a:lnTo>
                    <a:pt x="1" y="1633"/>
                  </a:lnTo>
                  <a:lnTo>
                    <a:pt x="1" y="1913"/>
                  </a:lnTo>
                  <a:lnTo>
                    <a:pt x="1" y="4291"/>
                  </a:lnTo>
                  <a:lnTo>
                    <a:pt x="1" y="4431"/>
                  </a:lnTo>
                  <a:lnTo>
                    <a:pt x="94" y="4570"/>
                  </a:lnTo>
                  <a:lnTo>
                    <a:pt x="234" y="4617"/>
                  </a:lnTo>
                  <a:lnTo>
                    <a:pt x="374" y="4664"/>
                  </a:lnTo>
                  <a:lnTo>
                    <a:pt x="1027" y="4664"/>
                  </a:lnTo>
                  <a:lnTo>
                    <a:pt x="1027" y="8907"/>
                  </a:lnTo>
                  <a:lnTo>
                    <a:pt x="3918" y="8907"/>
                  </a:lnTo>
                  <a:lnTo>
                    <a:pt x="3918" y="4664"/>
                  </a:lnTo>
                  <a:lnTo>
                    <a:pt x="4571" y="4664"/>
                  </a:lnTo>
                  <a:lnTo>
                    <a:pt x="4711" y="4617"/>
                  </a:lnTo>
                  <a:lnTo>
                    <a:pt x="4851" y="4570"/>
                  </a:lnTo>
                  <a:lnTo>
                    <a:pt x="4944" y="4431"/>
                  </a:lnTo>
                  <a:lnTo>
                    <a:pt x="4990" y="4291"/>
                  </a:lnTo>
                  <a:lnTo>
                    <a:pt x="4990" y="1913"/>
                  </a:lnTo>
                  <a:lnTo>
                    <a:pt x="4944" y="1633"/>
                  </a:lnTo>
                  <a:lnTo>
                    <a:pt x="4897" y="1353"/>
                  </a:lnTo>
                  <a:lnTo>
                    <a:pt x="4851" y="1120"/>
                  </a:lnTo>
                  <a:lnTo>
                    <a:pt x="4757" y="840"/>
                  </a:lnTo>
                  <a:lnTo>
                    <a:pt x="4617" y="607"/>
                  </a:lnTo>
                  <a:lnTo>
                    <a:pt x="4477" y="420"/>
                  </a:lnTo>
                  <a:lnTo>
                    <a:pt x="4104" y="1"/>
                  </a:lnTo>
                  <a:lnTo>
                    <a:pt x="3778" y="327"/>
                  </a:lnTo>
                  <a:lnTo>
                    <a:pt x="3358" y="560"/>
                  </a:lnTo>
                  <a:lnTo>
                    <a:pt x="2939" y="700"/>
                  </a:lnTo>
                  <a:lnTo>
                    <a:pt x="2472" y="747"/>
                  </a:lnTo>
                  <a:lnTo>
                    <a:pt x="2006" y="700"/>
                  </a:lnTo>
                  <a:lnTo>
                    <a:pt x="1586" y="560"/>
                  </a:lnTo>
                  <a:lnTo>
                    <a:pt x="1167" y="327"/>
                  </a:lnTo>
                  <a:lnTo>
                    <a:pt x="8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2"/>
            <p:cNvSpPr/>
            <p:nvPr/>
          </p:nvSpPr>
          <p:spPr>
            <a:xfrm>
              <a:off x="1754750" y="3699725"/>
              <a:ext cx="335775" cy="19850"/>
            </a:xfrm>
            <a:custGeom>
              <a:rect b="b" l="l" r="r" t="t"/>
              <a:pathLst>
                <a:path extrusionOk="0" h="794" w="13431">
                  <a:moveTo>
                    <a:pt x="1" y="1"/>
                  </a:moveTo>
                  <a:lnTo>
                    <a:pt x="1" y="374"/>
                  </a:lnTo>
                  <a:lnTo>
                    <a:pt x="1" y="560"/>
                  </a:lnTo>
                  <a:lnTo>
                    <a:pt x="94" y="654"/>
                  </a:lnTo>
                  <a:lnTo>
                    <a:pt x="234" y="747"/>
                  </a:lnTo>
                  <a:lnTo>
                    <a:pt x="374" y="793"/>
                  </a:lnTo>
                  <a:lnTo>
                    <a:pt x="13011" y="793"/>
                  </a:lnTo>
                  <a:lnTo>
                    <a:pt x="13151" y="747"/>
                  </a:lnTo>
                  <a:lnTo>
                    <a:pt x="13291" y="654"/>
                  </a:lnTo>
                  <a:lnTo>
                    <a:pt x="13384" y="560"/>
                  </a:lnTo>
                  <a:lnTo>
                    <a:pt x="13430" y="374"/>
                  </a:lnTo>
                  <a:lnTo>
                    <a:pt x="13384" y="234"/>
                  </a:lnTo>
                  <a:lnTo>
                    <a:pt x="13291" y="94"/>
                  </a:lnTo>
                  <a:lnTo>
                    <a:pt x="13151" y="47"/>
                  </a:lnTo>
                  <a:lnTo>
                    <a:pt x="130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33"/>
          <p:cNvSpPr txBox="1"/>
          <p:nvPr>
            <p:ph idx="8"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PRODUCTS OR SERVICES</a:t>
            </a:r>
            <a:endParaRPr/>
          </a:p>
        </p:txBody>
      </p:sp>
      <p:sp>
        <p:nvSpPr>
          <p:cNvPr id="501" name="Google Shape;501;p33"/>
          <p:cNvSpPr txBox="1"/>
          <p:nvPr>
            <p:ph type="title"/>
          </p:nvPr>
        </p:nvSpPr>
        <p:spPr>
          <a:xfrm>
            <a:off x="1549963" y="1237825"/>
            <a:ext cx="29904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DESCRIPTIONS</a:t>
            </a:r>
            <a:endParaRPr/>
          </a:p>
        </p:txBody>
      </p:sp>
      <p:sp>
        <p:nvSpPr>
          <p:cNvPr id="502" name="Google Shape;502;p33"/>
          <p:cNvSpPr txBox="1"/>
          <p:nvPr>
            <p:ph idx="1" type="subTitle"/>
          </p:nvPr>
        </p:nvSpPr>
        <p:spPr>
          <a:xfrm>
            <a:off x="1549963" y="1449245"/>
            <a:ext cx="29904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detailed description of your products or services, highlighting their features and benefits. Use images or videos to help illustrate your offerings</a:t>
            </a:r>
            <a:endParaRPr/>
          </a:p>
        </p:txBody>
      </p:sp>
      <p:sp>
        <p:nvSpPr>
          <p:cNvPr id="503" name="Google Shape;503;p33"/>
          <p:cNvSpPr txBox="1"/>
          <p:nvPr>
            <p:ph idx="2" type="title"/>
          </p:nvPr>
        </p:nvSpPr>
        <p:spPr>
          <a:xfrm>
            <a:off x="5439417" y="1237825"/>
            <a:ext cx="29904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PRICING STRATEGY</a:t>
            </a:r>
            <a:endParaRPr/>
          </a:p>
        </p:txBody>
      </p:sp>
      <p:sp>
        <p:nvSpPr>
          <p:cNvPr id="504" name="Google Shape;504;p33"/>
          <p:cNvSpPr txBox="1"/>
          <p:nvPr>
            <p:ph idx="3" type="subTitle"/>
          </p:nvPr>
        </p:nvSpPr>
        <p:spPr>
          <a:xfrm>
            <a:off x="5439417" y="1449245"/>
            <a:ext cx="29904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 your pricing strategy, including any discounts or promotions you offer. Explain how you arrived at your pricing model and why it is competitive</a:t>
            </a:r>
            <a:endParaRPr/>
          </a:p>
        </p:txBody>
      </p:sp>
      <p:sp>
        <p:nvSpPr>
          <p:cNvPr id="505" name="Google Shape;505;p33"/>
          <p:cNvSpPr txBox="1"/>
          <p:nvPr>
            <p:ph idx="4" type="title"/>
          </p:nvPr>
        </p:nvSpPr>
        <p:spPr>
          <a:xfrm>
            <a:off x="1549963" y="3038455"/>
            <a:ext cx="29862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DEVELOPMENT</a:t>
            </a:r>
            <a:endParaRPr/>
          </a:p>
        </p:txBody>
      </p:sp>
      <p:sp>
        <p:nvSpPr>
          <p:cNvPr id="506" name="Google Shape;506;p33"/>
          <p:cNvSpPr txBox="1"/>
          <p:nvPr>
            <p:ph idx="5" type="subTitle"/>
          </p:nvPr>
        </p:nvSpPr>
        <p:spPr>
          <a:xfrm>
            <a:off x="1549963" y="3249875"/>
            <a:ext cx="29904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Share any plans you have for developing new products or services in the future. Explain how these offerings will address a need in the market and differentiate from others</a:t>
            </a:r>
            <a:endParaRPr/>
          </a:p>
        </p:txBody>
      </p:sp>
      <p:sp>
        <p:nvSpPr>
          <p:cNvPr id="507" name="Google Shape;507;p33"/>
          <p:cNvSpPr txBox="1"/>
          <p:nvPr>
            <p:ph idx="6" type="title"/>
          </p:nvPr>
        </p:nvSpPr>
        <p:spPr>
          <a:xfrm>
            <a:off x="5439417" y="3038455"/>
            <a:ext cx="29904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CUSTOMER SUPPORT</a:t>
            </a:r>
            <a:endParaRPr/>
          </a:p>
        </p:txBody>
      </p:sp>
      <p:sp>
        <p:nvSpPr>
          <p:cNvPr id="508" name="Google Shape;508;p33"/>
          <p:cNvSpPr txBox="1"/>
          <p:nvPr>
            <p:ph idx="7" type="subTitle"/>
          </p:nvPr>
        </p:nvSpPr>
        <p:spPr>
          <a:xfrm>
            <a:off x="5439417" y="3249875"/>
            <a:ext cx="29904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customer support services offered, including technical support, training, and warranties/guarantees. Highlight customer success stories to demonstrate effectiveness</a:t>
            </a:r>
            <a:endParaRPr/>
          </a:p>
        </p:txBody>
      </p:sp>
      <p:sp>
        <p:nvSpPr>
          <p:cNvPr id="509" name="Google Shape;509;p33"/>
          <p:cNvSpPr/>
          <p:nvPr/>
        </p:nvSpPr>
        <p:spPr>
          <a:xfrm>
            <a:off x="714183" y="1238384"/>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3"/>
          <p:cNvSpPr/>
          <p:nvPr/>
        </p:nvSpPr>
        <p:spPr>
          <a:xfrm>
            <a:off x="714183" y="3015622"/>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3"/>
          <p:cNvSpPr/>
          <p:nvPr/>
        </p:nvSpPr>
        <p:spPr>
          <a:xfrm>
            <a:off x="4600408" y="1238384"/>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3"/>
          <p:cNvSpPr/>
          <p:nvPr/>
        </p:nvSpPr>
        <p:spPr>
          <a:xfrm>
            <a:off x="4600408" y="3015622"/>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 name="Google Shape;513;p33"/>
          <p:cNvGrpSpPr/>
          <p:nvPr/>
        </p:nvGrpSpPr>
        <p:grpSpPr>
          <a:xfrm>
            <a:off x="925795" y="1450009"/>
            <a:ext cx="335775" cy="335750"/>
            <a:chOff x="2505500" y="1996575"/>
            <a:chExt cx="335775" cy="335750"/>
          </a:xfrm>
        </p:grpSpPr>
        <p:sp>
          <p:nvSpPr>
            <p:cNvPr id="514" name="Google Shape;514;p33"/>
            <p:cNvSpPr/>
            <p:nvPr/>
          </p:nvSpPr>
          <p:spPr>
            <a:xfrm>
              <a:off x="2624425" y="1996575"/>
              <a:ext cx="216850" cy="216850"/>
            </a:xfrm>
            <a:custGeom>
              <a:rect b="b" l="l" r="r" t="t"/>
              <a:pathLst>
                <a:path extrusionOk="0" h="8674" w="8674">
                  <a:moveTo>
                    <a:pt x="4383" y="1632"/>
                  </a:moveTo>
                  <a:lnTo>
                    <a:pt x="4663" y="1679"/>
                  </a:lnTo>
                  <a:lnTo>
                    <a:pt x="4943" y="1772"/>
                  </a:lnTo>
                  <a:lnTo>
                    <a:pt x="5176" y="1912"/>
                  </a:lnTo>
                  <a:lnTo>
                    <a:pt x="5409" y="2052"/>
                  </a:lnTo>
                  <a:lnTo>
                    <a:pt x="5596" y="2285"/>
                  </a:lnTo>
                  <a:lnTo>
                    <a:pt x="5736" y="2518"/>
                  </a:lnTo>
                  <a:lnTo>
                    <a:pt x="5829" y="2798"/>
                  </a:lnTo>
                  <a:lnTo>
                    <a:pt x="5875" y="3078"/>
                  </a:lnTo>
                  <a:lnTo>
                    <a:pt x="5829" y="3358"/>
                  </a:lnTo>
                  <a:lnTo>
                    <a:pt x="5782" y="3684"/>
                  </a:lnTo>
                  <a:lnTo>
                    <a:pt x="5642" y="3964"/>
                  </a:lnTo>
                  <a:lnTo>
                    <a:pt x="5456" y="4197"/>
                  </a:lnTo>
                  <a:lnTo>
                    <a:pt x="5269" y="4337"/>
                  </a:lnTo>
                  <a:lnTo>
                    <a:pt x="5129" y="4430"/>
                  </a:lnTo>
                  <a:lnTo>
                    <a:pt x="4756" y="4617"/>
                  </a:lnTo>
                  <a:lnTo>
                    <a:pt x="4756" y="5456"/>
                  </a:lnTo>
                  <a:lnTo>
                    <a:pt x="4710" y="5596"/>
                  </a:lnTo>
                  <a:lnTo>
                    <a:pt x="4616" y="5736"/>
                  </a:lnTo>
                  <a:lnTo>
                    <a:pt x="4477" y="5782"/>
                  </a:lnTo>
                  <a:lnTo>
                    <a:pt x="4337" y="5829"/>
                  </a:lnTo>
                  <a:lnTo>
                    <a:pt x="4197" y="5782"/>
                  </a:lnTo>
                  <a:lnTo>
                    <a:pt x="4057" y="5736"/>
                  </a:lnTo>
                  <a:lnTo>
                    <a:pt x="3964" y="5596"/>
                  </a:lnTo>
                  <a:lnTo>
                    <a:pt x="3964" y="5456"/>
                  </a:lnTo>
                  <a:lnTo>
                    <a:pt x="3964" y="4290"/>
                  </a:lnTo>
                  <a:lnTo>
                    <a:pt x="3964" y="4104"/>
                  </a:lnTo>
                  <a:lnTo>
                    <a:pt x="4057" y="4010"/>
                  </a:lnTo>
                  <a:lnTo>
                    <a:pt x="4197" y="3917"/>
                  </a:lnTo>
                  <a:lnTo>
                    <a:pt x="4337" y="3870"/>
                  </a:lnTo>
                  <a:lnTo>
                    <a:pt x="4477" y="3870"/>
                  </a:lnTo>
                  <a:lnTo>
                    <a:pt x="4616" y="3824"/>
                  </a:lnTo>
                  <a:lnTo>
                    <a:pt x="4756" y="3731"/>
                  </a:lnTo>
                  <a:lnTo>
                    <a:pt x="4850" y="3637"/>
                  </a:lnTo>
                  <a:lnTo>
                    <a:pt x="4943" y="3544"/>
                  </a:lnTo>
                  <a:lnTo>
                    <a:pt x="5036" y="3404"/>
                  </a:lnTo>
                  <a:lnTo>
                    <a:pt x="5083" y="3264"/>
                  </a:lnTo>
                  <a:lnTo>
                    <a:pt x="5083" y="3124"/>
                  </a:lnTo>
                  <a:lnTo>
                    <a:pt x="4990" y="2845"/>
                  </a:lnTo>
                  <a:lnTo>
                    <a:pt x="4850" y="2611"/>
                  </a:lnTo>
                  <a:lnTo>
                    <a:pt x="4616" y="2472"/>
                  </a:lnTo>
                  <a:lnTo>
                    <a:pt x="4383" y="2425"/>
                  </a:lnTo>
                  <a:lnTo>
                    <a:pt x="4337" y="2425"/>
                  </a:lnTo>
                  <a:lnTo>
                    <a:pt x="4104" y="2472"/>
                  </a:lnTo>
                  <a:lnTo>
                    <a:pt x="3870" y="2611"/>
                  </a:lnTo>
                  <a:lnTo>
                    <a:pt x="3730" y="2798"/>
                  </a:lnTo>
                  <a:lnTo>
                    <a:pt x="3637" y="3031"/>
                  </a:lnTo>
                  <a:lnTo>
                    <a:pt x="3637" y="3171"/>
                  </a:lnTo>
                  <a:lnTo>
                    <a:pt x="3591" y="3311"/>
                  </a:lnTo>
                  <a:lnTo>
                    <a:pt x="3497" y="3451"/>
                  </a:lnTo>
                  <a:lnTo>
                    <a:pt x="3404" y="3497"/>
                  </a:lnTo>
                  <a:lnTo>
                    <a:pt x="3218" y="3544"/>
                  </a:lnTo>
                  <a:lnTo>
                    <a:pt x="3078" y="3497"/>
                  </a:lnTo>
                  <a:lnTo>
                    <a:pt x="2938" y="3451"/>
                  </a:lnTo>
                  <a:lnTo>
                    <a:pt x="2845" y="3311"/>
                  </a:lnTo>
                  <a:lnTo>
                    <a:pt x="2845" y="3171"/>
                  </a:lnTo>
                  <a:lnTo>
                    <a:pt x="2845" y="2938"/>
                  </a:lnTo>
                  <a:lnTo>
                    <a:pt x="2938" y="2658"/>
                  </a:lnTo>
                  <a:lnTo>
                    <a:pt x="3031" y="2425"/>
                  </a:lnTo>
                  <a:lnTo>
                    <a:pt x="3171" y="2192"/>
                  </a:lnTo>
                  <a:lnTo>
                    <a:pt x="3357" y="2005"/>
                  </a:lnTo>
                  <a:lnTo>
                    <a:pt x="3591" y="1865"/>
                  </a:lnTo>
                  <a:lnTo>
                    <a:pt x="3824" y="1725"/>
                  </a:lnTo>
                  <a:lnTo>
                    <a:pt x="4104" y="1679"/>
                  </a:lnTo>
                  <a:lnTo>
                    <a:pt x="4383" y="1632"/>
                  </a:lnTo>
                  <a:close/>
                  <a:moveTo>
                    <a:pt x="4477" y="6249"/>
                  </a:moveTo>
                  <a:lnTo>
                    <a:pt x="4616" y="6342"/>
                  </a:lnTo>
                  <a:lnTo>
                    <a:pt x="4710" y="6482"/>
                  </a:lnTo>
                  <a:lnTo>
                    <a:pt x="4756" y="6622"/>
                  </a:lnTo>
                  <a:lnTo>
                    <a:pt x="4710" y="6762"/>
                  </a:lnTo>
                  <a:lnTo>
                    <a:pt x="4616" y="6901"/>
                  </a:lnTo>
                  <a:lnTo>
                    <a:pt x="4477" y="6995"/>
                  </a:lnTo>
                  <a:lnTo>
                    <a:pt x="4337" y="7041"/>
                  </a:lnTo>
                  <a:lnTo>
                    <a:pt x="4197" y="6995"/>
                  </a:lnTo>
                  <a:lnTo>
                    <a:pt x="4057" y="6901"/>
                  </a:lnTo>
                  <a:lnTo>
                    <a:pt x="3964" y="6762"/>
                  </a:lnTo>
                  <a:lnTo>
                    <a:pt x="3964" y="6622"/>
                  </a:lnTo>
                  <a:lnTo>
                    <a:pt x="3964" y="6482"/>
                  </a:lnTo>
                  <a:lnTo>
                    <a:pt x="4057" y="6342"/>
                  </a:lnTo>
                  <a:lnTo>
                    <a:pt x="4197" y="6249"/>
                  </a:lnTo>
                  <a:close/>
                  <a:moveTo>
                    <a:pt x="4337" y="0"/>
                  </a:moveTo>
                  <a:lnTo>
                    <a:pt x="3917" y="47"/>
                  </a:lnTo>
                  <a:lnTo>
                    <a:pt x="3497" y="93"/>
                  </a:lnTo>
                  <a:lnTo>
                    <a:pt x="3078" y="233"/>
                  </a:lnTo>
                  <a:lnTo>
                    <a:pt x="2658" y="373"/>
                  </a:lnTo>
                  <a:lnTo>
                    <a:pt x="2285" y="560"/>
                  </a:lnTo>
                  <a:lnTo>
                    <a:pt x="1912" y="746"/>
                  </a:lnTo>
                  <a:lnTo>
                    <a:pt x="1585" y="1026"/>
                  </a:lnTo>
                  <a:lnTo>
                    <a:pt x="1306" y="1306"/>
                  </a:lnTo>
                  <a:lnTo>
                    <a:pt x="1026" y="1586"/>
                  </a:lnTo>
                  <a:lnTo>
                    <a:pt x="746" y="1912"/>
                  </a:lnTo>
                  <a:lnTo>
                    <a:pt x="560" y="2285"/>
                  </a:lnTo>
                  <a:lnTo>
                    <a:pt x="373" y="2658"/>
                  </a:lnTo>
                  <a:lnTo>
                    <a:pt x="233" y="3078"/>
                  </a:lnTo>
                  <a:lnTo>
                    <a:pt x="93" y="3451"/>
                  </a:lnTo>
                  <a:lnTo>
                    <a:pt x="47" y="3917"/>
                  </a:lnTo>
                  <a:lnTo>
                    <a:pt x="0" y="4337"/>
                  </a:lnTo>
                  <a:lnTo>
                    <a:pt x="47" y="4803"/>
                  </a:lnTo>
                  <a:lnTo>
                    <a:pt x="93" y="5223"/>
                  </a:lnTo>
                  <a:lnTo>
                    <a:pt x="233" y="5642"/>
                  </a:lnTo>
                  <a:lnTo>
                    <a:pt x="373" y="6015"/>
                  </a:lnTo>
                  <a:lnTo>
                    <a:pt x="560" y="6388"/>
                  </a:lnTo>
                  <a:lnTo>
                    <a:pt x="746" y="6762"/>
                  </a:lnTo>
                  <a:lnTo>
                    <a:pt x="1026" y="7088"/>
                  </a:lnTo>
                  <a:lnTo>
                    <a:pt x="1306" y="7414"/>
                  </a:lnTo>
                  <a:lnTo>
                    <a:pt x="1585" y="7694"/>
                  </a:lnTo>
                  <a:lnTo>
                    <a:pt x="1912" y="7927"/>
                  </a:lnTo>
                  <a:lnTo>
                    <a:pt x="2285" y="8160"/>
                  </a:lnTo>
                  <a:lnTo>
                    <a:pt x="2658" y="8347"/>
                  </a:lnTo>
                  <a:lnTo>
                    <a:pt x="3078" y="8487"/>
                  </a:lnTo>
                  <a:lnTo>
                    <a:pt x="3497" y="8580"/>
                  </a:lnTo>
                  <a:lnTo>
                    <a:pt x="3917" y="8627"/>
                  </a:lnTo>
                  <a:lnTo>
                    <a:pt x="4337" y="8673"/>
                  </a:lnTo>
                  <a:lnTo>
                    <a:pt x="8394" y="8673"/>
                  </a:lnTo>
                  <a:lnTo>
                    <a:pt x="8487" y="8627"/>
                  </a:lnTo>
                  <a:lnTo>
                    <a:pt x="8580" y="8533"/>
                  </a:lnTo>
                  <a:lnTo>
                    <a:pt x="8627" y="8440"/>
                  </a:lnTo>
                  <a:lnTo>
                    <a:pt x="8673" y="8347"/>
                  </a:lnTo>
                  <a:lnTo>
                    <a:pt x="8673" y="8207"/>
                  </a:lnTo>
                  <a:lnTo>
                    <a:pt x="8627" y="8114"/>
                  </a:lnTo>
                  <a:lnTo>
                    <a:pt x="8580" y="8021"/>
                  </a:lnTo>
                  <a:lnTo>
                    <a:pt x="7741" y="7041"/>
                  </a:lnTo>
                  <a:lnTo>
                    <a:pt x="7927" y="6762"/>
                  </a:lnTo>
                  <a:lnTo>
                    <a:pt x="8114" y="6435"/>
                  </a:lnTo>
                  <a:lnTo>
                    <a:pt x="8300" y="6109"/>
                  </a:lnTo>
                  <a:lnTo>
                    <a:pt x="8440" y="5782"/>
                  </a:lnTo>
                  <a:lnTo>
                    <a:pt x="8533" y="5409"/>
                  </a:lnTo>
                  <a:lnTo>
                    <a:pt x="8627" y="5083"/>
                  </a:lnTo>
                  <a:lnTo>
                    <a:pt x="8673" y="4710"/>
                  </a:lnTo>
                  <a:lnTo>
                    <a:pt x="8673" y="4337"/>
                  </a:lnTo>
                  <a:lnTo>
                    <a:pt x="8673" y="3917"/>
                  </a:lnTo>
                  <a:lnTo>
                    <a:pt x="8580" y="3451"/>
                  </a:lnTo>
                  <a:lnTo>
                    <a:pt x="8487" y="3078"/>
                  </a:lnTo>
                  <a:lnTo>
                    <a:pt x="8347" y="2658"/>
                  </a:lnTo>
                  <a:lnTo>
                    <a:pt x="8160" y="2285"/>
                  </a:lnTo>
                  <a:lnTo>
                    <a:pt x="7927" y="1912"/>
                  </a:lnTo>
                  <a:lnTo>
                    <a:pt x="7694" y="1586"/>
                  </a:lnTo>
                  <a:lnTo>
                    <a:pt x="7414" y="1306"/>
                  </a:lnTo>
                  <a:lnTo>
                    <a:pt x="7088" y="1026"/>
                  </a:lnTo>
                  <a:lnTo>
                    <a:pt x="6761" y="746"/>
                  </a:lnTo>
                  <a:lnTo>
                    <a:pt x="6388" y="560"/>
                  </a:lnTo>
                  <a:lnTo>
                    <a:pt x="6015" y="373"/>
                  </a:lnTo>
                  <a:lnTo>
                    <a:pt x="5642" y="233"/>
                  </a:lnTo>
                  <a:lnTo>
                    <a:pt x="5223" y="93"/>
                  </a:lnTo>
                  <a:lnTo>
                    <a:pt x="4803" y="47"/>
                  </a:lnTo>
                  <a:lnTo>
                    <a:pt x="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3"/>
            <p:cNvSpPr/>
            <p:nvPr/>
          </p:nvSpPr>
          <p:spPr>
            <a:xfrm>
              <a:off x="2505500" y="2116650"/>
              <a:ext cx="215700" cy="215675"/>
            </a:xfrm>
            <a:custGeom>
              <a:rect b="b" l="l" r="r" t="t"/>
              <a:pathLst>
                <a:path extrusionOk="0" h="8627" w="8628">
                  <a:moveTo>
                    <a:pt x="5643" y="4710"/>
                  </a:moveTo>
                  <a:lnTo>
                    <a:pt x="5783" y="4756"/>
                  </a:lnTo>
                  <a:lnTo>
                    <a:pt x="5923" y="4803"/>
                  </a:lnTo>
                  <a:lnTo>
                    <a:pt x="6016" y="4943"/>
                  </a:lnTo>
                  <a:lnTo>
                    <a:pt x="6016" y="5083"/>
                  </a:lnTo>
                  <a:lnTo>
                    <a:pt x="6016" y="5269"/>
                  </a:lnTo>
                  <a:lnTo>
                    <a:pt x="5923" y="5363"/>
                  </a:lnTo>
                  <a:lnTo>
                    <a:pt x="5783" y="5456"/>
                  </a:lnTo>
                  <a:lnTo>
                    <a:pt x="5643" y="5502"/>
                  </a:lnTo>
                  <a:lnTo>
                    <a:pt x="3032" y="5502"/>
                  </a:lnTo>
                  <a:lnTo>
                    <a:pt x="2845" y="5456"/>
                  </a:lnTo>
                  <a:lnTo>
                    <a:pt x="2752" y="5363"/>
                  </a:lnTo>
                  <a:lnTo>
                    <a:pt x="2659" y="5269"/>
                  </a:lnTo>
                  <a:lnTo>
                    <a:pt x="2612" y="5083"/>
                  </a:lnTo>
                  <a:lnTo>
                    <a:pt x="2659" y="4943"/>
                  </a:lnTo>
                  <a:lnTo>
                    <a:pt x="2752" y="4803"/>
                  </a:lnTo>
                  <a:lnTo>
                    <a:pt x="2845" y="4756"/>
                  </a:lnTo>
                  <a:lnTo>
                    <a:pt x="3032" y="4710"/>
                  </a:lnTo>
                  <a:close/>
                  <a:moveTo>
                    <a:pt x="4011" y="0"/>
                  </a:moveTo>
                  <a:lnTo>
                    <a:pt x="3591" y="47"/>
                  </a:lnTo>
                  <a:lnTo>
                    <a:pt x="3172" y="140"/>
                  </a:lnTo>
                  <a:lnTo>
                    <a:pt x="2799" y="280"/>
                  </a:lnTo>
                  <a:lnTo>
                    <a:pt x="2426" y="420"/>
                  </a:lnTo>
                  <a:lnTo>
                    <a:pt x="2099" y="606"/>
                  </a:lnTo>
                  <a:lnTo>
                    <a:pt x="1773" y="839"/>
                  </a:lnTo>
                  <a:lnTo>
                    <a:pt x="1446" y="1073"/>
                  </a:lnTo>
                  <a:lnTo>
                    <a:pt x="1167" y="1352"/>
                  </a:lnTo>
                  <a:lnTo>
                    <a:pt x="887" y="1679"/>
                  </a:lnTo>
                  <a:lnTo>
                    <a:pt x="700" y="2005"/>
                  </a:lnTo>
                  <a:lnTo>
                    <a:pt x="467" y="2332"/>
                  </a:lnTo>
                  <a:lnTo>
                    <a:pt x="327" y="2705"/>
                  </a:lnTo>
                  <a:lnTo>
                    <a:pt x="187" y="3078"/>
                  </a:lnTo>
                  <a:lnTo>
                    <a:pt x="94" y="3497"/>
                  </a:lnTo>
                  <a:lnTo>
                    <a:pt x="1" y="3870"/>
                  </a:lnTo>
                  <a:lnTo>
                    <a:pt x="1" y="4337"/>
                  </a:lnTo>
                  <a:lnTo>
                    <a:pt x="1" y="4663"/>
                  </a:lnTo>
                  <a:lnTo>
                    <a:pt x="47" y="5036"/>
                  </a:lnTo>
                  <a:lnTo>
                    <a:pt x="141" y="5409"/>
                  </a:lnTo>
                  <a:lnTo>
                    <a:pt x="234" y="5736"/>
                  </a:lnTo>
                  <a:lnTo>
                    <a:pt x="374" y="6062"/>
                  </a:lnTo>
                  <a:lnTo>
                    <a:pt x="560" y="6388"/>
                  </a:lnTo>
                  <a:lnTo>
                    <a:pt x="747" y="6715"/>
                  </a:lnTo>
                  <a:lnTo>
                    <a:pt x="933" y="6995"/>
                  </a:lnTo>
                  <a:lnTo>
                    <a:pt x="94" y="7974"/>
                  </a:lnTo>
                  <a:lnTo>
                    <a:pt x="47" y="8067"/>
                  </a:lnTo>
                  <a:lnTo>
                    <a:pt x="1" y="8207"/>
                  </a:lnTo>
                  <a:lnTo>
                    <a:pt x="1" y="8300"/>
                  </a:lnTo>
                  <a:lnTo>
                    <a:pt x="47" y="8393"/>
                  </a:lnTo>
                  <a:lnTo>
                    <a:pt x="94" y="8487"/>
                  </a:lnTo>
                  <a:lnTo>
                    <a:pt x="187" y="8580"/>
                  </a:lnTo>
                  <a:lnTo>
                    <a:pt x="281" y="8627"/>
                  </a:lnTo>
                  <a:lnTo>
                    <a:pt x="4757" y="8627"/>
                  </a:lnTo>
                  <a:lnTo>
                    <a:pt x="5177" y="8580"/>
                  </a:lnTo>
                  <a:lnTo>
                    <a:pt x="5550" y="8487"/>
                  </a:lnTo>
                  <a:lnTo>
                    <a:pt x="5923" y="8347"/>
                  </a:lnTo>
                  <a:lnTo>
                    <a:pt x="6296" y="8160"/>
                  </a:lnTo>
                  <a:lnTo>
                    <a:pt x="6669" y="7974"/>
                  </a:lnTo>
                  <a:lnTo>
                    <a:pt x="6995" y="7741"/>
                  </a:lnTo>
                  <a:lnTo>
                    <a:pt x="7275" y="7461"/>
                  </a:lnTo>
                  <a:lnTo>
                    <a:pt x="7555" y="7181"/>
                  </a:lnTo>
                  <a:lnTo>
                    <a:pt x="7788" y="6901"/>
                  </a:lnTo>
                  <a:lnTo>
                    <a:pt x="8021" y="6575"/>
                  </a:lnTo>
                  <a:lnTo>
                    <a:pt x="8208" y="6202"/>
                  </a:lnTo>
                  <a:lnTo>
                    <a:pt x="8394" y="5829"/>
                  </a:lnTo>
                  <a:lnTo>
                    <a:pt x="8487" y="5456"/>
                  </a:lnTo>
                  <a:lnTo>
                    <a:pt x="8581" y="5036"/>
                  </a:lnTo>
                  <a:lnTo>
                    <a:pt x="8627" y="4616"/>
                  </a:lnTo>
                  <a:lnTo>
                    <a:pt x="7928" y="4523"/>
                  </a:lnTo>
                  <a:lnTo>
                    <a:pt x="7228" y="4290"/>
                  </a:lnTo>
                  <a:lnTo>
                    <a:pt x="6622" y="4010"/>
                  </a:lnTo>
                  <a:lnTo>
                    <a:pt x="6016" y="3637"/>
                  </a:lnTo>
                  <a:lnTo>
                    <a:pt x="5969" y="3730"/>
                  </a:lnTo>
                  <a:lnTo>
                    <a:pt x="5876" y="3824"/>
                  </a:lnTo>
                  <a:lnTo>
                    <a:pt x="5783" y="3917"/>
                  </a:lnTo>
                  <a:lnTo>
                    <a:pt x="3032" y="3917"/>
                  </a:lnTo>
                  <a:lnTo>
                    <a:pt x="2845" y="3870"/>
                  </a:lnTo>
                  <a:lnTo>
                    <a:pt x="2752" y="3824"/>
                  </a:lnTo>
                  <a:lnTo>
                    <a:pt x="2659" y="3684"/>
                  </a:lnTo>
                  <a:lnTo>
                    <a:pt x="2612" y="3544"/>
                  </a:lnTo>
                  <a:lnTo>
                    <a:pt x="2659" y="3357"/>
                  </a:lnTo>
                  <a:lnTo>
                    <a:pt x="2752" y="3264"/>
                  </a:lnTo>
                  <a:lnTo>
                    <a:pt x="2845" y="3171"/>
                  </a:lnTo>
                  <a:lnTo>
                    <a:pt x="3032" y="3124"/>
                  </a:lnTo>
                  <a:lnTo>
                    <a:pt x="5457" y="3124"/>
                  </a:lnTo>
                  <a:lnTo>
                    <a:pt x="5177" y="2798"/>
                  </a:lnTo>
                  <a:lnTo>
                    <a:pt x="4897" y="2471"/>
                  </a:lnTo>
                  <a:lnTo>
                    <a:pt x="4664" y="2098"/>
                  </a:lnTo>
                  <a:lnTo>
                    <a:pt x="4477" y="1725"/>
                  </a:lnTo>
                  <a:lnTo>
                    <a:pt x="4291" y="1306"/>
                  </a:lnTo>
                  <a:lnTo>
                    <a:pt x="4151" y="886"/>
                  </a:lnTo>
                  <a:lnTo>
                    <a:pt x="4058" y="466"/>
                  </a:lnTo>
                  <a:lnTo>
                    <a:pt x="40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33"/>
          <p:cNvGrpSpPr/>
          <p:nvPr/>
        </p:nvGrpSpPr>
        <p:grpSpPr>
          <a:xfrm>
            <a:off x="925795" y="3227234"/>
            <a:ext cx="335775" cy="335775"/>
            <a:chOff x="2505500" y="2693675"/>
            <a:chExt cx="335775" cy="335775"/>
          </a:xfrm>
        </p:grpSpPr>
        <p:sp>
          <p:nvSpPr>
            <p:cNvPr id="517" name="Google Shape;517;p33"/>
            <p:cNvSpPr/>
            <p:nvPr/>
          </p:nvSpPr>
          <p:spPr>
            <a:xfrm>
              <a:off x="2754975" y="2852225"/>
              <a:ext cx="85125" cy="85125"/>
            </a:xfrm>
            <a:custGeom>
              <a:rect b="b" l="l" r="r" t="t"/>
              <a:pathLst>
                <a:path extrusionOk="0" h="3405" w="3405">
                  <a:moveTo>
                    <a:pt x="653" y="1"/>
                  </a:moveTo>
                  <a:lnTo>
                    <a:pt x="514" y="47"/>
                  </a:lnTo>
                  <a:lnTo>
                    <a:pt x="374" y="94"/>
                  </a:lnTo>
                  <a:lnTo>
                    <a:pt x="327" y="234"/>
                  </a:lnTo>
                  <a:lnTo>
                    <a:pt x="280" y="374"/>
                  </a:lnTo>
                  <a:lnTo>
                    <a:pt x="280" y="747"/>
                  </a:lnTo>
                  <a:lnTo>
                    <a:pt x="187" y="1120"/>
                  </a:lnTo>
                  <a:lnTo>
                    <a:pt x="94" y="1493"/>
                  </a:lnTo>
                  <a:lnTo>
                    <a:pt x="1" y="1819"/>
                  </a:lnTo>
                  <a:lnTo>
                    <a:pt x="2705" y="3405"/>
                  </a:lnTo>
                  <a:lnTo>
                    <a:pt x="3032" y="2705"/>
                  </a:lnTo>
                  <a:lnTo>
                    <a:pt x="3265" y="1959"/>
                  </a:lnTo>
                  <a:lnTo>
                    <a:pt x="3358" y="1166"/>
                  </a:lnTo>
                  <a:lnTo>
                    <a:pt x="3405" y="374"/>
                  </a:lnTo>
                  <a:lnTo>
                    <a:pt x="3405" y="234"/>
                  </a:lnTo>
                  <a:lnTo>
                    <a:pt x="3311" y="94"/>
                  </a:lnTo>
                  <a:lnTo>
                    <a:pt x="3172" y="47"/>
                  </a:lnTo>
                  <a:lnTo>
                    <a:pt x="30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3"/>
            <p:cNvSpPr/>
            <p:nvPr/>
          </p:nvSpPr>
          <p:spPr>
            <a:xfrm>
              <a:off x="2682700" y="2943150"/>
              <a:ext cx="65300" cy="86300"/>
            </a:xfrm>
            <a:custGeom>
              <a:rect b="b" l="l" r="r" t="t"/>
              <a:pathLst>
                <a:path extrusionOk="0" h="3452" w="2612">
                  <a:moveTo>
                    <a:pt x="1026" y="1"/>
                  </a:moveTo>
                  <a:lnTo>
                    <a:pt x="560" y="187"/>
                  </a:lnTo>
                  <a:lnTo>
                    <a:pt x="1" y="281"/>
                  </a:lnTo>
                  <a:lnTo>
                    <a:pt x="1" y="3451"/>
                  </a:lnTo>
                  <a:lnTo>
                    <a:pt x="700" y="3358"/>
                  </a:lnTo>
                  <a:lnTo>
                    <a:pt x="1353" y="3218"/>
                  </a:lnTo>
                  <a:lnTo>
                    <a:pt x="2006" y="3032"/>
                  </a:lnTo>
                  <a:lnTo>
                    <a:pt x="2612" y="2752"/>
                  </a:lnTo>
                  <a:lnTo>
                    <a:pt x="10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3"/>
            <p:cNvSpPr/>
            <p:nvPr/>
          </p:nvSpPr>
          <p:spPr>
            <a:xfrm>
              <a:off x="2598775" y="2943150"/>
              <a:ext cx="65300" cy="86300"/>
            </a:xfrm>
            <a:custGeom>
              <a:rect b="b" l="l" r="r" t="t"/>
              <a:pathLst>
                <a:path extrusionOk="0" h="3452" w="2612">
                  <a:moveTo>
                    <a:pt x="1586" y="1"/>
                  </a:moveTo>
                  <a:lnTo>
                    <a:pt x="0" y="2752"/>
                  </a:lnTo>
                  <a:lnTo>
                    <a:pt x="606" y="3032"/>
                  </a:lnTo>
                  <a:lnTo>
                    <a:pt x="1259" y="3218"/>
                  </a:lnTo>
                  <a:lnTo>
                    <a:pt x="1912" y="3358"/>
                  </a:lnTo>
                  <a:lnTo>
                    <a:pt x="2611" y="3451"/>
                  </a:lnTo>
                  <a:lnTo>
                    <a:pt x="2611" y="281"/>
                  </a:lnTo>
                  <a:lnTo>
                    <a:pt x="2052" y="187"/>
                  </a:lnTo>
                  <a:lnTo>
                    <a:pt x="15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3"/>
            <p:cNvSpPr/>
            <p:nvPr/>
          </p:nvSpPr>
          <p:spPr>
            <a:xfrm>
              <a:off x="2725825" y="2914025"/>
              <a:ext cx="87475" cy="87450"/>
            </a:xfrm>
            <a:custGeom>
              <a:rect b="b" l="l" r="r" t="t"/>
              <a:pathLst>
                <a:path extrusionOk="0" h="3498" w="3499">
                  <a:moveTo>
                    <a:pt x="747" y="0"/>
                  </a:moveTo>
                  <a:lnTo>
                    <a:pt x="421" y="420"/>
                  </a:lnTo>
                  <a:lnTo>
                    <a:pt x="1" y="746"/>
                  </a:lnTo>
                  <a:lnTo>
                    <a:pt x="1586" y="3497"/>
                  </a:lnTo>
                  <a:lnTo>
                    <a:pt x="2146" y="3124"/>
                  </a:lnTo>
                  <a:lnTo>
                    <a:pt x="2612" y="2658"/>
                  </a:lnTo>
                  <a:lnTo>
                    <a:pt x="3078" y="2145"/>
                  </a:lnTo>
                  <a:lnTo>
                    <a:pt x="3498" y="1585"/>
                  </a:lnTo>
                  <a:lnTo>
                    <a:pt x="7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3"/>
            <p:cNvSpPr/>
            <p:nvPr/>
          </p:nvSpPr>
          <p:spPr>
            <a:xfrm>
              <a:off x="2533475" y="2914025"/>
              <a:ext cx="87475" cy="87450"/>
            </a:xfrm>
            <a:custGeom>
              <a:rect b="b" l="l" r="r" t="t"/>
              <a:pathLst>
                <a:path extrusionOk="0" h="3498" w="3499">
                  <a:moveTo>
                    <a:pt x="2752" y="0"/>
                  </a:moveTo>
                  <a:lnTo>
                    <a:pt x="1" y="1585"/>
                  </a:lnTo>
                  <a:lnTo>
                    <a:pt x="421" y="2145"/>
                  </a:lnTo>
                  <a:lnTo>
                    <a:pt x="887" y="2658"/>
                  </a:lnTo>
                  <a:lnTo>
                    <a:pt x="1353" y="3124"/>
                  </a:lnTo>
                  <a:lnTo>
                    <a:pt x="1913" y="3497"/>
                  </a:lnTo>
                  <a:lnTo>
                    <a:pt x="3498" y="746"/>
                  </a:lnTo>
                  <a:lnTo>
                    <a:pt x="3079" y="420"/>
                  </a:lnTo>
                  <a:lnTo>
                    <a:pt x="27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3"/>
            <p:cNvSpPr/>
            <p:nvPr/>
          </p:nvSpPr>
          <p:spPr>
            <a:xfrm>
              <a:off x="2506675" y="2852225"/>
              <a:ext cx="85125" cy="85125"/>
            </a:xfrm>
            <a:custGeom>
              <a:rect b="b" l="l" r="r" t="t"/>
              <a:pathLst>
                <a:path extrusionOk="0" h="3405" w="3405">
                  <a:moveTo>
                    <a:pt x="373" y="1"/>
                  </a:moveTo>
                  <a:lnTo>
                    <a:pt x="234" y="47"/>
                  </a:lnTo>
                  <a:lnTo>
                    <a:pt x="94" y="94"/>
                  </a:lnTo>
                  <a:lnTo>
                    <a:pt x="0" y="234"/>
                  </a:lnTo>
                  <a:lnTo>
                    <a:pt x="0" y="374"/>
                  </a:lnTo>
                  <a:lnTo>
                    <a:pt x="47" y="1166"/>
                  </a:lnTo>
                  <a:lnTo>
                    <a:pt x="140" y="1959"/>
                  </a:lnTo>
                  <a:lnTo>
                    <a:pt x="373" y="2705"/>
                  </a:lnTo>
                  <a:lnTo>
                    <a:pt x="700" y="3405"/>
                  </a:lnTo>
                  <a:lnTo>
                    <a:pt x="3404" y="1819"/>
                  </a:lnTo>
                  <a:lnTo>
                    <a:pt x="3311" y="1493"/>
                  </a:lnTo>
                  <a:lnTo>
                    <a:pt x="3218" y="1120"/>
                  </a:lnTo>
                  <a:lnTo>
                    <a:pt x="3125" y="747"/>
                  </a:lnTo>
                  <a:lnTo>
                    <a:pt x="3125" y="374"/>
                  </a:lnTo>
                  <a:lnTo>
                    <a:pt x="3078" y="234"/>
                  </a:lnTo>
                  <a:lnTo>
                    <a:pt x="3031" y="94"/>
                  </a:lnTo>
                  <a:lnTo>
                    <a:pt x="2891" y="47"/>
                  </a:lnTo>
                  <a:lnTo>
                    <a:pt x="27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3"/>
            <p:cNvSpPr/>
            <p:nvPr/>
          </p:nvSpPr>
          <p:spPr>
            <a:xfrm>
              <a:off x="2505500" y="2693675"/>
              <a:ext cx="32675" cy="18700"/>
            </a:xfrm>
            <a:custGeom>
              <a:rect b="b" l="l" r="r" t="t"/>
              <a:pathLst>
                <a:path extrusionOk="0" h="748" w="1307">
                  <a:moveTo>
                    <a:pt x="234" y="1"/>
                  </a:moveTo>
                  <a:lnTo>
                    <a:pt x="94" y="94"/>
                  </a:lnTo>
                  <a:lnTo>
                    <a:pt x="47" y="234"/>
                  </a:lnTo>
                  <a:lnTo>
                    <a:pt x="1" y="374"/>
                  </a:lnTo>
                  <a:lnTo>
                    <a:pt x="47" y="514"/>
                  </a:lnTo>
                  <a:lnTo>
                    <a:pt x="94" y="654"/>
                  </a:lnTo>
                  <a:lnTo>
                    <a:pt x="234" y="747"/>
                  </a:lnTo>
                  <a:lnTo>
                    <a:pt x="1073" y="747"/>
                  </a:lnTo>
                  <a:lnTo>
                    <a:pt x="1213" y="654"/>
                  </a:lnTo>
                  <a:lnTo>
                    <a:pt x="1260" y="514"/>
                  </a:lnTo>
                  <a:lnTo>
                    <a:pt x="1306" y="374"/>
                  </a:lnTo>
                  <a:lnTo>
                    <a:pt x="1260" y="234"/>
                  </a:lnTo>
                  <a:lnTo>
                    <a:pt x="1213" y="94"/>
                  </a:lnTo>
                  <a:lnTo>
                    <a:pt x="10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3"/>
            <p:cNvSpPr/>
            <p:nvPr/>
          </p:nvSpPr>
          <p:spPr>
            <a:xfrm>
              <a:off x="2557975" y="2693675"/>
              <a:ext cx="72300" cy="18700"/>
            </a:xfrm>
            <a:custGeom>
              <a:rect b="b" l="l" r="r" t="t"/>
              <a:pathLst>
                <a:path extrusionOk="0" h="748" w="2892">
                  <a:moveTo>
                    <a:pt x="233" y="1"/>
                  </a:moveTo>
                  <a:lnTo>
                    <a:pt x="93" y="94"/>
                  </a:lnTo>
                  <a:lnTo>
                    <a:pt x="47" y="234"/>
                  </a:lnTo>
                  <a:lnTo>
                    <a:pt x="0" y="374"/>
                  </a:lnTo>
                  <a:lnTo>
                    <a:pt x="47" y="514"/>
                  </a:lnTo>
                  <a:lnTo>
                    <a:pt x="93" y="654"/>
                  </a:lnTo>
                  <a:lnTo>
                    <a:pt x="233" y="747"/>
                  </a:lnTo>
                  <a:lnTo>
                    <a:pt x="2658" y="747"/>
                  </a:lnTo>
                  <a:lnTo>
                    <a:pt x="2751" y="654"/>
                  </a:lnTo>
                  <a:lnTo>
                    <a:pt x="2845" y="514"/>
                  </a:lnTo>
                  <a:lnTo>
                    <a:pt x="2891" y="374"/>
                  </a:lnTo>
                  <a:lnTo>
                    <a:pt x="2845" y="234"/>
                  </a:lnTo>
                  <a:lnTo>
                    <a:pt x="2751" y="94"/>
                  </a:lnTo>
                  <a:lnTo>
                    <a:pt x="2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3"/>
            <p:cNvSpPr/>
            <p:nvPr/>
          </p:nvSpPr>
          <p:spPr>
            <a:xfrm>
              <a:off x="2505500" y="2732150"/>
              <a:ext cx="32675" cy="19850"/>
            </a:xfrm>
            <a:custGeom>
              <a:rect b="b" l="l" r="r" t="t"/>
              <a:pathLst>
                <a:path extrusionOk="0" h="794" w="1307">
                  <a:moveTo>
                    <a:pt x="374" y="1"/>
                  </a:moveTo>
                  <a:lnTo>
                    <a:pt x="234" y="47"/>
                  </a:lnTo>
                  <a:lnTo>
                    <a:pt x="94" y="141"/>
                  </a:lnTo>
                  <a:lnTo>
                    <a:pt x="47" y="234"/>
                  </a:lnTo>
                  <a:lnTo>
                    <a:pt x="1" y="420"/>
                  </a:lnTo>
                  <a:lnTo>
                    <a:pt x="47" y="560"/>
                  </a:lnTo>
                  <a:lnTo>
                    <a:pt x="94" y="700"/>
                  </a:lnTo>
                  <a:lnTo>
                    <a:pt x="234" y="793"/>
                  </a:lnTo>
                  <a:lnTo>
                    <a:pt x="1073" y="793"/>
                  </a:lnTo>
                  <a:lnTo>
                    <a:pt x="1213" y="700"/>
                  </a:lnTo>
                  <a:lnTo>
                    <a:pt x="1260" y="560"/>
                  </a:lnTo>
                  <a:lnTo>
                    <a:pt x="1306" y="420"/>
                  </a:lnTo>
                  <a:lnTo>
                    <a:pt x="1260" y="234"/>
                  </a:lnTo>
                  <a:lnTo>
                    <a:pt x="1213" y="141"/>
                  </a:lnTo>
                  <a:lnTo>
                    <a:pt x="1073" y="47"/>
                  </a:lnTo>
                  <a:lnTo>
                    <a:pt x="9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3"/>
            <p:cNvSpPr/>
            <p:nvPr/>
          </p:nvSpPr>
          <p:spPr>
            <a:xfrm>
              <a:off x="2557975" y="2732150"/>
              <a:ext cx="72300" cy="19850"/>
            </a:xfrm>
            <a:custGeom>
              <a:rect b="b" l="l" r="r" t="t"/>
              <a:pathLst>
                <a:path extrusionOk="0" h="794" w="2892">
                  <a:moveTo>
                    <a:pt x="373" y="1"/>
                  </a:moveTo>
                  <a:lnTo>
                    <a:pt x="233" y="47"/>
                  </a:lnTo>
                  <a:lnTo>
                    <a:pt x="93" y="141"/>
                  </a:lnTo>
                  <a:lnTo>
                    <a:pt x="47" y="234"/>
                  </a:lnTo>
                  <a:lnTo>
                    <a:pt x="0" y="420"/>
                  </a:lnTo>
                  <a:lnTo>
                    <a:pt x="47" y="560"/>
                  </a:lnTo>
                  <a:lnTo>
                    <a:pt x="93" y="700"/>
                  </a:lnTo>
                  <a:lnTo>
                    <a:pt x="233" y="793"/>
                  </a:lnTo>
                  <a:lnTo>
                    <a:pt x="2658" y="793"/>
                  </a:lnTo>
                  <a:lnTo>
                    <a:pt x="2751" y="700"/>
                  </a:lnTo>
                  <a:lnTo>
                    <a:pt x="2845" y="560"/>
                  </a:lnTo>
                  <a:lnTo>
                    <a:pt x="2891" y="420"/>
                  </a:lnTo>
                  <a:lnTo>
                    <a:pt x="2845" y="234"/>
                  </a:lnTo>
                  <a:lnTo>
                    <a:pt x="2751" y="141"/>
                  </a:lnTo>
                  <a:lnTo>
                    <a:pt x="2658" y="47"/>
                  </a:lnTo>
                  <a:lnTo>
                    <a:pt x="24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3"/>
            <p:cNvSpPr/>
            <p:nvPr/>
          </p:nvSpPr>
          <p:spPr>
            <a:xfrm>
              <a:off x="2505500" y="2771800"/>
              <a:ext cx="32675" cy="19825"/>
            </a:xfrm>
            <a:custGeom>
              <a:rect b="b" l="l" r="r" t="t"/>
              <a:pathLst>
                <a:path extrusionOk="0" h="793" w="1307">
                  <a:moveTo>
                    <a:pt x="374" y="0"/>
                  </a:moveTo>
                  <a:lnTo>
                    <a:pt x="234" y="47"/>
                  </a:lnTo>
                  <a:lnTo>
                    <a:pt x="94" y="140"/>
                  </a:lnTo>
                  <a:lnTo>
                    <a:pt x="47" y="233"/>
                  </a:lnTo>
                  <a:lnTo>
                    <a:pt x="1" y="420"/>
                  </a:lnTo>
                  <a:lnTo>
                    <a:pt x="47" y="560"/>
                  </a:lnTo>
                  <a:lnTo>
                    <a:pt x="94" y="653"/>
                  </a:lnTo>
                  <a:lnTo>
                    <a:pt x="234" y="746"/>
                  </a:lnTo>
                  <a:lnTo>
                    <a:pt x="374" y="793"/>
                  </a:lnTo>
                  <a:lnTo>
                    <a:pt x="933" y="793"/>
                  </a:lnTo>
                  <a:lnTo>
                    <a:pt x="1073" y="746"/>
                  </a:lnTo>
                  <a:lnTo>
                    <a:pt x="1213" y="653"/>
                  </a:lnTo>
                  <a:lnTo>
                    <a:pt x="1260" y="560"/>
                  </a:lnTo>
                  <a:lnTo>
                    <a:pt x="1306" y="420"/>
                  </a:lnTo>
                  <a:lnTo>
                    <a:pt x="1260" y="233"/>
                  </a:lnTo>
                  <a:lnTo>
                    <a:pt x="1213" y="140"/>
                  </a:lnTo>
                  <a:lnTo>
                    <a:pt x="1073" y="47"/>
                  </a:lnTo>
                  <a:lnTo>
                    <a:pt x="9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3"/>
            <p:cNvSpPr/>
            <p:nvPr/>
          </p:nvSpPr>
          <p:spPr>
            <a:xfrm>
              <a:off x="2557975" y="2771800"/>
              <a:ext cx="72300" cy="19825"/>
            </a:xfrm>
            <a:custGeom>
              <a:rect b="b" l="l" r="r" t="t"/>
              <a:pathLst>
                <a:path extrusionOk="0" h="793" w="2892">
                  <a:moveTo>
                    <a:pt x="373" y="0"/>
                  </a:moveTo>
                  <a:lnTo>
                    <a:pt x="233" y="47"/>
                  </a:lnTo>
                  <a:lnTo>
                    <a:pt x="93" y="140"/>
                  </a:lnTo>
                  <a:lnTo>
                    <a:pt x="47" y="233"/>
                  </a:lnTo>
                  <a:lnTo>
                    <a:pt x="0" y="420"/>
                  </a:lnTo>
                  <a:lnTo>
                    <a:pt x="47" y="560"/>
                  </a:lnTo>
                  <a:lnTo>
                    <a:pt x="93" y="653"/>
                  </a:lnTo>
                  <a:lnTo>
                    <a:pt x="233" y="746"/>
                  </a:lnTo>
                  <a:lnTo>
                    <a:pt x="373" y="793"/>
                  </a:lnTo>
                  <a:lnTo>
                    <a:pt x="2472" y="793"/>
                  </a:lnTo>
                  <a:lnTo>
                    <a:pt x="2658" y="746"/>
                  </a:lnTo>
                  <a:lnTo>
                    <a:pt x="2751" y="653"/>
                  </a:lnTo>
                  <a:lnTo>
                    <a:pt x="2845" y="560"/>
                  </a:lnTo>
                  <a:lnTo>
                    <a:pt x="2891" y="420"/>
                  </a:lnTo>
                  <a:lnTo>
                    <a:pt x="2845" y="233"/>
                  </a:lnTo>
                  <a:lnTo>
                    <a:pt x="2751" y="140"/>
                  </a:lnTo>
                  <a:lnTo>
                    <a:pt x="2658" y="47"/>
                  </a:lnTo>
                  <a:lnTo>
                    <a:pt x="24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3"/>
            <p:cNvSpPr/>
            <p:nvPr/>
          </p:nvSpPr>
          <p:spPr>
            <a:xfrm>
              <a:off x="2716500" y="2693675"/>
              <a:ext cx="32675" cy="18700"/>
            </a:xfrm>
            <a:custGeom>
              <a:rect b="b" l="l" r="r" t="t"/>
              <a:pathLst>
                <a:path extrusionOk="0" h="748" w="1307">
                  <a:moveTo>
                    <a:pt x="234" y="1"/>
                  </a:moveTo>
                  <a:lnTo>
                    <a:pt x="141" y="94"/>
                  </a:lnTo>
                  <a:lnTo>
                    <a:pt x="47" y="234"/>
                  </a:lnTo>
                  <a:lnTo>
                    <a:pt x="1" y="374"/>
                  </a:lnTo>
                  <a:lnTo>
                    <a:pt x="47" y="514"/>
                  </a:lnTo>
                  <a:lnTo>
                    <a:pt x="141" y="654"/>
                  </a:lnTo>
                  <a:lnTo>
                    <a:pt x="234" y="747"/>
                  </a:lnTo>
                  <a:lnTo>
                    <a:pt x="1073" y="747"/>
                  </a:lnTo>
                  <a:lnTo>
                    <a:pt x="1213" y="654"/>
                  </a:lnTo>
                  <a:lnTo>
                    <a:pt x="1307" y="514"/>
                  </a:lnTo>
                  <a:lnTo>
                    <a:pt x="1307" y="374"/>
                  </a:lnTo>
                  <a:lnTo>
                    <a:pt x="1307" y="234"/>
                  </a:lnTo>
                  <a:lnTo>
                    <a:pt x="1213" y="94"/>
                  </a:lnTo>
                  <a:lnTo>
                    <a:pt x="10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3"/>
            <p:cNvSpPr/>
            <p:nvPr/>
          </p:nvSpPr>
          <p:spPr>
            <a:xfrm>
              <a:off x="2768975" y="2693675"/>
              <a:ext cx="72300" cy="18700"/>
            </a:xfrm>
            <a:custGeom>
              <a:rect b="b" l="l" r="r" t="t"/>
              <a:pathLst>
                <a:path extrusionOk="0" h="748" w="2892">
                  <a:moveTo>
                    <a:pt x="233" y="1"/>
                  </a:moveTo>
                  <a:lnTo>
                    <a:pt x="140" y="94"/>
                  </a:lnTo>
                  <a:lnTo>
                    <a:pt x="47" y="234"/>
                  </a:lnTo>
                  <a:lnTo>
                    <a:pt x="0" y="374"/>
                  </a:lnTo>
                  <a:lnTo>
                    <a:pt x="47" y="514"/>
                  </a:lnTo>
                  <a:lnTo>
                    <a:pt x="140" y="654"/>
                  </a:lnTo>
                  <a:lnTo>
                    <a:pt x="233" y="747"/>
                  </a:lnTo>
                  <a:lnTo>
                    <a:pt x="2658" y="747"/>
                  </a:lnTo>
                  <a:lnTo>
                    <a:pt x="2798" y="654"/>
                  </a:lnTo>
                  <a:lnTo>
                    <a:pt x="2845" y="514"/>
                  </a:lnTo>
                  <a:lnTo>
                    <a:pt x="2891" y="374"/>
                  </a:lnTo>
                  <a:lnTo>
                    <a:pt x="2845" y="234"/>
                  </a:lnTo>
                  <a:lnTo>
                    <a:pt x="2798" y="94"/>
                  </a:lnTo>
                  <a:lnTo>
                    <a:pt x="2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3"/>
            <p:cNvSpPr/>
            <p:nvPr/>
          </p:nvSpPr>
          <p:spPr>
            <a:xfrm>
              <a:off x="2716500" y="2732150"/>
              <a:ext cx="32675" cy="19850"/>
            </a:xfrm>
            <a:custGeom>
              <a:rect b="b" l="l" r="r" t="t"/>
              <a:pathLst>
                <a:path extrusionOk="0" h="794" w="1307">
                  <a:moveTo>
                    <a:pt x="421" y="1"/>
                  </a:moveTo>
                  <a:lnTo>
                    <a:pt x="234" y="47"/>
                  </a:lnTo>
                  <a:lnTo>
                    <a:pt x="141" y="141"/>
                  </a:lnTo>
                  <a:lnTo>
                    <a:pt x="47" y="234"/>
                  </a:lnTo>
                  <a:lnTo>
                    <a:pt x="1" y="420"/>
                  </a:lnTo>
                  <a:lnTo>
                    <a:pt x="47" y="560"/>
                  </a:lnTo>
                  <a:lnTo>
                    <a:pt x="141" y="700"/>
                  </a:lnTo>
                  <a:lnTo>
                    <a:pt x="234" y="793"/>
                  </a:lnTo>
                  <a:lnTo>
                    <a:pt x="1073" y="793"/>
                  </a:lnTo>
                  <a:lnTo>
                    <a:pt x="1213" y="700"/>
                  </a:lnTo>
                  <a:lnTo>
                    <a:pt x="1307" y="560"/>
                  </a:lnTo>
                  <a:lnTo>
                    <a:pt x="1307" y="420"/>
                  </a:lnTo>
                  <a:lnTo>
                    <a:pt x="1307" y="234"/>
                  </a:lnTo>
                  <a:lnTo>
                    <a:pt x="1213" y="141"/>
                  </a:lnTo>
                  <a:lnTo>
                    <a:pt x="1073" y="47"/>
                  </a:lnTo>
                  <a:lnTo>
                    <a:pt x="9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3"/>
            <p:cNvSpPr/>
            <p:nvPr/>
          </p:nvSpPr>
          <p:spPr>
            <a:xfrm>
              <a:off x="2768975" y="2732150"/>
              <a:ext cx="72300" cy="19850"/>
            </a:xfrm>
            <a:custGeom>
              <a:rect b="b" l="l" r="r" t="t"/>
              <a:pathLst>
                <a:path extrusionOk="0" h="794" w="2892">
                  <a:moveTo>
                    <a:pt x="420" y="1"/>
                  </a:moveTo>
                  <a:lnTo>
                    <a:pt x="233" y="47"/>
                  </a:lnTo>
                  <a:lnTo>
                    <a:pt x="140" y="141"/>
                  </a:lnTo>
                  <a:lnTo>
                    <a:pt x="47" y="234"/>
                  </a:lnTo>
                  <a:lnTo>
                    <a:pt x="0" y="420"/>
                  </a:lnTo>
                  <a:lnTo>
                    <a:pt x="47" y="560"/>
                  </a:lnTo>
                  <a:lnTo>
                    <a:pt x="140" y="700"/>
                  </a:lnTo>
                  <a:lnTo>
                    <a:pt x="233" y="793"/>
                  </a:lnTo>
                  <a:lnTo>
                    <a:pt x="2658" y="793"/>
                  </a:lnTo>
                  <a:lnTo>
                    <a:pt x="2798" y="700"/>
                  </a:lnTo>
                  <a:lnTo>
                    <a:pt x="2845" y="560"/>
                  </a:lnTo>
                  <a:lnTo>
                    <a:pt x="2891" y="420"/>
                  </a:lnTo>
                  <a:lnTo>
                    <a:pt x="2845" y="234"/>
                  </a:lnTo>
                  <a:lnTo>
                    <a:pt x="2798" y="141"/>
                  </a:lnTo>
                  <a:lnTo>
                    <a:pt x="2658" y="47"/>
                  </a:lnTo>
                  <a:lnTo>
                    <a:pt x="2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3"/>
            <p:cNvSpPr/>
            <p:nvPr/>
          </p:nvSpPr>
          <p:spPr>
            <a:xfrm>
              <a:off x="2716500" y="2771800"/>
              <a:ext cx="32675" cy="19825"/>
            </a:xfrm>
            <a:custGeom>
              <a:rect b="b" l="l" r="r" t="t"/>
              <a:pathLst>
                <a:path extrusionOk="0" h="793" w="1307">
                  <a:moveTo>
                    <a:pt x="421" y="0"/>
                  </a:moveTo>
                  <a:lnTo>
                    <a:pt x="234" y="47"/>
                  </a:lnTo>
                  <a:lnTo>
                    <a:pt x="141" y="140"/>
                  </a:lnTo>
                  <a:lnTo>
                    <a:pt x="47" y="233"/>
                  </a:lnTo>
                  <a:lnTo>
                    <a:pt x="1" y="420"/>
                  </a:lnTo>
                  <a:lnTo>
                    <a:pt x="47" y="560"/>
                  </a:lnTo>
                  <a:lnTo>
                    <a:pt x="141" y="653"/>
                  </a:lnTo>
                  <a:lnTo>
                    <a:pt x="234" y="746"/>
                  </a:lnTo>
                  <a:lnTo>
                    <a:pt x="421" y="793"/>
                  </a:lnTo>
                  <a:lnTo>
                    <a:pt x="933" y="793"/>
                  </a:lnTo>
                  <a:lnTo>
                    <a:pt x="1073" y="746"/>
                  </a:lnTo>
                  <a:lnTo>
                    <a:pt x="1213" y="653"/>
                  </a:lnTo>
                  <a:lnTo>
                    <a:pt x="1307" y="560"/>
                  </a:lnTo>
                  <a:lnTo>
                    <a:pt x="1307" y="420"/>
                  </a:lnTo>
                  <a:lnTo>
                    <a:pt x="1307" y="233"/>
                  </a:lnTo>
                  <a:lnTo>
                    <a:pt x="1213" y="140"/>
                  </a:lnTo>
                  <a:lnTo>
                    <a:pt x="1073" y="47"/>
                  </a:lnTo>
                  <a:lnTo>
                    <a:pt x="9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3"/>
            <p:cNvSpPr/>
            <p:nvPr/>
          </p:nvSpPr>
          <p:spPr>
            <a:xfrm>
              <a:off x="2768975" y="2771800"/>
              <a:ext cx="72300" cy="19825"/>
            </a:xfrm>
            <a:custGeom>
              <a:rect b="b" l="l" r="r" t="t"/>
              <a:pathLst>
                <a:path extrusionOk="0" h="793" w="2892">
                  <a:moveTo>
                    <a:pt x="420" y="0"/>
                  </a:moveTo>
                  <a:lnTo>
                    <a:pt x="233" y="47"/>
                  </a:lnTo>
                  <a:lnTo>
                    <a:pt x="140" y="140"/>
                  </a:lnTo>
                  <a:lnTo>
                    <a:pt x="47" y="233"/>
                  </a:lnTo>
                  <a:lnTo>
                    <a:pt x="0" y="420"/>
                  </a:lnTo>
                  <a:lnTo>
                    <a:pt x="47" y="560"/>
                  </a:lnTo>
                  <a:lnTo>
                    <a:pt x="140" y="653"/>
                  </a:lnTo>
                  <a:lnTo>
                    <a:pt x="233" y="746"/>
                  </a:lnTo>
                  <a:lnTo>
                    <a:pt x="420" y="793"/>
                  </a:lnTo>
                  <a:lnTo>
                    <a:pt x="2518" y="793"/>
                  </a:lnTo>
                  <a:lnTo>
                    <a:pt x="2658" y="746"/>
                  </a:lnTo>
                  <a:lnTo>
                    <a:pt x="2798" y="653"/>
                  </a:lnTo>
                  <a:lnTo>
                    <a:pt x="2845" y="560"/>
                  </a:lnTo>
                  <a:lnTo>
                    <a:pt x="2891" y="420"/>
                  </a:lnTo>
                  <a:lnTo>
                    <a:pt x="2845" y="233"/>
                  </a:lnTo>
                  <a:lnTo>
                    <a:pt x="2798" y="140"/>
                  </a:lnTo>
                  <a:lnTo>
                    <a:pt x="2658" y="47"/>
                  </a:lnTo>
                  <a:lnTo>
                    <a:pt x="25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3"/>
            <p:cNvSpPr/>
            <p:nvPr/>
          </p:nvSpPr>
          <p:spPr>
            <a:xfrm>
              <a:off x="2637250" y="2779950"/>
              <a:ext cx="72300" cy="72300"/>
            </a:xfrm>
            <a:custGeom>
              <a:rect b="b" l="l" r="r" t="t"/>
              <a:pathLst>
                <a:path extrusionOk="0" h="2892" w="2892">
                  <a:moveTo>
                    <a:pt x="1166" y="1"/>
                  </a:moveTo>
                  <a:lnTo>
                    <a:pt x="886" y="94"/>
                  </a:lnTo>
                  <a:lnTo>
                    <a:pt x="653" y="234"/>
                  </a:lnTo>
                  <a:lnTo>
                    <a:pt x="420" y="420"/>
                  </a:lnTo>
                  <a:lnTo>
                    <a:pt x="233" y="607"/>
                  </a:lnTo>
                  <a:lnTo>
                    <a:pt x="140" y="887"/>
                  </a:lnTo>
                  <a:lnTo>
                    <a:pt x="47" y="1166"/>
                  </a:lnTo>
                  <a:lnTo>
                    <a:pt x="0" y="1446"/>
                  </a:lnTo>
                  <a:lnTo>
                    <a:pt x="47" y="1726"/>
                  </a:lnTo>
                  <a:lnTo>
                    <a:pt x="140" y="2006"/>
                  </a:lnTo>
                  <a:lnTo>
                    <a:pt x="233" y="2239"/>
                  </a:lnTo>
                  <a:lnTo>
                    <a:pt x="420" y="2472"/>
                  </a:lnTo>
                  <a:lnTo>
                    <a:pt x="653" y="2612"/>
                  </a:lnTo>
                  <a:lnTo>
                    <a:pt x="886" y="2752"/>
                  </a:lnTo>
                  <a:lnTo>
                    <a:pt x="1166" y="2845"/>
                  </a:lnTo>
                  <a:lnTo>
                    <a:pt x="1446" y="2892"/>
                  </a:lnTo>
                  <a:lnTo>
                    <a:pt x="1725" y="2845"/>
                  </a:lnTo>
                  <a:lnTo>
                    <a:pt x="2005" y="2752"/>
                  </a:lnTo>
                  <a:lnTo>
                    <a:pt x="2238" y="2612"/>
                  </a:lnTo>
                  <a:lnTo>
                    <a:pt x="2471" y="2472"/>
                  </a:lnTo>
                  <a:lnTo>
                    <a:pt x="2658" y="2239"/>
                  </a:lnTo>
                  <a:lnTo>
                    <a:pt x="2798" y="2006"/>
                  </a:lnTo>
                  <a:lnTo>
                    <a:pt x="2844" y="1726"/>
                  </a:lnTo>
                  <a:lnTo>
                    <a:pt x="2891" y="1446"/>
                  </a:lnTo>
                  <a:lnTo>
                    <a:pt x="2844" y="1166"/>
                  </a:lnTo>
                  <a:lnTo>
                    <a:pt x="2798" y="887"/>
                  </a:lnTo>
                  <a:lnTo>
                    <a:pt x="2658" y="607"/>
                  </a:lnTo>
                  <a:lnTo>
                    <a:pt x="2471" y="420"/>
                  </a:lnTo>
                  <a:lnTo>
                    <a:pt x="2238" y="234"/>
                  </a:lnTo>
                  <a:lnTo>
                    <a:pt x="2005" y="94"/>
                  </a:lnTo>
                  <a:lnTo>
                    <a:pt x="1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3"/>
            <p:cNvSpPr/>
            <p:nvPr/>
          </p:nvSpPr>
          <p:spPr>
            <a:xfrm>
              <a:off x="2611600" y="2853400"/>
              <a:ext cx="123575" cy="57150"/>
            </a:xfrm>
            <a:custGeom>
              <a:rect b="b" l="l" r="r" t="t"/>
              <a:pathLst>
                <a:path extrusionOk="0" h="2286" w="4943">
                  <a:moveTo>
                    <a:pt x="839" y="0"/>
                  </a:moveTo>
                  <a:lnTo>
                    <a:pt x="466" y="420"/>
                  </a:lnTo>
                  <a:lnTo>
                    <a:pt x="327" y="606"/>
                  </a:lnTo>
                  <a:lnTo>
                    <a:pt x="233" y="840"/>
                  </a:lnTo>
                  <a:lnTo>
                    <a:pt x="93" y="1119"/>
                  </a:lnTo>
                  <a:lnTo>
                    <a:pt x="47" y="1353"/>
                  </a:lnTo>
                  <a:lnTo>
                    <a:pt x="0" y="1632"/>
                  </a:lnTo>
                  <a:lnTo>
                    <a:pt x="0" y="1912"/>
                  </a:lnTo>
                  <a:lnTo>
                    <a:pt x="0" y="2052"/>
                  </a:lnTo>
                  <a:lnTo>
                    <a:pt x="93" y="2192"/>
                  </a:lnTo>
                  <a:lnTo>
                    <a:pt x="233" y="2285"/>
                  </a:lnTo>
                  <a:lnTo>
                    <a:pt x="4710" y="2285"/>
                  </a:lnTo>
                  <a:lnTo>
                    <a:pt x="4850" y="2192"/>
                  </a:lnTo>
                  <a:lnTo>
                    <a:pt x="4943" y="2052"/>
                  </a:lnTo>
                  <a:lnTo>
                    <a:pt x="4943" y="1912"/>
                  </a:lnTo>
                  <a:lnTo>
                    <a:pt x="4943" y="1632"/>
                  </a:lnTo>
                  <a:lnTo>
                    <a:pt x="4896" y="1353"/>
                  </a:lnTo>
                  <a:lnTo>
                    <a:pt x="4850" y="1119"/>
                  </a:lnTo>
                  <a:lnTo>
                    <a:pt x="4710" y="840"/>
                  </a:lnTo>
                  <a:lnTo>
                    <a:pt x="4617" y="606"/>
                  </a:lnTo>
                  <a:lnTo>
                    <a:pt x="4477" y="420"/>
                  </a:lnTo>
                  <a:lnTo>
                    <a:pt x="4104" y="0"/>
                  </a:lnTo>
                  <a:lnTo>
                    <a:pt x="3777" y="327"/>
                  </a:lnTo>
                  <a:lnTo>
                    <a:pt x="3358" y="513"/>
                  </a:lnTo>
                  <a:lnTo>
                    <a:pt x="2938" y="700"/>
                  </a:lnTo>
                  <a:lnTo>
                    <a:pt x="2472" y="746"/>
                  </a:lnTo>
                  <a:lnTo>
                    <a:pt x="2005" y="700"/>
                  </a:lnTo>
                  <a:lnTo>
                    <a:pt x="1586" y="513"/>
                  </a:lnTo>
                  <a:lnTo>
                    <a:pt x="1166" y="327"/>
                  </a:lnTo>
                  <a:lnTo>
                    <a:pt x="8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33"/>
          <p:cNvGrpSpPr/>
          <p:nvPr/>
        </p:nvGrpSpPr>
        <p:grpSpPr>
          <a:xfrm>
            <a:off x="4812020" y="3227234"/>
            <a:ext cx="335775" cy="335775"/>
            <a:chOff x="3262075" y="2693675"/>
            <a:chExt cx="335775" cy="335775"/>
          </a:xfrm>
        </p:grpSpPr>
        <p:sp>
          <p:nvSpPr>
            <p:cNvPr id="538" name="Google Shape;538;p33"/>
            <p:cNvSpPr/>
            <p:nvPr/>
          </p:nvSpPr>
          <p:spPr>
            <a:xfrm>
              <a:off x="3350675" y="2693675"/>
              <a:ext cx="157400" cy="117775"/>
            </a:xfrm>
            <a:custGeom>
              <a:rect b="b" l="l" r="r" t="t"/>
              <a:pathLst>
                <a:path extrusionOk="0" h="4711" w="6296">
                  <a:moveTo>
                    <a:pt x="4477" y="1447"/>
                  </a:moveTo>
                  <a:lnTo>
                    <a:pt x="4617" y="1540"/>
                  </a:lnTo>
                  <a:lnTo>
                    <a:pt x="4710" y="1680"/>
                  </a:lnTo>
                  <a:lnTo>
                    <a:pt x="4710" y="1820"/>
                  </a:lnTo>
                  <a:lnTo>
                    <a:pt x="4710" y="1959"/>
                  </a:lnTo>
                  <a:lnTo>
                    <a:pt x="4617" y="2099"/>
                  </a:lnTo>
                  <a:lnTo>
                    <a:pt x="4477" y="2193"/>
                  </a:lnTo>
                  <a:lnTo>
                    <a:pt x="1819" y="2193"/>
                  </a:lnTo>
                  <a:lnTo>
                    <a:pt x="1679" y="2099"/>
                  </a:lnTo>
                  <a:lnTo>
                    <a:pt x="1633" y="1959"/>
                  </a:lnTo>
                  <a:lnTo>
                    <a:pt x="1586" y="1820"/>
                  </a:lnTo>
                  <a:lnTo>
                    <a:pt x="1633" y="1680"/>
                  </a:lnTo>
                  <a:lnTo>
                    <a:pt x="1679" y="1540"/>
                  </a:lnTo>
                  <a:lnTo>
                    <a:pt x="1819" y="1447"/>
                  </a:lnTo>
                  <a:close/>
                  <a:moveTo>
                    <a:pt x="747" y="1"/>
                  </a:moveTo>
                  <a:lnTo>
                    <a:pt x="560" y="48"/>
                  </a:lnTo>
                  <a:lnTo>
                    <a:pt x="420" y="141"/>
                  </a:lnTo>
                  <a:lnTo>
                    <a:pt x="280" y="234"/>
                  </a:lnTo>
                  <a:lnTo>
                    <a:pt x="187" y="374"/>
                  </a:lnTo>
                  <a:lnTo>
                    <a:pt x="94" y="561"/>
                  </a:lnTo>
                  <a:lnTo>
                    <a:pt x="47" y="700"/>
                  </a:lnTo>
                  <a:lnTo>
                    <a:pt x="1" y="887"/>
                  </a:lnTo>
                  <a:lnTo>
                    <a:pt x="1" y="2752"/>
                  </a:lnTo>
                  <a:lnTo>
                    <a:pt x="47" y="2939"/>
                  </a:lnTo>
                  <a:lnTo>
                    <a:pt x="94" y="3079"/>
                  </a:lnTo>
                  <a:lnTo>
                    <a:pt x="187" y="3265"/>
                  </a:lnTo>
                  <a:lnTo>
                    <a:pt x="280" y="3405"/>
                  </a:lnTo>
                  <a:lnTo>
                    <a:pt x="420" y="3498"/>
                  </a:lnTo>
                  <a:lnTo>
                    <a:pt x="560" y="3591"/>
                  </a:lnTo>
                  <a:lnTo>
                    <a:pt x="747" y="3638"/>
                  </a:lnTo>
                  <a:lnTo>
                    <a:pt x="1073" y="3638"/>
                  </a:lnTo>
                  <a:lnTo>
                    <a:pt x="1073" y="4291"/>
                  </a:lnTo>
                  <a:lnTo>
                    <a:pt x="1073" y="4431"/>
                  </a:lnTo>
                  <a:lnTo>
                    <a:pt x="1120" y="4524"/>
                  </a:lnTo>
                  <a:lnTo>
                    <a:pt x="1213" y="4617"/>
                  </a:lnTo>
                  <a:lnTo>
                    <a:pt x="1260" y="4664"/>
                  </a:lnTo>
                  <a:lnTo>
                    <a:pt x="1400" y="4711"/>
                  </a:lnTo>
                  <a:lnTo>
                    <a:pt x="1493" y="4711"/>
                  </a:lnTo>
                  <a:lnTo>
                    <a:pt x="1586" y="4664"/>
                  </a:lnTo>
                  <a:lnTo>
                    <a:pt x="1679" y="4617"/>
                  </a:lnTo>
                  <a:lnTo>
                    <a:pt x="2892" y="3638"/>
                  </a:lnTo>
                  <a:lnTo>
                    <a:pt x="3405" y="3638"/>
                  </a:lnTo>
                  <a:lnTo>
                    <a:pt x="4617" y="4617"/>
                  </a:lnTo>
                  <a:lnTo>
                    <a:pt x="4710" y="4664"/>
                  </a:lnTo>
                  <a:lnTo>
                    <a:pt x="4804" y="4711"/>
                  </a:lnTo>
                  <a:lnTo>
                    <a:pt x="4944" y="4711"/>
                  </a:lnTo>
                  <a:lnTo>
                    <a:pt x="5037" y="4664"/>
                  </a:lnTo>
                  <a:lnTo>
                    <a:pt x="5130" y="4617"/>
                  </a:lnTo>
                  <a:lnTo>
                    <a:pt x="5177" y="4524"/>
                  </a:lnTo>
                  <a:lnTo>
                    <a:pt x="5223" y="4431"/>
                  </a:lnTo>
                  <a:lnTo>
                    <a:pt x="5270" y="4291"/>
                  </a:lnTo>
                  <a:lnTo>
                    <a:pt x="5270" y="3638"/>
                  </a:lnTo>
                  <a:lnTo>
                    <a:pt x="5550" y="3638"/>
                  </a:lnTo>
                  <a:lnTo>
                    <a:pt x="5736" y="3591"/>
                  </a:lnTo>
                  <a:lnTo>
                    <a:pt x="5923" y="3498"/>
                  </a:lnTo>
                  <a:lnTo>
                    <a:pt x="6016" y="3405"/>
                  </a:lnTo>
                  <a:lnTo>
                    <a:pt x="6156" y="3265"/>
                  </a:lnTo>
                  <a:lnTo>
                    <a:pt x="6249" y="3079"/>
                  </a:lnTo>
                  <a:lnTo>
                    <a:pt x="6296" y="2939"/>
                  </a:lnTo>
                  <a:lnTo>
                    <a:pt x="6296" y="2752"/>
                  </a:lnTo>
                  <a:lnTo>
                    <a:pt x="6296" y="887"/>
                  </a:lnTo>
                  <a:lnTo>
                    <a:pt x="6296" y="700"/>
                  </a:lnTo>
                  <a:lnTo>
                    <a:pt x="6249" y="561"/>
                  </a:lnTo>
                  <a:lnTo>
                    <a:pt x="6156" y="374"/>
                  </a:lnTo>
                  <a:lnTo>
                    <a:pt x="6016" y="234"/>
                  </a:lnTo>
                  <a:lnTo>
                    <a:pt x="5923" y="141"/>
                  </a:lnTo>
                  <a:lnTo>
                    <a:pt x="5736" y="48"/>
                  </a:lnTo>
                  <a:lnTo>
                    <a:pt x="55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3"/>
            <p:cNvSpPr/>
            <p:nvPr/>
          </p:nvSpPr>
          <p:spPr>
            <a:xfrm>
              <a:off x="3347175" y="2989800"/>
              <a:ext cx="165575" cy="39650"/>
            </a:xfrm>
            <a:custGeom>
              <a:rect b="b" l="l" r="r" t="t"/>
              <a:pathLst>
                <a:path extrusionOk="0" h="1586" w="6623">
                  <a:moveTo>
                    <a:pt x="1" y="0"/>
                  </a:moveTo>
                  <a:lnTo>
                    <a:pt x="1" y="1585"/>
                  </a:lnTo>
                  <a:lnTo>
                    <a:pt x="6622" y="1585"/>
                  </a:lnTo>
                  <a:lnTo>
                    <a:pt x="66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3"/>
            <p:cNvSpPr/>
            <p:nvPr/>
          </p:nvSpPr>
          <p:spPr>
            <a:xfrm>
              <a:off x="3262075" y="2877875"/>
              <a:ext cx="157400" cy="151575"/>
            </a:xfrm>
            <a:custGeom>
              <a:rect b="b" l="l" r="r" t="t"/>
              <a:pathLst>
                <a:path extrusionOk="0" h="6063" w="6296">
                  <a:moveTo>
                    <a:pt x="980" y="1"/>
                  </a:moveTo>
                  <a:lnTo>
                    <a:pt x="747" y="140"/>
                  </a:lnTo>
                  <a:lnTo>
                    <a:pt x="560" y="327"/>
                  </a:lnTo>
                  <a:lnTo>
                    <a:pt x="420" y="513"/>
                  </a:lnTo>
                  <a:lnTo>
                    <a:pt x="281" y="700"/>
                  </a:lnTo>
                  <a:lnTo>
                    <a:pt x="141" y="933"/>
                  </a:lnTo>
                  <a:lnTo>
                    <a:pt x="47" y="1166"/>
                  </a:lnTo>
                  <a:lnTo>
                    <a:pt x="1" y="1446"/>
                  </a:lnTo>
                  <a:lnTo>
                    <a:pt x="1" y="1726"/>
                  </a:lnTo>
                  <a:lnTo>
                    <a:pt x="1" y="5643"/>
                  </a:lnTo>
                  <a:lnTo>
                    <a:pt x="1" y="5783"/>
                  </a:lnTo>
                  <a:lnTo>
                    <a:pt x="94" y="5923"/>
                  </a:lnTo>
                  <a:lnTo>
                    <a:pt x="234" y="6016"/>
                  </a:lnTo>
                  <a:lnTo>
                    <a:pt x="374" y="6062"/>
                  </a:lnTo>
                  <a:lnTo>
                    <a:pt x="2612" y="6062"/>
                  </a:lnTo>
                  <a:lnTo>
                    <a:pt x="2612" y="4430"/>
                  </a:lnTo>
                  <a:lnTo>
                    <a:pt x="2379" y="4337"/>
                  </a:lnTo>
                  <a:lnTo>
                    <a:pt x="2192" y="4197"/>
                  </a:lnTo>
                  <a:lnTo>
                    <a:pt x="2006" y="4057"/>
                  </a:lnTo>
                  <a:lnTo>
                    <a:pt x="1866" y="3917"/>
                  </a:lnTo>
                  <a:lnTo>
                    <a:pt x="1726" y="3731"/>
                  </a:lnTo>
                  <a:lnTo>
                    <a:pt x="1633" y="3498"/>
                  </a:lnTo>
                  <a:lnTo>
                    <a:pt x="1586" y="3265"/>
                  </a:lnTo>
                  <a:lnTo>
                    <a:pt x="1540" y="3031"/>
                  </a:lnTo>
                  <a:lnTo>
                    <a:pt x="1540" y="2519"/>
                  </a:lnTo>
                  <a:lnTo>
                    <a:pt x="1586" y="2332"/>
                  </a:lnTo>
                  <a:lnTo>
                    <a:pt x="1679" y="2239"/>
                  </a:lnTo>
                  <a:lnTo>
                    <a:pt x="1819" y="2146"/>
                  </a:lnTo>
                  <a:lnTo>
                    <a:pt x="1959" y="2099"/>
                  </a:lnTo>
                  <a:lnTo>
                    <a:pt x="2099" y="2146"/>
                  </a:lnTo>
                  <a:lnTo>
                    <a:pt x="2239" y="2239"/>
                  </a:lnTo>
                  <a:lnTo>
                    <a:pt x="2332" y="2332"/>
                  </a:lnTo>
                  <a:lnTo>
                    <a:pt x="2332" y="2519"/>
                  </a:lnTo>
                  <a:lnTo>
                    <a:pt x="2332" y="3031"/>
                  </a:lnTo>
                  <a:lnTo>
                    <a:pt x="2379" y="3265"/>
                  </a:lnTo>
                  <a:lnTo>
                    <a:pt x="2519" y="3498"/>
                  </a:lnTo>
                  <a:lnTo>
                    <a:pt x="2752" y="3638"/>
                  </a:lnTo>
                  <a:lnTo>
                    <a:pt x="2985" y="3684"/>
                  </a:lnTo>
                  <a:lnTo>
                    <a:pt x="5643" y="3684"/>
                  </a:lnTo>
                  <a:lnTo>
                    <a:pt x="5783" y="3638"/>
                  </a:lnTo>
                  <a:lnTo>
                    <a:pt x="5923" y="3544"/>
                  </a:lnTo>
                  <a:lnTo>
                    <a:pt x="6063" y="3451"/>
                  </a:lnTo>
                  <a:lnTo>
                    <a:pt x="6156" y="3358"/>
                  </a:lnTo>
                  <a:lnTo>
                    <a:pt x="6203" y="3218"/>
                  </a:lnTo>
                  <a:lnTo>
                    <a:pt x="6249" y="3031"/>
                  </a:lnTo>
                  <a:lnTo>
                    <a:pt x="6296" y="2892"/>
                  </a:lnTo>
                  <a:lnTo>
                    <a:pt x="6249" y="2752"/>
                  </a:lnTo>
                  <a:lnTo>
                    <a:pt x="6203" y="2612"/>
                  </a:lnTo>
                  <a:lnTo>
                    <a:pt x="6156" y="2472"/>
                  </a:lnTo>
                  <a:lnTo>
                    <a:pt x="6063" y="2332"/>
                  </a:lnTo>
                  <a:lnTo>
                    <a:pt x="5923" y="2239"/>
                  </a:lnTo>
                  <a:lnTo>
                    <a:pt x="5783" y="2192"/>
                  </a:lnTo>
                  <a:lnTo>
                    <a:pt x="5643" y="2146"/>
                  </a:lnTo>
                  <a:lnTo>
                    <a:pt x="5503" y="2099"/>
                  </a:lnTo>
                  <a:lnTo>
                    <a:pt x="3918" y="2099"/>
                  </a:lnTo>
                  <a:lnTo>
                    <a:pt x="3918" y="1726"/>
                  </a:lnTo>
                  <a:lnTo>
                    <a:pt x="3918" y="1399"/>
                  </a:lnTo>
                  <a:lnTo>
                    <a:pt x="3824" y="1120"/>
                  </a:lnTo>
                  <a:lnTo>
                    <a:pt x="3731" y="887"/>
                  </a:lnTo>
                  <a:lnTo>
                    <a:pt x="3591" y="653"/>
                  </a:lnTo>
                  <a:lnTo>
                    <a:pt x="3172" y="747"/>
                  </a:lnTo>
                  <a:lnTo>
                    <a:pt x="2752" y="793"/>
                  </a:lnTo>
                  <a:lnTo>
                    <a:pt x="2472" y="793"/>
                  </a:lnTo>
                  <a:lnTo>
                    <a:pt x="2239" y="747"/>
                  </a:lnTo>
                  <a:lnTo>
                    <a:pt x="1773" y="560"/>
                  </a:lnTo>
                  <a:lnTo>
                    <a:pt x="1353" y="327"/>
                  </a:lnTo>
                  <a:lnTo>
                    <a:pt x="9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3"/>
            <p:cNvSpPr/>
            <p:nvPr/>
          </p:nvSpPr>
          <p:spPr>
            <a:xfrm>
              <a:off x="3291225" y="2799775"/>
              <a:ext cx="79300" cy="78125"/>
            </a:xfrm>
            <a:custGeom>
              <a:rect b="b" l="l" r="r" t="t"/>
              <a:pathLst>
                <a:path extrusionOk="0" h="3125" w="3172">
                  <a:moveTo>
                    <a:pt x="1260" y="0"/>
                  </a:moveTo>
                  <a:lnTo>
                    <a:pt x="980" y="94"/>
                  </a:lnTo>
                  <a:lnTo>
                    <a:pt x="700" y="233"/>
                  </a:lnTo>
                  <a:lnTo>
                    <a:pt x="467" y="467"/>
                  </a:lnTo>
                  <a:lnTo>
                    <a:pt x="280" y="700"/>
                  </a:lnTo>
                  <a:lnTo>
                    <a:pt x="140" y="933"/>
                  </a:lnTo>
                  <a:lnTo>
                    <a:pt x="47" y="1259"/>
                  </a:lnTo>
                  <a:lnTo>
                    <a:pt x="1" y="1539"/>
                  </a:lnTo>
                  <a:lnTo>
                    <a:pt x="47" y="1866"/>
                  </a:lnTo>
                  <a:lnTo>
                    <a:pt x="140" y="2192"/>
                  </a:lnTo>
                  <a:lnTo>
                    <a:pt x="280" y="2425"/>
                  </a:lnTo>
                  <a:lnTo>
                    <a:pt x="467" y="2658"/>
                  </a:lnTo>
                  <a:lnTo>
                    <a:pt x="700" y="2845"/>
                  </a:lnTo>
                  <a:lnTo>
                    <a:pt x="980" y="3031"/>
                  </a:lnTo>
                  <a:lnTo>
                    <a:pt x="1260" y="3125"/>
                  </a:lnTo>
                  <a:lnTo>
                    <a:pt x="1912" y="3125"/>
                  </a:lnTo>
                  <a:lnTo>
                    <a:pt x="2192" y="3031"/>
                  </a:lnTo>
                  <a:lnTo>
                    <a:pt x="2472" y="2845"/>
                  </a:lnTo>
                  <a:lnTo>
                    <a:pt x="2705" y="2658"/>
                  </a:lnTo>
                  <a:lnTo>
                    <a:pt x="2892" y="2425"/>
                  </a:lnTo>
                  <a:lnTo>
                    <a:pt x="3032" y="2192"/>
                  </a:lnTo>
                  <a:lnTo>
                    <a:pt x="3125" y="1866"/>
                  </a:lnTo>
                  <a:lnTo>
                    <a:pt x="3171" y="1539"/>
                  </a:lnTo>
                  <a:lnTo>
                    <a:pt x="3125" y="1259"/>
                  </a:lnTo>
                  <a:lnTo>
                    <a:pt x="3032" y="933"/>
                  </a:lnTo>
                  <a:lnTo>
                    <a:pt x="2892" y="700"/>
                  </a:lnTo>
                  <a:lnTo>
                    <a:pt x="2705" y="467"/>
                  </a:lnTo>
                  <a:lnTo>
                    <a:pt x="2472" y="233"/>
                  </a:lnTo>
                  <a:lnTo>
                    <a:pt x="2192" y="94"/>
                  </a:lnTo>
                  <a:lnTo>
                    <a:pt x="19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3"/>
            <p:cNvSpPr/>
            <p:nvPr/>
          </p:nvSpPr>
          <p:spPr>
            <a:xfrm>
              <a:off x="3489400" y="2799775"/>
              <a:ext cx="78125" cy="78125"/>
            </a:xfrm>
            <a:custGeom>
              <a:rect b="b" l="l" r="r" t="t"/>
              <a:pathLst>
                <a:path extrusionOk="0" h="3125" w="3125">
                  <a:moveTo>
                    <a:pt x="1260" y="0"/>
                  </a:moveTo>
                  <a:lnTo>
                    <a:pt x="933" y="94"/>
                  </a:lnTo>
                  <a:lnTo>
                    <a:pt x="700" y="233"/>
                  </a:lnTo>
                  <a:lnTo>
                    <a:pt x="467" y="467"/>
                  </a:lnTo>
                  <a:lnTo>
                    <a:pt x="280" y="700"/>
                  </a:lnTo>
                  <a:lnTo>
                    <a:pt x="141" y="933"/>
                  </a:lnTo>
                  <a:lnTo>
                    <a:pt x="47" y="1259"/>
                  </a:lnTo>
                  <a:lnTo>
                    <a:pt x="1" y="1539"/>
                  </a:lnTo>
                  <a:lnTo>
                    <a:pt x="47" y="1866"/>
                  </a:lnTo>
                  <a:lnTo>
                    <a:pt x="141" y="2192"/>
                  </a:lnTo>
                  <a:lnTo>
                    <a:pt x="280" y="2425"/>
                  </a:lnTo>
                  <a:lnTo>
                    <a:pt x="467" y="2658"/>
                  </a:lnTo>
                  <a:lnTo>
                    <a:pt x="700" y="2845"/>
                  </a:lnTo>
                  <a:lnTo>
                    <a:pt x="933" y="3031"/>
                  </a:lnTo>
                  <a:lnTo>
                    <a:pt x="1260" y="3125"/>
                  </a:lnTo>
                  <a:lnTo>
                    <a:pt x="1866" y="3125"/>
                  </a:lnTo>
                  <a:lnTo>
                    <a:pt x="2192" y="3031"/>
                  </a:lnTo>
                  <a:lnTo>
                    <a:pt x="2425" y="2845"/>
                  </a:lnTo>
                  <a:lnTo>
                    <a:pt x="2659" y="2658"/>
                  </a:lnTo>
                  <a:lnTo>
                    <a:pt x="2892" y="2425"/>
                  </a:lnTo>
                  <a:lnTo>
                    <a:pt x="3032" y="2192"/>
                  </a:lnTo>
                  <a:lnTo>
                    <a:pt x="3125" y="1866"/>
                  </a:lnTo>
                  <a:lnTo>
                    <a:pt x="3125" y="1539"/>
                  </a:lnTo>
                  <a:lnTo>
                    <a:pt x="3125" y="1259"/>
                  </a:lnTo>
                  <a:lnTo>
                    <a:pt x="3032" y="933"/>
                  </a:lnTo>
                  <a:lnTo>
                    <a:pt x="2892" y="700"/>
                  </a:lnTo>
                  <a:lnTo>
                    <a:pt x="2659" y="467"/>
                  </a:lnTo>
                  <a:lnTo>
                    <a:pt x="2425" y="233"/>
                  </a:lnTo>
                  <a:lnTo>
                    <a:pt x="2192" y="94"/>
                  </a:lnTo>
                  <a:lnTo>
                    <a:pt x="18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3"/>
            <p:cNvSpPr/>
            <p:nvPr/>
          </p:nvSpPr>
          <p:spPr>
            <a:xfrm>
              <a:off x="3440450" y="2877875"/>
              <a:ext cx="157400" cy="151575"/>
            </a:xfrm>
            <a:custGeom>
              <a:rect b="b" l="l" r="r" t="t"/>
              <a:pathLst>
                <a:path extrusionOk="0" h="6063" w="6296">
                  <a:moveTo>
                    <a:pt x="5269" y="1"/>
                  </a:moveTo>
                  <a:lnTo>
                    <a:pt x="4943" y="327"/>
                  </a:lnTo>
                  <a:lnTo>
                    <a:pt x="4523" y="560"/>
                  </a:lnTo>
                  <a:lnTo>
                    <a:pt x="4057" y="747"/>
                  </a:lnTo>
                  <a:lnTo>
                    <a:pt x="3777" y="793"/>
                  </a:lnTo>
                  <a:lnTo>
                    <a:pt x="3544" y="793"/>
                  </a:lnTo>
                  <a:lnTo>
                    <a:pt x="3078" y="747"/>
                  </a:lnTo>
                  <a:lnTo>
                    <a:pt x="2658" y="653"/>
                  </a:lnTo>
                  <a:lnTo>
                    <a:pt x="2518" y="887"/>
                  </a:lnTo>
                  <a:lnTo>
                    <a:pt x="2425" y="1120"/>
                  </a:lnTo>
                  <a:lnTo>
                    <a:pt x="2378" y="1399"/>
                  </a:lnTo>
                  <a:lnTo>
                    <a:pt x="2332" y="1726"/>
                  </a:lnTo>
                  <a:lnTo>
                    <a:pt x="2332" y="2099"/>
                  </a:lnTo>
                  <a:lnTo>
                    <a:pt x="793" y="2099"/>
                  </a:lnTo>
                  <a:lnTo>
                    <a:pt x="606" y="2146"/>
                  </a:lnTo>
                  <a:lnTo>
                    <a:pt x="467" y="2192"/>
                  </a:lnTo>
                  <a:lnTo>
                    <a:pt x="327" y="2239"/>
                  </a:lnTo>
                  <a:lnTo>
                    <a:pt x="233" y="2332"/>
                  </a:lnTo>
                  <a:lnTo>
                    <a:pt x="140" y="2472"/>
                  </a:lnTo>
                  <a:lnTo>
                    <a:pt x="47" y="2612"/>
                  </a:lnTo>
                  <a:lnTo>
                    <a:pt x="0" y="2752"/>
                  </a:lnTo>
                  <a:lnTo>
                    <a:pt x="0" y="2892"/>
                  </a:lnTo>
                  <a:lnTo>
                    <a:pt x="0" y="3031"/>
                  </a:lnTo>
                  <a:lnTo>
                    <a:pt x="47" y="3218"/>
                  </a:lnTo>
                  <a:lnTo>
                    <a:pt x="140" y="3358"/>
                  </a:lnTo>
                  <a:lnTo>
                    <a:pt x="233" y="3451"/>
                  </a:lnTo>
                  <a:lnTo>
                    <a:pt x="327" y="3544"/>
                  </a:lnTo>
                  <a:lnTo>
                    <a:pt x="467" y="3638"/>
                  </a:lnTo>
                  <a:lnTo>
                    <a:pt x="606" y="3684"/>
                  </a:lnTo>
                  <a:lnTo>
                    <a:pt x="3264" y="3684"/>
                  </a:lnTo>
                  <a:lnTo>
                    <a:pt x="3497" y="3638"/>
                  </a:lnTo>
                  <a:lnTo>
                    <a:pt x="3731" y="3498"/>
                  </a:lnTo>
                  <a:lnTo>
                    <a:pt x="3871" y="3265"/>
                  </a:lnTo>
                  <a:lnTo>
                    <a:pt x="3917" y="3031"/>
                  </a:lnTo>
                  <a:lnTo>
                    <a:pt x="3917" y="2519"/>
                  </a:lnTo>
                  <a:lnTo>
                    <a:pt x="3964" y="2332"/>
                  </a:lnTo>
                  <a:lnTo>
                    <a:pt x="4057" y="2239"/>
                  </a:lnTo>
                  <a:lnTo>
                    <a:pt x="4150" y="2146"/>
                  </a:lnTo>
                  <a:lnTo>
                    <a:pt x="4337" y="2099"/>
                  </a:lnTo>
                  <a:lnTo>
                    <a:pt x="4477" y="2146"/>
                  </a:lnTo>
                  <a:lnTo>
                    <a:pt x="4570" y="2239"/>
                  </a:lnTo>
                  <a:lnTo>
                    <a:pt x="4663" y="2332"/>
                  </a:lnTo>
                  <a:lnTo>
                    <a:pt x="4710" y="2519"/>
                  </a:lnTo>
                  <a:lnTo>
                    <a:pt x="4710" y="3031"/>
                  </a:lnTo>
                  <a:lnTo>
                    <a:pt x="4710" y="3265"/>
                  </a:lnTo>
                  <a:lnTo>
                    <a:pt x="4617" y="3498"/>
                  </a:lnTo>
                  <a:lnTo>
                    <a:pt x="4523" y="3731"/>
                  </a:lnTo>
                  <a:lnTo>
                    <a:pt x="4430" y="3917"/>
                  </a:lnTo>
                  <a:lnTo>
                    <a:pt x="4244" y="4057"/>
                  </a:lnTo>
                  <a:lnTo>
                    <a:pt x="4057" y="4197"/>
                  </a:lnTo>
                  <a:lnTo>
                    <a:pt x="3871" y="4337"/>
                  </a:lnTo>
                  <a:lnTo>
                    <a:pt x="3637" y="4430"/>
                  </a:lnTo>
                  <a:lnTo>
                    <a:pt x="3637" y="6062"/>
                  </a:lnTo>
                  <a:lnTo>
                    <a:pt x="5876" y="6062"/>
                  </a:lnTo>
                  <a:lnTo>
                    <a:pt x="6062" y="6016"/>
                  </a:lnTo>
                  <a:lnTo>
                    <a:pt x="6155" y="5923"/>
                  </a:lnTo>
                  <a:lnTo>
                    <a:pt x="6249" y="5783"/>
                  </a:lnTo>
                  <a:lnTo>
                    <a:pt x="6295" y="5643"/>
                  </a:lnTo>
                  <a:lnTo>
                    <a:pt x="6295" y="1726"/>
                  </a:lnTo>
                  <a:lnTo>
                    <a:pt x="6249" y="1446"/>
                  </a:lnTo>
                  <a:lnTo>
                    <a:pt x="6202" y="1166"/>
                  </a:lnTo>
                  <a:lnTo>
                    <a:pt x="6109" y="933"/>
                  </a:lnTo>
                  <a:lnTo>
                    <a:pt x="6016" y="700"/>
                  </a:lnTo>
                  <a:lnTo>
                    <a:pt x="5876" y="513"/>
                  </a:lnTo>
                  <a:lnTo>
                    <a:pt x="5689" y="327"/>
                  </a:lnTo>
                  <a:lnTo>
                    <a:pt x="5503" y="140"/>
                  </a:lnTo>
                  <a:lnTo>
                    <a:pt x="52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33"/>
          <p:cNvGrpSpPr/>
          <p:nvPr/>
        </p:nvGrpSpPr>
        <p:grpSpPr>
          <a:xfrm>
            <a:off x="4812020" y="1476234"/>
            <a:ext cx="335775" cy="283300"/>
            <a:chOff x="4022150" y="3409450"/>
            <a:chExt cx="335775" cy="283300"/>
          </a:xfrm>
        </p:grpSpPr>
        <p:sp>
          <p:nvSpPr>
            <p:cNvPr id="545" name="Google Shape;545;p33"/>
            <p:cNvSpPr/>
            <p:nvPr/>
          </p:nvSpPr>
          <p:spPr>
            <a:xfrm>
              <a:off x="4120075" y="3409450"/>
              <a:ext cx="237850" cy="121275"/>
            </a:xfrm>
            <a:custGeom>
              <a:rect b="b" l="l" r="r" t="t"/>
              <a:pathLst>
                <a:path extrusionOk="0" h="4851" w="9514">
                  <a:moveTo>
                    <a:pt x="6715" y="1"/>
                  </a:moveTo>
                  <a:lnTo>
                    <a:pt x="6529" y="47"/>
                  </a:lnTo>
                  <a:lnTo>
                    <a:pt x="5130" y="887"/>
                  </a:lnTo>
                  <a:lnTo>
                    <a:pt x="3824" y="421"/>
                  </a:lnTo>
                  <a:lnTo>
                    <a:pt x="3684" y="374"/>
                  </a:lnTo>
                  <a:lnTo>
                    <a:pt x="3405" y="327"/>
                  </a:lnTo>
                  <a:lnTo>
                    <a:pt x="3125" y="327"/>
                  </a:lnTo>
                  <a:lnTo>
                    <a:pt x="2845" y="421"/>
                  </a:lnTo>
                  <a:lnTo>
                    <a:pt x="2612" y="514"/>
                  </a:lnTo>
                  <a:lnTo>
                    <a:pt x="467" y="1773"/>
                  </a:lnTo>
                  <a:lnTo>
                    <a:pt x="327" y="1866"/>
                  </a:lnTo>
                  <a:lnTo>
                    <a:pt x="187" y="2006"/>
                  </a:lnTo>
                  <a:lnTo>
                    <a:pt x="94" y="2192"/>
                  </a:lnTo>
                  <a:lnTo>
                    <a:pt x="1" y="2332"/>
                  </a:lnTo>
                  <a:lnTo>
                    <a:pt x="1" y="2519"/>
                  </a:lnTo>
                  <a:lnTo>
                    <a:pt x="1" y="2705"/>
                  </a:lnTo>
                  <a:lnTo>
                    <a:pt x="47" y="2939"/>
                  </a:lnTo>
                  <a:lnTo>
                    <a:pt x="141" y="3078"/>
                  </a:lnTo>
                  <a:lnTo>
                    <a:pt x="234" y="3265"/>
                  </a:lnTo>
                  <a:lnTo>
                    <a:pt x="374" y="3405"/>
                  </a:lnTo>
                  <a:lnTo>
                    <a:pt x="560" y="3498"/>
                  </a:lnTo>
                  <a:lnTo>
                    <a:pt x="700" y="3545"/>
                  </a:lnTo>
                  <a:lnTo>
                    <a:pt x="887" y="3591"/>
                  </a:lnTo>
                  <a:lnTo>
                    <a:pt x="1073" y="3591"/>
                  </a:lnTo>
                  <a:lnTo>
                    <a:pt x="1260" y="3545"/>
                  </a:lnTo>
                  <a:lnTo>
                    <a:pt x="1446" y="3451"/>
                  </a:lnTo>
                  <a:lnTo>
                    <a:pt x="3778" y="2099"/>
                  </a:lnTo>
                  <a:lnTo>
                    <a:pt x="4011" y="2053"/>
                  </a:lnTo>
                  <a:lnTo>
                    <a:pt x="4197" y="2006"/>
                  </a:lnTo>
                  <a:lnTo>
                    <a:pt x="4384" y="2053"/>
                  </a:lnTo>
                  <a:lnTo>
                    <a:pt x="4570" y="2099"/>
                  </a:lnTo>
                  <a:lnTo>
                    <a:pt x="9327" y="4850"/>
                  </a:lnTo>
                  <a:lnTo>
                    <a:pt x="9373" y="4757"/>
                  </a:lnTo>
                  <a:lnTo>
                    <a:pt x="9467" y="4664"/>
                  </a:lnTo>
                  <a:lnTo>
                    <a:pt x="9513" y="4524"/>
                  </a:lnTo>
                  <a:lnTo>
                    <a:pt x="9513" y="4431"/>
                  </a:lnTo>
                  <a:lnTo>
                    <a:pt x="9467" y="4291"/>
                  </a:lnTo>
                  <a:lnTo>
                    <a:pt x="7088" y="187"/>
                  </a:lnTo>
                  <a:lnTo>
                    <a:pt x="6995" y="94"/>
                  </a:lnTo>
                  <a:lnTo>
                    <a:pt x="6855" y="47"/>
                  </a:lnTo>
                  <a:lnTo>
                    <a:pt x="67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3"/>
            <p:cNvSpPr/>
            <p:nvPr/>
          </p:nvSpPr>
          <p:spPr>
            <a:xfrm>
              <a:off x="4022150" y="3424625"/>
              <a:ext cx="331100" cy="268125"/>
            </a:xfrm>
            <a:custGeom>
              <a:rect b="b" l="l" r="r" t="t"/>
              <a:pathLst>
                <a:path extrusionOk="0" h="10725" w="13244">
                  <a:moveTo>
                    <a:pt x="2519" y="0"/>
                  </a:moveTo>
                  <a:lnTo>
                    <a:pt x="2379" y="93"/>
                  </a:lnTo>
                  <a:lnTo>
                    <a:pt x="2286" y="187"/>
                  </a:lnTo>
                  <a:lnTo>
                    <a:pt x="47" y="4383"/>
                  </a:lnTo>
                  <a:lnTo>
                    <a:pt x="1" y="4523"/>
                  </a:lnTo>
                  <a:lnTo>
                    <a:pt x="47" y="4663"/>
                  </a:lnTo>
                  <a:lnTo>
                    <a:pt x="94" y="4803"/>
                  </a:lnTo>
                  <a:lnTo>
                    <a:pt x="187" y="4896"/>
                  </a:lnTo>
                  <a:lnTo>
                    <a:pt x="420" y="4989"/>
                  </a:lnTo>
                  <a:lnTo>
                    <a:pt x="793" y="4383"/>
                  </a:lnTo>
                  <a:lnTo>
                    <a:pt x="887" y="4197"/>
                  </a:lnTo>
                  <a:lnTo>
                    <a:pt x="1027" y="4057"/>
                  </a:lnTo>
                  <a:lnTo>
                    <a:pt x="1213" y="3917"/>
                  </a:lnTo>
                  <a:lnTo>
                    <a:pt x="1400" y="3777"/>
                  </a:lnTo>
                  <a:lnTo>
                    <a:pt x="1586" y="3684"/>
                  </a:lnTo>
                  <a:lnTo>
                    <a:pt x="1773" y="3591"/>
                  </a:lnTo>
                  <a:lnTo>
                    <a:pt x="2006" y="3544"/>
                  </a:lnTo>
                  <a:lnTo>
                    <a:pt x="2425" y="3544"/>
                  </a:lnTo>
                  <a:lnTo>
                    <a:pt x="2659" y="3591"/>
                  </a:lnTo>
                  <a:lnTo>
                    <a:pt x="2845" y="3684"/>
                  </a:lnTo>
                  <a:lnTo>
                    <a:pt x="3078" y="3777"/>
                  </a:lnTo>
                  <a:lnTo>
                    <a:pt x="3265" y="3917"/>
                  </a:lnTo>
                  <a:lnTo>
                    <a:pt x="3451" y="4104"/>
                  </a:lnTo>
                  <a:lnTo>
                    <a:pt x="3731" y="4010"/>
                  </a:lnTo>
                  <a:lnTo>
                    <a:pt x="4011" y="3964"/>
                  </a:lnTo>
                  <a:lnTo>
                    <a:pt x="4244" y="4010"/>
                  </a:lnTo>
                  <a:lnTo>
                    <a:pt x="4431" y="4057"/>
                  </a:lnTo>
                  <a:lnTo>
                    <a:pt x="4664" y="4104"/>
                  </a:lnTo>
                  <a:lnTo>
                    <a:pt x="4850" y="4197"/>
                  </a:lnTo>
                  <a:lnTo>
                    <a:pt x="5130" y="4383"/>
                  </a:lnTo>
                  <a:lnTo>
                    <a:pt x="5363" y="4616"/>
                  </a:lnTo>
                  <a:lnTo>
                    <a:pt x="5503" y="4896"/>
                  </a:lnTo>
                  <a:lnTo>
                    <a:pt x="5643" y="5223"/>
                  </a:lnTo>
                  <a:lnTo>
                    <a:pt x="5643" y="5363"/>
                  </a:lnTo>
                  <a:lnTo>
                    <a:pt x="5876" y="5456"/>
                  </a:lnTo>
                  <a:lnTo>
                    <a:pt x="6109" y="5549"/>
                  </a:lnTo>
                  <a:lnTo>
                    <a:pt x="6389" y="5736"/>
                  </a:lnTo>
                  <a:lnTo>
                    <a:pt x="6622" y="5969"/>
                  </a:lnTo>
                  <a:lnTo>
                    <a:pt x="6762" y="6248"/>
                  </a:lnTo>
                  <a:lnTo>
                    <a:pt x="6902" y="6575"/>
                  </a:lnTo>
                  <a:lnTo>
                    <a:pt x="6949" y="6715"/>
                  </a:lnTo>
                  <a:lnTo>
                    <a:pt x="7182" y="6761"/>
                  </a:lnTo>
                  <a:lnTo>
                    <a:pt x="7415" y="6901"/>
                  </a:lnTo>
                  <a:lnTo>
                    <a:pt x="7648" y="7088"/>
                  </a:lnTo>
                  <a:lnTo>
                    <a:pt x="7881" y="7321"/>
                  </a:lnTo>
                  <a:lnTo>
                    <a:pt x="8068" y="7601"/>
                  </a:lnTo>
                  <a:lnTo>
                    <a:pt x="8161" y="7881"/>
                  </a:lnTo>
                  <a:lnTo>
                    <a:pt x="8208" y="8207"/>
                  </a:lnTo>
                  <a:lnTo>
                    <a:pt x="8208" y="8533"/>
                  </a:lnTo>
                  <a:lnTo>
                    <a:pt x="8161" y="8860"/>
                  </a:lnTo>
                  <a:lnTo>
                    <a:pt x="8021" y="9186"/>
                  </a:lnTo>
                  <a:lnTo>
                    <a:pt x="7508" y="10026"/>
                  </a:lnTo>
                  <a:lnTo>
                    <a:pt x="8581" y="10632"/>
                  </a:lnTo>
                  <a:lnTo>
                    <a:pt x="8721" y="10678"/>
                  </a:lnTo>
                  <a:lnTo>
                    <a:pt x="8907" y="10725"/>
                  </a:lnTo>
                  <a:lnTo>
                    <a:pt x="9233" y="10725"/>
                  </a:lnTo>
                  <a:lnTo>
                    <a:pt x="9420" y="10632"/>
                  </a:lnTo>
                  <a:lnTo>
                    <a:pt x="9560" y="10585"/>
                  </a:lnTo>
                  <a:lnTo>
                    <a:pt x="9653" y="10445"/>
                  </a:lnTo>
                  <a:lnTo>
                    <a:pt x="9793" y="10305"/>
                  </a:lnTo>
                  <a:lnTo>
                    <a:pt x="9840" y="10119"/>
                  </a:lnTo>
                  <a:lnTo>
                    <a:pt x="9886" y="9979"/>
                  </a:lnTo>
                  <a:lnTo>
                    <a:pt x="9886" y="9792"/>
                  </a:lnTo>
                  <a:lnTo>
                    <a:pt x="9886" y="9606"/>
                  </a:lnTo>
                  <a:lnTo>
                    <a:pt x="9793" y="9466"/>
                  </a:lnTo>
                  <a:lnTo>
                    <a:pt x="9700" y="9326"/>
                  </a:lnTo>
                  <a:lnTo>
                    <a:pt x="9607" y="9186"/>
                  </a:lnTo>
                  <a:lnTo>
                    <a:pt x="9467" y="9093"/>
                  </a:lnTo>
                  <a:lnTo>
                    <a:pt x="10119" y="9466"/>
                  </a:lnTo>
                  <a:lnTo>
                    <a:pt x="10306" y="9559"/>
                  </a:lnTo>
                  <a:lnTo>
                    <a:pt x="10446" y="9606"/>
                  </a:lnTo>
                  <a:lnTo>
                    <a:pt x="10632" y="9606"/>
                  </a:lnTo>
                  <a:lnTo>
                    <a:pt x="10819" y="9559"/>
                  </a:lnTo>
                  <a:lnTo>
                    <a:pt x="10959" y="9513"/>
                  </a:lnTo>
                  <a:lnTo>
                    <a:pt x="11099" y="9419"/>
                  </a:lnTo>
                  <a:lnTo>
                    <a:pt x="11239" y="9326"/>
                  </a:lnTo>
                  <a:lnTo>
                    <a:pt x="11332" y="9140"/>
                  </a:lnTo>
                  <a:lnTo>
                    <a:pt x="11425" y="9000"/>
                  </a:lnTo>
                  <a:lnTo>
                    <a:pt x="11472" y="8813"/>
                  </a:lnTo>
                  <a:lnTo>
                    <a:pt x="11472" y="8673"/>
                  </a:lnTo>
                  <a:lnTo>
                    <a:pt x="11425" y="8487"/>
                  </a:lnTo>
                  <a:lnTo>
                    <a:pt x="11378" y="8347"/>
                  </a:lnTo>
                  <a:lnTo>
                    <a:pt x="11285" y="8207"/>
                  </a:lnTo>
                  <a:lnTo>
                    <a:pt x="11145" y="8067"/>
                  </a:lnTo>
                  <a:lnTo>
                    <a:pt x="11005" y="7974"/>
                  </a:lnTo>
                  <a:lnTo>
                    <a:pt x="11472" y="8207"/>
                  </a:lnTo>
                  <a:lnTo>
                    <a:pt x="11658" y="8300"/>
                  </a:lnTo>
                  <a:lnTo>
                    <a:pt x="11798" y="8347"/>
                  </a:lnTo>
                  <a:lnTo>
                    <a:pt x="11985" y="8347"/>
                  </a:lnTo>
                  <a:lnTo>
                    <a:pt x="12125" y="8300"/>
                  </a:lnTo>
                  <a:lnTo>
                    <a:pt x="12311" y="8254"/>
                  </a:lnTo>
                  <a:lnTo>
                    <a:pt x="12451" y="8160"/>
                  </a:lnTo>
                  <a:lnTo>
                    <a:pt x="12591" y="8020"/>
                  </a:lnTo>
                  <a:lnTo>
                    <a:pt x="12684" y="7881"/>
                  </a:lnTo>
                  <a:lnTo>
                    <a:pt x="12777" y="7741"/>
                  </a:lnTo>
                  <a:lnTo>
                    <a:pt x="12777" y="7554"/>
                  </a:lnTo>
                  <a:lnTo>
                    <a:pt x="12777" y="7368"/>
                  </a:lnTo>
                  <a:lnTo>
                    <a:pt x="12777" y="7228"/>
                  </a:lnTo>
                  <a:lnTo>
                    <a:pt x="12731" y="7041"/>
                  </a:lnTo>
                  <a:lnTo>
                    <a:pt x="12637" y="6901"/>
                  </a:lnTo>
                  <a:lnTo>
                    <a:pt x="12498" y="6808"/>
                  </a:lnTo>
                  <a:lnTo>
                    <a:pt x="12358" y="6668"/>
                  </a:lnTo>
                  <a:lnTo>
                    <a:pt x="11891" y="6435"/>
                  </a:lnTo>
                  <a:lnTo>
                    <a:pt x="12078" y="6482"/>
                  </a:lnTo>
                  <a:lnTo>
                    <a:pt x="12218" y="6528"/>
                  </a:lnTo>
                  <a:lnTo>
                    <a:pt x="12591" y="6528"/>
                  </a:lnTo>
                  <a:lnTo>
                    <a:pt x="12731" y="6435"/>
                  </a:lnTo>
                  <a:lnTo>
                    <a:pt x="12871" y="6342"/>
                  </a:lnTo>
                  <a:lnTo>
                    <a:pt x="13011" y="6248"/>
                  </a:lnTo>
                  <a:lnTo>
                    <a:pt x="13104" y="6109"/>
                  </a:lnTo>
                  <a:lnTo>
                    <a:pt x="13197" y="5922"/>
                  </a:lnTo>
                  <a:lnTo>
                    <a:pt x="13244" y="5782"/>
                  </a:lnTo>
                  <a:lnTo>
                    <a:pt x="13244" y="5596"/>
                  </a:lnTo>
                  <a:lnTo>
                    <a:pt x="13197" y="5409"/>
                  </a:lnTo>
                  <a:lnTo>
                    <a:pt x="13150" y="5269"/>
                  </a:lnTo>
                  <a:lnTo>
                    <a:pt x="13057" y="5129"/>
                  </a:lnTo>
                  <a:lnTo>
                    <a:pt x="12917" y="4989"/>
                  </a:lnTo>
                  <a:lnTo>
                    <a:pt x="12777" y="4896"/>
                  </a:lnTo>
                  <a:lnTo>
                    <a:pt x="8114" y="2192"/>
                  </a:lnTo>
                  <a:lnTo>
                    <a:pt x="5783" y="3544"/>
                  </a:lnTo>
                  <a:lnTo>
                    <a:pt x="5550" y="3637"/>
                  </a:lnTo>
                  <a:lnTo>
                    <a:pt x="5363" y="3730"/>
                  </a:lnTo>
                  <a:lnTo>
                    <a:pt x="5130" y="3777"/>
                  </a:lnTo>
                  <a:lnTo>
                    <a:pt x="4664" y="3777"/>
                  </a:lnTo>
                  <a:lnTo>
                    <a:pt x="4431" y="3730"/>
                  </a:lnTo>
                  <a:lnTo>
                    <a:pt x="4104" y="3591"/>
                  </a:lnTo>
                  <a:lnTo>
                    <a:pt x="3824" y="3404"/>
                  </a:lnTo>
                  <a:lnTo>
                    <a:pt x="3545" y="3171"/>
                  </a:lnTo>
                  <a:lnTo>
                    <a:pt x="3358" y="2891"/>
                  </a:lnTo>
                  <a:lnTo>
                    <a:pt x="3218" y="2565"/>
                  </a:lnTo>
                  <a:lnTo>
                    <a:pt x="3125" y="2238"/>
                  </a:lnTo>
                  <a:lnTo>
                    <a:pt x="3125" y="1865"/>
                  </a:lnTo>
                  <a:lnTo>
                    <a:pt x="3172" y="1539"/>
                  </a:lnTo>
                  <a:lnTo>
                    <a:pt x="3265" y="1259"/>
                  </a:lnTo>
                  <a:lnTo>
                    <a:pt x="3405" y="1026"/>
                  </a:lnTo>
                  <a:lnTo>
                    <a:pt x="3591" y="793"/>
                  </a:lnTo>
                  <a:lnTo>
                    <a:pt x="3778" y="606"/>
                  </a:lnTo>
                  <a:lnTo>
                    <a:pt x="2845" y="47"/>
                  </a:lnTo>
                  <a:lnTo>
                    <a:pt x="27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3"/>
            <p:cNvSpPr/>
            <p:nvPr/>
          </p:nvSpPr>
          <p:spPr>
            <a:xfrm>
              <a:off x="4031475" y="3533025"/>
              <a:ext cx="177225" cy="151575"/>
            </a:xfrm>
            <a:custGeom>
              <a:rect b="b" l="l" r="r" t="t"/>
              <a:pathLst>
                <a:path extrusionOk="0" h="6063" w="7089">
                  <a:moveTo>
                    <a:pt x="1773" y="1"/>
                  </a:moveTo>
                  <a:lnTo>
                    <a:pt x="1633" y="47"/>
                  </a:lnTo>
                  <a:lnTo>
                    <a:pt x="1446" y="94"/>
                  </a:lnTo>
                  <a:lnTo>
                    <a:pt x="1306" y="187"/>
                  </a:lnTo>
                  <a:lnTo>
                    <a:pt x="1167" y="280"/>
                  </a:lnTo>
                  <a:lnTo>
                    <a:pt x="1073" y="467"/>
                  </a:lnTo>
                  <a:lnTo>
                    <a:pt x="141" y="2099"/>
                  </a:lnTo>
                  <a:lnTo>
                    <a:pt x="47" y="2239"/>
                  </a:lnTo>
                  <a:lnTo>
                    <a:pt x="1" y="2425"/>
                  </a:lnTo>
                  <a:lnTo>
                    <a:pt x="1" y="2612"/>
                  </a:lnTo>
                  <a:lnTo>
                    <a:pt x="47" y="2752"/>
                  </a:lnTo>
                  <a:lnTo>
                    <a:pt x="94" y="2938"/>
                  </a:lnTo>
                  <a:lnTo>
                    <a:pt x="187" y="3078"/>
                  </a:lnTo>
                  <a:lnTo>
                    <a:pt x="327" y="3218"/>
                  </a:lnTo>
                  <a:lnTo>
                    <a:pt x="467" y="3311"/>
                  </a:lnTo>
                  <a:lnTo>
                    <a:pt x="607" y="3358"/>
                  </a:lnTo>
                  <a:lnTo>
                    <a:pt x="793" y="3405"/>
                  </a:lnTo>
                  <a:lnTo>
                    <a:pt x="1120" y="3405"/>
                  </a:lnTo>
                  <a:lnTo>
                    <a:pt x="1306" y="3311"/>
                  </a:lnTo>
                  <a:lnTo>
                    <a:pt x="1446" y="3218"/>
                  </a:lnTo>
                  <a:lnTo>
                    <a:pt x="1540" y="3125"/>
                  </a:lnTo>
                  <a:lnTo>
                    <a:pt x="1679" y="2985"/>
                  </a:lnTo>
                  <a:lnTo>
                    <a:pt x="1586" y="3125"/>
                  </a:lnTo>
                  <a:lnTo>
                    <a:pt x="1540" y="3311"/>
                  </a:lnTo>
                  <a:lnTo>
                    <a:pt x="1540" y="3498"/>
                  </a:lnTo>
                  <a:lnTo>
                    <a:pt x="1586" y="3638"/>
                  </a:lnTo>
                  <a:lnTo>
                    <a:pt x="1633" y="3824"/>
                  </a:lnTo>
                  <a:lnTo>
                    <a:pt x="1726" y="3964"/>
                  </a:lnTo>
                  <a:lnTo>
                    <a:pt x="1819" y="4057"/>
                  </a:lnTo>
                  <a:lnTo>
                    <a:pt x="2006" y="4197"/>
                  </a:lnTo>
                  <a:lnTo>
                    <a:pt x="2146" y="4244"/>
                  </a:lnTo>
                  <a:lnTo>
                    <a:pt x="2332" y="4291"/>
                  </a:lnTo>
                  <a:lnTo>
                    <a:pt x="2659" y="4291"/>
                  </a:lnTo>
                  <a:lnTo>
                    <a:pt x="2799" y="4197"/>
                  </a:lnTo>
                  <a:lnTo>
                    <a:pt x="2985" y="4104"/>
                  </a:lnTo>
                  <a:lnTo>
                    <a:pt x="3078" y="4011"/>
                  </a:lnTo>
                  <a:lnTo>
                    <a:pt x="3218" y="3871"/>
                  </a:lnTo>
                  <a:lnTo>
                    <a:pt x="3125" y="4011"/>
                  </a:lnTo>
                  <a:lnTo>
                    <a:pt x="3078" y="4197"/>
                  </a:lnTo>
                  <a:lnTo>
                    <a:pt x="3078" y="4384"/>
                  </a:lnTo>
                  <a:lnTo>
                    <a:pt x="3125" y="4524"/>
                  </a:lnTo>
                  <a:lnTo>
                    <a:pt x="3172" y="4710"/>
                  </a:lnTo>
                  <a:lnTo>
                    <a:pt x="3265" y="4850"/>
                  </a:lnTo>
                  <a:lnTo>
                    <a:pt x="3358" y="4943"/>
                  </a:lnTo>
                  <a:lnTo>
                    <a:pt x="3498" y="5083"/>
                  </a:lnTo>
                  <a:lnTo>
                    <a:pt x="3685" y="5130"/>
                  </a:lnTo>
                  <a:lnTo>
                    <a:pt x="3871" y="5177"/>
                  </a:lnTo>
                  <a:lnTo>
                    <a:pt x="4197" y="5177"/>
                  </a:lnTo>
                  <a:lnTo>
                    <a:pt x="4337" y="5083"/>
                  </a:lnTo>
                  <a:lnTo>
                    <a:pt x="4477" y="4990"/>
                  </a:lnTo>
                  <a:lnTo>
                    <a:pt x="4617" y="4897"/>
                  </a:lnTo>
                  <a:lnTo>
                    <a:pt x="4710" y="4757"/>
                  </a:lnTo>
                  <a:lnTo>
                    <a:pt x="4664" y="4897"/>
                  </a:lnTo>
                  <a:lnTo>
                    <a:pt x="4617" y="5083"/>
                  </a:lnTo>
                  <a:lnTo>
                    <a:pt x="4617" y="5270"/>
                  </a:lnTo>
                  <a:lnTo>
                    <a:pt x="4664" y="5410"/>
                  </a:lnTo>
                  <a:lnTo>
                    <a:pt x="4710" y="5596"/>
                  </a:lnTo>
                  <a:lnTo>
                    <a:pt x="4804" y="5736"/>
                  </a:lnTo>
                  <a:lnTo>
                    <a:pt x="4897" y="5829"/>
                  </a:lnTo>
                  <a:lnTo>
                    <a:pt x="5037" y="5969"/>
                  </a:lnTo>
                  <a:lnTo>
                    <a:pt x="5223" y="6016"/>
                  </a:lnTo>
                  <a:lnTo>
                    <a:pt x="5363" y="6063"/>
                  </a:lnTo>
                  <a:lnTo>
                    <a:pt x="5736" y="6063"/>
                  </a:lnTo>
                  <a:lnTo>
                    <a:pt x="5876" y="5969"/>
                  </a:lnTo>
                  <a:lnTo>
                    <a:pt x="6016" y="5876"/>
                  </a:lnTo>
                  <a:lnTo>
                    <a:pt x="6156" y="5783"/>
                  </a:lnTo>
                  <a:lnTo>
                    <a:pt x="6249" y="5643"/>
                  </a:lnTo>
                  <a:lnTo>
                    <a:pt x="6949" y="4431"/>
                  </a:lnTo>
                  <a:lnTo>
                    <a:pt x="7042" y="4291"/>
                  </a:lnTo>
                  <a:lnTo>
                    <a:pt x="7042" y="4104"/>
                  </a:lnTo>
                  <a:lnTo>
                    <a:pt x="7089" y="3918"/>
                  </a:lnTo>
                  <a:lnTo>
                    <a:pt x="7042" y="3778"/>
                  </a:lnTo>
                  <a:lnTo>
                    <a:pt x="6995" y="3591"/>
                  </a:lnTo>
                  <a:lnTo>
                    <a:pt x="6902" y="3451"/>
                  </a:lnTo>
                  <a:lnTo>
                    <a:pt x="6762" y="3358"/>
                  </a:lnTo>
                  <a:lnTo>
                    <a:pt x="6622" y="3218"/>
                  </a:lnTo>
                  <a:lnTo>
                    <a:pt x="6482" y="3171"/>
                  </a:lnTo>
                  <a:lnTo>
                    <a:pt x="6296" y="3125"/>
                  </a:lnTo>
                  <a:lnTo>
                    <a:pt x="5969" y="3125"/>
                  </a:lnTo>
                  <a:lnTo>
                    <a:pt x="5783" y="3218"/>
                  </a:lnTo>
                  <a:lnTo>
                    <a:pt x="5643" y="3311"/>
                  </a:lnTo>
                  <a:lnTo>
                    <a:pt x="5503" y="3405"/>
                  </a:lnTo>
                  <a:lnTo>
                    <a:pt x="5410" y="3545"/>
                  </a:lnTo>
                  <a:lnTo>
                    <a:pt x="5690" y="3078"/>
                  </a:lnTo>
                  <a:lnTo>
                    <a:pt x="5736" y="2938"/>
                  </a:lnTo>
                  <a:lnTo>
                    <a:pt x="5783" y="2752"/>
                  </a:lnTo>
                  <a:lnTo>
                    <a:pt x="5783" y="2612"/>
                  </a:lnTo>
                  <a:lnTo>
                    <a:pt x="5783" y="2425"/>
                  </a:lnTo>
                  <a:lnTo>
                    <a:pt x="5690" y="2286"/>
                  </a:lnTo>
                  <a:lnTo>
                    <a:pt x="5596" y="2146"/>
                  </a:lnTo>
                  <a:lnTo>
                    <a:pt x="5503" y="2006"/>
                  </a:lnTo>
                  <a:lnTo>
                    <a:pt x="5363" y="1912"/>
                  </a:lnTo>
                  <a:lnTo>
                    <a:pt x="5177" y="1819"/>
                  </a:lnTo>
                  <a:lnTo>
                    <a:pt x="5037" y="1773"/>
                  </a:lnTo>
                  <a:lnTo>
                    <a:pt x="4850" y="1773"/>
                  </a:lnTo>
                  <a:lnTo>
                    <a:pt x="4664" y="1819"/>
                  </a:lnTo>
                  <a:lnTo>
                    <a:pt x="4524" y="1866"/>
                  </a:lnTo>
                  <a:lnTo>
                    <a:pt x="4384" y="1959"/>
                  </a:lnTo>
                  <a:lnTo>
                    <a:pt x="4244" y="2052"/>
                  </a:lnTo>
                  <a:lnTo>
                    <a:pt x="4152" y="2191"/>
                  </a:lnTo>
                  <a:lnTo>
                    <a:pt x="4431" y="1773"/>
                  </a:lnTo>
                  <a:lnTo>
                    <a:pt x="4477" y="1586"/>
                  </a:lnTo>
                  <a:lnTo>
                    <a:pt x="4524" y="1446"/>
                  </a:lnTo>
                  <a:lnTo>
                    <a:pt x="4524" y="1260"/>
                  </a:lnTo>
                  <a:lnTo>
                    <a:pt x="4477" y="1073"/>
                  </a:lnTo>
                  <a:lnTo>
                    <a:pt x="4431" y="933"/>
                  </a:lnTo>
                  <a:lnTo>
                    <a:pt x="4337" y="793"/>
                  </a:lnTo>
                  <a:lnTo>
                    <a:pt x="4244" y="653"/>
                  </a:lnTo>
                  <a:lnTo>
                    <a:pt x="4104" y="560"/>
                  </a:lnTo>
                  <a:lnTo>
                    <a:pt x="3918" y="467"/>
                  </a:lnTo>
                  <a:lnTo>
                    <a:pt x="3731" y="420"/>
                  </a:lnTo>
                  <a:lnTo>
                    <a:pt x="3591" y="420"/>
                  </a:lnTo>
                  <a:lnTo>
                    <a:pt x="3405" y="467"/>
                  </a:lnTo>
                  <a:lnTo>
                    <a:pt x="3265" y="514"/>
                  </a:lnTo>
                  <a:lnTo>
                    <a:pt x="3125" y="607"/>
                  </a:lnTo>
                  <a:lnTo>
                    <a:pt x="2985" y="747"/>
                  </a:lnTo>
                  <a:lnTo>
                    <a:pt x="2892" y="887"/>
                  </a:lnTo>
                  <a:lnTo>
                    <a:pt x="2612" y="1306"/>
                  </a:lnTo>
                  <a:lnTo>
                    <a:pt x="2705" y="1166"/>
                  </a:lnTo>
                  <a:lnTo>
                    <a:pt x="2705" y="980"/>
                  </a:lnTo>
                  <a:lnTo>
                    <a:pt x="2752" y="840"/>
                  </a:lnTo>
                  <a:lnTo>
                    <a:pt x="2705" y="653"/>
                  </a:lnTo>
                  <a:lnTo>
                    <a:pt x="2659" y="514"/>
                  </a:lnTo>
                  <a:lnTo>
                    <a:pt x="2565" y="374"/>
                  </a:lnTo>
                  <a:lnTo>
                    <a:pt x="2426" y="234"/>
                  </a:lnTo>
                  <a:lnTo>
                    <a:pt x="2286" y="141"/>
                  </a:lnTo>
                  <a:lnTo>
                    <a:pt x="2146" y="47"/>
                  </a:lnTo>
                  <a:lnTo>
                    <a:pt x="19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4"/>
          <p:cNvSpPr txBox="1"/>
          <p:nvPr>
            <p:ph idx="2" type="title"/>
          </p:nvPr>
        </p:nvSpPr>
        <p:spPr>
          <a:xfrm>
            <a:off x="5426980" y="1230925"/>
            <a:ext cx="28407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PROPOSITION</a:t>
            </a:r>
            <a:endParaRPr/>
          </a:p>
        </p:txBody>
      </p:sp>
      <p:sp>
        <p:nvSpPr>
          <p:cNvPr id="553" name="Google Shape;553;p34"/>
          <p:cNvSpPr txBox="1"/>
          <p:nvPr>
            <p:ph idx="3" type="subTitle"/>
          </p:nvPr>
        </p:nvSpPr>
        <p:spPr>
          <a:xfrm>
            <a:off x="5426980" y="1439964"/>
            <a:ext cx="28407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Clearly communicate the unique value that your product or service provides to customers compared to competitors</a:t>
            </a:r>
            <a:endParaRPr/>
          </a:p>
        </p:txBody>
      </p:sp>
      <p:sp>
        <p:nvSpPr>
          <p:cNvPr id="554" name="Google Shape;554;p34"/>
          <p:cNvSpPr txBox="1"/>
          <p:nvPr>
            <p:ph idx="9" type="subTitle"/>
          </p:nvPr>
        </p:nvSpPr>
        <p:spPr>
          <a:xfrm>
            <a:off x="5426980" y="3835500"/>
            <a:ext cx="28407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Define key performance indicators (kpis) that measure the success of your marketing and sales efforts. Set specific goals</a:t>
            </a:r>
            <a:endParaRPr/>
          </a:p>
        </p:txBody>
      </p:sp>
      <p:sp>
        <p:nvSpPr>
          <p:cNvPr id="555" name="Google Shape;555;p34"/>
          <p:cNvSpPr txBox="1"/>
          <p:nvPr>
            <p:ph idx="15"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MARKETING &amp; SALES STRATEGY</a:t>
            </a:r>
            <a:endParaRPr/>
          </a:p>
        </p:txBody>
      </p:sp>
      <p:sp>
        <p:nvSpPr>
          <p:cNvPr id="556" name="Google Shape;556;p34"/>
          <p:cNvSpPr txBox="1"/>
          <p:nvPr>
            <p:ph idx="4" type="title"/>
          </p:nvPr>
        </p:nvSpPr>
        <p:spPr>
          <a:xfrm>
            <a:off x="1636560" y="2430591"/>
            <a:ext cx="28407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MK CHANNELS</a:t>
            </a:r>
            <a:endParaRPr/>
          </a:p>
        </p:txBody>
      </p:sp>
      <p:sp>
        <p:nvSpPr>
          <p:cNvPr id="557" name="Google Shape;557;p34"/>
          <p:cNvSpPr txBox="1"/>
          <p:nvPr>
            <p:ph idx="1" type="subTitle"/>
          </p:nvPr>
        </p:nvSpPr>
        <p:spPr>
          <a:xfrm>
            <a:off x="1636560" y="1439964"/>
            <a:ext cx="28407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 your target audience, including demographics, psychographics, and potential buyer personas</a:t>
            </a:r>
            <a:endParaRPr/>
          </a:p>
        </p:txBody>
      </p:sp>
      <p:sp>
        <p:nvSpPr>
          <p:cNvPr id="558" name="Google Shape;558;p34"/>
          <p:cNvSpPr txBox="1"/>
          <p:nvPr>
            <p:ph idx="5" type="subTitle"/>
          </p:nvPr>
        </p:nvSpPr>
        <p:spPr>
          <a:xfrm>
            <a:off x="1636560" y="2639630"/>
            <a:ext cx="28407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 the channels you will use to reach your target market, such as social media, email marketing…</a:t>
            </a:r>
            <a:endParaRPr/>
          </a:p>
        </p:txBody>
      </p:sp>
      <p:sp>
        <p:nvSpPr>
          <p:cNvPr id="559" name="Google Shape;559;p34"/>
          <p:cNvSpPr txBox="1"/>
          <p:nvPr>
            <p:ph idx="6" type="title"/>
          </p:nvPr>
        </p:nvSpPr>
        <p:spPr>
          <a:xfrm>
            <a:off x="5426980" y="2430591"/>
            <a:ext cx="28407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SALES PROCESS</a:t>
            </a:r>
            <a:endParaRPr/>
          </a:p>
        </p:txBody>
      </p:sp>
      <p:sp>
        <p:nvSpPr>
          <p:cNvPr id="560" name="Google Shape;560;p34"/>
          <p:cNvSpPr txBox="1"/>
          <p:nvPr>
            <p:ph idx="7" type="subTitle"/>
          </p:nvPr>
        </p:nvSpPr>
        <p:spPr>
          <a:xfrm>
            <a:off x="5426980" y="2639630"/>
            <a:ext cx="28407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how you plan to convert leads into customers through your sales process</a:t>
            </a:r>
            <a:endParaRPr/>
          </a:p>
        </p:txBody>
      </p:sp>
      <p:sp>
        <p:nvSpPr>
          <p:cNvPr id="561" name="Google Shape;561;p34"/>
          <p:cNvSpPr txBox="1"/>
          <p:nvPr>
            <p:ph idx="8" type="title"/>
          </p:nvPr>
        </p:nvSpPr>
        <p:spPr>
          <a:xfrm>
            <a:off x="5426980" y="3626461"/>
            <a:ext cx="28407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METRIC AND GOALS</a:t>
            </a:r>
            <a:endParaRPr/>
          </a:p>
        </p:txBody>
      </p:sp>
      <p:sp>
        <p:nvSpPr>
          <p:cNvPr id="562" name="Google Shape;562;p34"/>
          <p:cNvSpPr txBox="1"/>
          <p:nvPr>
            <p:ph type="title"/>
          </p:nvPr>
        </p:nvSpPr>
        <p:spPr>
          <a:xfrm>
            <a:off x="1636560" y="1230925"/>
            <a:ext cx="28407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TARGET MARKET</a:t>
            </a:r>
            <a:endParaRPr/>
          </a:p>
        </p:txBody>
      </p:sp>
      <p:sp>
        <p:nvSpPr>
          <p:cNvPr id="563" name="Google Shape;563;p34"/>
          <p:cNvSpPr txBox="1"/>
          <p:nvPr>
            <p:ph idx="13" type="title"/>
          </p:nvPr>
        </p:nvSpPr>
        <p:spPr>
          <a:xfrm>
            <a:off x="1636560" y="3626461"/>
            <a:ext cx="28407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564" name="Google Shape;564;p34"/>
          <p:cNvSpPr txBox="1"/>
          <p:nvPr>
            <p:ph idx="14" type="subTitle"/>
          </p:nvPr>
        </p:nvSpPr>
        <p:spPr>
          <a:xfrm>
            <a:off x="1636560" y="3835500"/>
            <a:ext cx="28407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the strengths and weaknesses of your competitors in terms of their products/services, pricing strategy…</a:t>
            </a:r>
            <a:endParaRPr/>
          </a:p>
        </p:txBody>
      </p:sp>
      <p:sp>
        <p:nvSpPr>
          <p:cNvPr id="565" name="Google Shape;565;p34"/>
          <p:cNvSpPr/>
          <p:nvPr/>
        </p:nvSpPr>
        <p:spPr>
          <a:xfrm>
            <a:off x="876320" y="1230925"/>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4"/>
          <p:cNvSpPr/>
          <p:nvPr/>
        </p:nvSpPr>
        <p:spPr>
          <a:xfrm>
            <a:off x="4661052" y="1230925"/>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4"/>
          <p:cNvSpPr/>
          <p:nvPr/>
        </p:nvSpPr>
        <p:spPr>
          <a:xfrm>
            <a:off x="876320" y="2430591"/>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4"/>
          <p:cNvSpPr/>
          <p:nvPr/>
        </p:nvSpPr>
        <p:spPr>
          <a:xfrm>
            <a:off x="4661052" y="2430591"/>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4"/>
          <p:cNvSpPr/>
          <p:nvPr/>
        </p:nvSpPr>
        <p:spPr>
          <a:xfrm>
            <a:off x="876320" y="3626461"/>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4"/>
          <p:cNvSpPr/>
          <p:nvPr/>
        </p:nvSpPr>
        <p:spPr>
          <a:xfrm>
            <a:off x="4661052" y="3626461"/>
            <a:ext cx="759000" cy="759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 name="Google Shape;571;p34"/>
          <p:cNvGrpSpPr/>
          <p:nvPr/>
        </p:nvGrpSpPr>
        <p:grpSpPr>
          <a:xfrm>
            <a:off x="1087945" y="1442550"/>
            <a:ext cx="335750" cy="335750"/>
            <a:chOff x="993525" y="1300625"/>
            <a:chExt cx="335750" cy="335750"/>
          </a:xfrm>
        </p:grpSpPr>
        <p:sp>
          <p:nvSpPr>
            <p:cNvPr id="572" name="Google Shape;572;p34"/>
            <p:cNvSpPr/>
            <p:nvPr/>
          </p:nvSpPr>
          <p:spPr>
            <a:xfrm>
              <a:off x="1171875" y="1471975"/>
              <a:ext cx="157400" cy="72300"/>
            </a:xfrm>
            <a:custGeom>
              <a:rect b="b" l="l" r="r" t="t"/>
              <a:pathLst>
                <a:path extrusionOk="0" h="2892" w="6296">
                  <a:moveTo>
                    <a:pt x="3918" y="793"/>
                  </a:moveTo>
                  <a:lnTo>
                    <a:pt x="4011" y="840"/>
                  </a:lnTo>
                  <a:lnTo>
                    <a:pt x="4058" y="933"/>
                  </a:lnTo>
                  <a:lnTo>
                    <a:pt x="4058" y="1353"/>
                  </a:lnTo>
                  <a:lnTo>
                    <a:pt x="2239" y="1353"/>
                  </a:lnTo>
                  <a:lnTo>
                    <a:pt x="2239" y="933"/>
                  </a:lnTo>
                  <a:lnTo>
                    <a:pt x="2286" y="840"/>
                  </a:lnTo>
                  <a:lnTo>
                    <a:pt x="2379" y="793"/>
                  </a:lnTo>
                  <a:close/>
                  <a:moveTo>
                    <a:pt x="2379" y="1"/>
                  </a:moveTo>
                  <a:lnTo>
                    <a:pt x="2192" y="47"/>
                  </a:lnTo>
                  <a:lnTo>
                    <a:pt x="2006" y="94"/>
                  </a:lnTo>
                  <a:lnTo>
                    <a:pt x="1866" y="187"/>
                  </a:lnTo>
                  <a:lnTo>
                    <a:pt x="1726" y="280"/>
                  </a:lnTo>
                  <a:lnTo>
                    <a:pt x="1586" y="420"/>
                  </a:lnTo>
                  <a:lnTo>
                    <a:pt x="1493" y="607"/>
                  </a:lnTo>
                  <a:lnTo>
                    <a:pt x="1446" y="747"/>
                  </a:lnTo>
                  <a:lnTo>
                    <a:pt x="1446" y="933"/>
                  </a:lnTo>
                  <a:lnTo>
                    <a:pt x="1446" y="1353"/>
                  </a:lnTo>
                  <a:lnTo>
                    <a:pt x="747" y="1353"/>
                  </a:lnTo>
                  <a:lnTo>
                    <a:pt x="560" y="1400"/>
                  </a:lnTo>
                  <a:lnTo>
                    <a:pt x="420" y="1493"/>
                  </a:lnTo>
                  <a:lnTo>
                    <a:pt x="281" y="1586"/>
                  </a:lnTo>
                  <a:lnTo>
                    <a:pt x="141" y="1726"/>
                  </a:lnTo>
                  <a:lnTo>
                    <a:pt x="47" y="1912"/>
                  </a:lnTo>
                  <a:lnTo>
                    <a:pt x="1" y="2052"/>
                  </a:lnTo>
                  <a:lnTo>
                    <a:pt x="1" y="2239"/>
                  </a:lnTo>
                  <a:lnTo>
                    <a:pt x="1" y="2892"/>
                  </a:lnTo>
                  <a:lnTo>
                    <a:pt x="6296" y="2892"/>
                  </a:lnTo>
                  <a:lnTo>
                    <a:pt x="6296" y="2239"/>
                  </a:lnTo>
                  <a:lnTo>
                    <a:pt x="6249" y="2052"/>
                  </a:lnTo>
                  <a:lnTo>
                    <a:pt x="6203" y="1912"/>
                  </a:lnTo>
                  <a:lnTo>
                    <a:pt x="6156" y="1726"/>
                  </a:lnTo>
                  <a:lnTo>
                    <a:pt x="6016" y="1586"/>
                  </a:lnTo>
                  <a:lnTo>
                    <a:pt x="5876" y="1493"/>
                  </a:lnTo>
                  <a:lnTo>
                    <a:pt x="5736" y="1400"/>
                  </a:lnTo>
                  <a:lnTo>
                    <a:pt x="5550" y="1353"/>
                  </a:lnTo>
                  <a:lnTo>
                    <a:pt x="4850" y="1353"/>
                  </a:lnTo>
                  <a:lnTo>
                    <a:pt x="4850" y="933"/>
                  </a:lnTo>
                  <a:lnTo>
                    <a:pt x="4850" y="747"/>
                  </a:lnTo>
                  <a:lnTo>
                    <a:pt x="4757" y="607"/>
                  </a:lnTo>
                  <a:lnTo>
                    <a:pt x="4710" y="420"/>
                  </a:lnTo>
                  <a:lnTo>
                    <a:pt x="4571" y="280"/>
                  </a:lnTo>
                  <a:lnTo>
                    <a:pt x="4431" y="187"/>
                  </a:lnTo>
                  <a:lnTo>
                    <a:pt x="4291" y="94"/>
                  </a:lnTo>
                  <a:lnTo>
                    <a:pt x="4104" y="47"/>
                  </a:lnTo>
                  <a:lnTo>
                    <a:pt x="39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4"/>
            <p:cNvSpPr/>
            <p:nvPr/>
          </p:nvSpPr>
          <p:spPr>
            <a:xfrm>
              <a:off x="1171875" y="1564075"/>
              <a:ext cx="157400" cy="72300"/>
            </a:xfrm>
            <a:custGeom>
              <a:rect b="b" l="l" r="r" t="t"/>
              <a:pathLst>
                <a:path extrusionOk="0" h="2892" w="6296">
                  <a:moveTo>
                    <a:pt x="1" y="0"/>
                  </a:moveTo>
                  <a:lnTo>
                    <a:pt x="1" y="1959"/>
                  </a:lnTo>
                  <a:lnTo>
                    <a:pt x="1" y="2145"/>
                  </a:lnTo>
                  <a:lnTo>
                    <a:pt x="47" y="2332"/>
                  </a:lnTo>
                  <a:lnTo>
                    <a:pt x="141" y="2472"/>
                  </a:lnTo>
                  <a:lnTo>
                    <a:pt x="281" y="2612"/>
                  </a:lnTo>
                  <a:lnTo>
                    <a:pt x="420" y="2752"/>
                  </a:lnTo>
                  <a:lnTo>
                    <a:pt x="560" y="2845"/>
                  </a:lnTo>
                  <a:lnTo>
                    <a:pt x="747" y="2891"/>
                  </a:lnTo>
                  <a:lnTo>
                    <a:pt x="5550" y="2891"/>
                  </a:lnTo>
                  <a:lnTo>
                    <a:pt x="5736" y="2845"/>
                  </a:lnTo>
                  <a:lnTo>
                    <a:pt x="5876" y="2752"/>
                  </a:lnTo>
                  <a:lnTo>
                    <a:pt x="6016" y="2612"/>
                  </a:lnTo>
                  <a:lnTo>
                    <a:pt x="6156" y="2472"/>
                  </a:lnTo>
                  <a:lnTo>
                    <a:pt x="6203" y="2332"/>
                  </a:lnTo>
                  <a:lnTo>
                    <a:pt x="6249" y="2145"/>
                  </a:lnTo>
                  <a:lnTo>
                    <a:pt x="6296" y="1959"/>
                  </a:lnTo>
                  <a:lnTo>
                    <a:pt x="6296" y="0"/>
                  </a:lnTo>
                  <a:lnTo>
                    <a:pt x="4850" y="0"/>
                  </a:lnTo>
                  <a:lnTo>
                    <a:pt x="4850" y="420"/>
                  </a:lnTo>
                  <a:lnTo>
                    <a:pt x="4804" y="560"/>
                  </a:lnTo>
                  <a:lnTo>
                    <a:pt x="4710" y="700"/>
                  </a:lnTo>
                  <a:lnTo>
                    <a:pt x="4617" y="746"/>
                  </a:lnTo>
                  <a:lnTo>
                    <a:pt x="4477" y="793"/>
                  </a:lnTo>
                  <a:lnTo>
                    <a:pt x="4291" y="746"/>
                  </a:lnTo>
                  <a:lnTo>
                    <a:pt x="4198" y="700"/>
                  </a:lnTo>
                  <a:lnTo>
                    <a:pt x="4104" y="560"/>
                  </a:lnTo>
                  <a:lnTo>
                    <a:pt x="4058" y="420"/>
                  </a:lnTo>
                  <a:lnTo>
                    <a:pt x="4058" y="0"/>
                  </a:lnTo>
                  <a:lnTo>
                    <a:pt x="2239" y="0"/>
                  </a:lnTo>
                  <a:lnTo>
                    <a:pt x="2239" y="420"/>
                  </a:lnTo>
                  <a:lnTo>
                    <a:pt x="2192" y="560"/>
                  </a:lnTo>
                  <a:lnTo>
                    <a:pt x="2099" y="700"/>
                  </a:lnTo>
                  <a:lnTo>
                    <a:pt x="2006" y="746"/>
                  </a:lnTo>
                  <a:lnTo>
                    <a:pt x="1819" y="793"/>
                  </a:lnTo>
                  <a:lnTo>
                    <a:pt x="1679" y="746"/>
                  </a:lnTo>
                  <a:lnTo>
                    <a:pt x="1540" y="700"/>
                  </a:lnTo>
                  <a:lnTo>
                    <a:pt x="1446" y="560"/>
                  </a:lnTo>
                  <a:lnTo>
                    <a:pt x="1446" y="420"/>
                  </a:lnTo>
                  <a:lnTo>
                    <a:pt x="14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4"/>
            <p:cNvSpPr/>
            <p:nvPr/>
          </p:nvSpPr>
          <p:spPr>
            <a:xfrm>
              <a:off x="1196375" y="1301775"/>
              <a:ext cx="38475" cy="38500"/>
            </a:xfrm>
            <a:custGeom>
              <a:rect b="b" l="l" r="r" t="t"/>
              <a:pathLst>
                <a:path extrusionOk="0" h="1540" w="1539">
                  <a:moveTo>
                    <a:pt x="0" y="1"/>
                  </a:moveTo>
                  <a:lnTo>
                    <a:pt x="0" y="1539"/>
                  </a:lnTo>
                  <a:lnTo>
                    <a:pt x="1539" y="1539"/>
                  </a:lnTo>
                  <a:lnTo>
                    <a:pt x="1446" y="1260"/>
                  </a:lnTo>
                  <a:lnTo>
                    <a:pt x="1352" y="980"/>
                  </a:lnTo>
                  <a:lnTo>
                    <a:pt x="1212" y="747"/>
                  </a:lnTo>
                  <a:lnTo>
                    <a:pt x="1026" y="514"/>
                  </a:lnTo>
                  <a:lnTo>
                    <a:pt x="793" y="327"/>
                  </a:lnTo>
                  <a:lnTo>
                    <a:pt x="560" y="187"/>
                  </a:lnTo>
                  <a:lnTo>
                    <a:pt x="280" y="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4"/>
            <p:cNvSpPr/>
            <p:nvPr/>
          </p:nvSpPr>
          <p:spPr>
            <a:xfrm>
              <a:off x="1071625" y="1419525"/>
              <a:ext cx="85125" cy="39650"/>
            </a:xfrm>
            <a:custGeom>
              <a:rect b="b" l="l" r="r" t="t"/>
              <a:pathLst>
                <a:path extrusionOk="0" h="1586" w="3405">
                  <a:moveTo>
                    <a:pt x="1726" y="0"/>
                  </a:moveTo>
                  <a:lnTo>
                    <a:pt x="1400" y="47"/>
                  </a:lnTo>
                  <a:lnTo>
                    <a:pt x="1073" y="140"/>
                  </a:lnTo>
                  <a:lnTo>
                    <a:pt x="793" y="280"/>
                  </a:lnTo>
                  <a:lnTo>
                    <a:pt x="560" y="467"/>
                  </a:lnTo>
                  <a:lnTo>
                    <a:pt x="374" y="700"/>
                  </a:lnTo>
                  <a:lnTo>
                    <a:pt x="187" y="933"/>
                  </a:lnTo>
                  <a:lnTo>
                    <a:pt x="94" y="1259"/>
                  </a:lnTo>
                  <a:lnTo>
                    <a:pt x="1" y="1586"/>
                  </a:lnTo>
                  <a:lnTo>
                    <a:pt x="3405" y="1586"/>
                  </a:lnTo>
                  <a:lnTo>
                    <a:pt x="3358" y="1259"/>
                  </a:lnTo>
                  <a:lnTo>
                    <a:pt x="3265" y="933"/>
                  </a:lnTo>
                  <a:lnTo>
                    <a:pt x="3078" y="700"/>
                  </a:lnTo>
                  <a:lnTo>
                    <a:pt x="2892" y="467"/>
                  </a:lnTo>
                  <a:lnTo>
                    <a:pt x="2659" y="280"/>
                  </a:lnTo>
                  <a:lnTo>
                    <a:pt x="2379" y="140"/>
                  </a:lnTo>
                  <a:lnTo>
                    <a:pt x="2052" y="47"/>
                  </a:lnTo>
                  <a:lnTo>
                    <a:pt x="1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4"/>
            <p:cNvSpPr/>
            <p:nvPr/>
          </p:nvSpPr>
          <p:spPr>
            <a:xfrm>
              <a:off x="1094950" y="1360075"/>
              <a:ext cx="39650" cy="39650"/>
            </a:xfrm>
            <a:custGeom>
              <a:rect b="b" l="l" r="r" t="t"/>
              <a:pathLst>
                <a:path extrusionOk="0" h="1586" w="1586">
                  <a:moveTo>
                    <a:pt x="793" y="0"/>
                  </a:moveTo>
                  <a:lnTo>
                    <a:pt x="653" y="47"/>
                  </a:lnTo>
                  <a:lnTo>
                    <a:pt x="467" y="93"/>
                  </a:lnTo>
                  <a:lnTo>
                    <a:pt x="373" y="140"/>
                  </a:lnTo>
                  <a:lnTo>
                    <a:pt x="233" y="233"/>
                  </a:lnTo>
                  <a:lnTo>
                    <a:pt x="140" y="373"/>
                  </a:lnTo>
                  <a:lnTo>
                    <a:pt x="47" y="513"/>
                  </a:lnTo>
                  <a:lnTo>
                    <a:pt x="0" y="653"/>
                  </a:lnTo>
                  <a:lnTo>
                    <a:pt x="0" y="793"/>
                  </a:lnTo>
                  <a:lnTo>
                    <a:pt x="0" y="979"/>
                  </a:lnTo>
                  <a:lnTo>
                    <a:pt x="47" y="1119"/>
                  </a:lnTo>
                  <a:lnTo>
                    <a:pt x="140" y="1259"/>
                  </a:lnTo>
                  <a:lnTo>
                    <a:pt x="233" y="1352"/>
                  </a:lnTo>
                  <a:lnTo>
                    <a:pt x="373" y="1446"/>
                  </a:lnTo>
                  <a:lnTo>
                    <a:pt x="467" y="1539"/>
                  </a:lnTo>
                  <a:lnTo>
                    <a:pt x="653" y="1586"/>
                  </a:lnTo>
                  <a:lnTo>
                    <a:pt x="933" y="1586"/>
                  </a:lnTo>
                  <a:lnTo>
                    <a:pt x="1119" y="1539"/>
                  </a:lnTo>
                  <a:lnTo>
                    <a:pt x="1213" y="1446"/>
                  </a:lnTo>
                  <a:lnTo>
                    <a:pt x="1352" y="1352"/>
                  </a:lnTo>
                  <a:lnTo>
                    <a:pt x="1446" y="1259"/>
                  </a:lnTo>
                  <a:lnTo>
                    <a:pt x="1539" y="1119"/>
                  </a:lnTo>
                  <a:lnTo>
                    <a:pt x="1539" y="979"/>
                  </a:lnTo>
                  <a:lnTo>
                    <a:pt x="1586" y="793"/>
                  </a:lnTo>
                  <a:lnTo>
                    <a:pt x="1539" y="653"/>
                  </a:lnTo>
                  <a:lnTo>
                    <a:pt x="1539" y="513"/>
                  </a:lnTo>
                  <a:lnTo>
                    <a:pt x="1446" y="373"/>
                  </a:lnTo>
                  <a:lnTo>
                    <a:pt x="1352" y="233"/>
                  </a:lnTo>
                  <a:lnTo>
                    <a:pt x="1213" y="140"/>
                  </a:lnTo>
                  <a:lnTo>
                    <a:pt x="1119" y="93"/>
                  </a:lnTo>
                  <a:lnTo>
                    <a:pt x="933" y="47"/>
                  </a:lnTo>
                  <a:lnTo>
                    <a:pt x="7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4"/>
            <p:cNvSpPr/>
            <p:nvPr/>
          </p:nvSpPr>
          <p:spPr>
            <a:xfrm>
              <a:off x="993525" y="1300625"/>
              <a:ext cx="242500" cy="335750"/>
            </a:xfrm>
            <a:custGeom>
              <a:rect b="b" l="l" r="r" t="t"/>
              <a:pathLst>
                <a:path extrusionOk="0" h="13430" w="9700">
                  <a:moveTo>
                    <a:pt x="4850" y="1585"/>
                  </a:moveTo>
                  <a:lnTo>
                    <a:pt x="5176" y="1632"/>
                  </a:lnTo>
                  <a:lnTo>
                    <a:pt x="5456" y="1725"/>
                  </a:lnTo>
                  <a:lnTo>
                    <a:pt x="5736" y="1865"/>
                  </a:lnTo>
                  <a:lnTo>
                    <a:pt x="5969" y="2052"/>
                  </a:lnTo>
                  <a:lnTo>
                    <a:pt x="6156" y="2285"/>
                  </a:lnTo>
                  <a:lnTo>
                    <a:pt x="6295" y="2565"/>
                  </a:lnTo>
                  <a:lnTo>
                    <a:pt x="6389" y="2844"/>
                  </a:lnTo>
                  <a:lnTo>
                    <a:pt x="6435" y="3171"/>
                  </a:lnTo>
                  <a:lnTo>
                    <a:pt x="6389" y="3497"/>
                  </a:lnTo>
                  <a:lnTo>
                    <a:pt x="6295" y="3777"/>
                  </a:lnTo>
                  <a:lnTo>
                    <a:pt x="6156" y="4010"/>
                  </a:lnTo>
                  <a:lnTo>
                    <a:pt x="6016" y="4243"/>
                  </a:lnTo>
                  <a:lnTo>
                    <a:pt x="6295" y="4430"/>
                  </a:lnTo>
                  <a:lnTo>
                    <a:pt x="6529" y="4616"/>
                  </a:lnTo>
                  <a:lnTo>
                    <a:pt x="6762" y="4896"/>
                  </a:lnTo>
                  <a:lnTo>
                    <a:pt x="6948" y="5129"/>
                  </a:lnTo>
                  <a:lnTo>
                    <a:pt x="7135" y="5456"/>
                  </a:lnTo>
                  <a:lnTo>
                    <a:pt x="7228" y="5782"/>
                  </a:lnTo>
                  <a:lnTo>
                    <a:pt x="7321" y="6109"/>
                  </a:lnTo>
                  <a:lnTo>
                    <a:pt x="7321" y="6435"/>
                  </a:lnTo>
                  <a:lnTo>
                    <a:pt x="7321" y="6715"/>
                  </a:lnTo>
                  <a:lnTo>
                    <a:pt x="7321" y="6855"/>
                  </a:lnTo>
                  <a:lnTo>
                    <a:pt x="7228" y="6995"/>
                  </a:lnTo>
                  <a:lnTo>
                    <a:pt x="7088" y="7088"/>
                  </a:lnTo>
                  <a:lnTo>
                    <a:pt x="6948" y="7134"/>
                  </a:lnTo>
                  <a:lnTo>
                    <a:pt x="2752" y="7134"/>
                  </a:lnTo>
                  <a:lnTo>
                    <a:pt x="2612" y="7088"/>
                  </a:lnTo>
                  <a:lnTo>
                    <a:pt x="2472" y="6995"/>
                  </a:lnTo>
                  <a:lnTo>
                    <a:pt x="2379" y="6855"/>
                  </a:lnTo>
                  <a:lnTo>
                    <a:pt x="2379" y="6715"/>
                  </a:lnTo>
                  <a:lnTo>
                    <a:pt x="2379" y="6435"/>
                  </a:lnTo>
                  <a:lnTo>
                    <a:pt x="2379" y="6109"/>
                  </a:lnTo>
                  <a:lnTo>
                    <a:pt x="2472" y="5782"/>
                  </a:lnTo>
                  <a:lnTo>
                    <a:pt x="2565" y="5456"/>
                  </a:lnTo>
                  <a:lnTo>
                    <a:pt x="2705" y="5129"/>
                  </a:lnTo>
                  <a:lnTo>
                    <a:pt x="2938" y="4896"/>
                  </a:lnTo>
                  <a:lnTo>
                    <a:pt x="3171" y="4616"/>
                  </a:lnTo>
                  <a:lnTo>
                    <a:pt x="3404" y="4430"/>
                  </a:lnTo>
                  <a:lnTo>
                    <a:pt x="3684" y="4243"/>
                  </a:lnTo>
                  <a:lnTo>
                    <a:pt x="3498" y="4010"/>
                  </a:lnTo>
                  <a:lnTo>
                    <a:pt x="3404" y="3777"/>
                  </a:lnTo>
                  <a:lnTo>
                    <a:pt x="3311" y="3497"/>
                  </a:lnTo>
                  <a:lnTo>
                    <a:pt x="3265" y="3171"/>
                  </a:lnTo>
                  <a:lnTo>
                    <a:pt x="3311" y="2844"/>
                  </a:lnTo>
                  <a:lnTo>
                    <a:pt x="3404" y="2565"/>
                  </a:lnTo>
                  <a:lnTo>
                    <a:pt x="3544" y="2285"/>
                  </a:lnTo>
                  <a:lnTo>
                    <a:pt x="3731" y="2052"/>
                  </a:lnTo>
                  <a:lnTo>
                    <a:pt x="3964" y="1865"/>
                  </a:lnTo>
                  <a:lnTo>
                    <a:pt x="4244" y="1725"/>
                  </a:lnTo>
                  <a:lnTo>
                    <a:pt x="4524" y="1632"/>
                  </a:lnTo>
                  <a:lnTo>
                    <a:pt x="4850" y="1585"/>
                  </a:lnTo>
                  <a:close/>
                  <a:moveTo>
                    <a:pt x="2239" y="7880"/>
                  </a:moveTo>
                  <a:lnTo>
                    <a:pt x="2379" y="7927"/>
                  </a:lnTo>
                  <a:lnTo>
                    <a:pt x="2518" y="8020"/>
                  </a:lnTo>
                  <a:lnTo>
                    <a:pt x="2565" y="8160"/>
                  </a:lnTo>
                  <a:lnTo>
                    <a:pt x="2612" y="8300"/>
                  </a:lnTo>
                  <a:lnTo>
                    <a:pt x="2565" y="8440"/>
                  </a:lnTo>
                  <a:lnTo>
                    <a:pt x="2518" y="8580"/>
                  </a:lnTo>
                  <a:lnTo>
                    <a:pt x="2379" y="8673"/>
                  </a:lnTo>
                  <a:lnTo>
                    <a:pt x="1539" y="8673"/>
                  </a:lnTo>
                  <a:lnTo>
                    <a:pt x="1399" y="8580"/>
                  </a:lnTo>
                  <a:lnTo>
                    <a:pt x="1353" y="8440"/>
                  </a:lnTo>
                  <a:lnTo>
                    <a:pt x="1306" y="8300"/>
                  </a:lnTo>
                  <a:lnTo>
                    <a:pt x="1353" y="8160"/>
                  </a:lnTo>
                  <a:lnTo>
                    <a:pt x="1399" y="8020"/>
                  </a:lnTo>
                  <a:lnTo>
                    <a:pt x="1539" y="7927"/>
                  </a:lnTo>
                  <a:lnTo>
                    <a:pt x="1679" y="7880"/>
                  </a:lnTo>
                  <a:close/>
                  <a:moveTo>
                    <a:pt x="5643" y="7880"/>
                  </a:moveTo>
                  <a:lnTo>
                    <a:pt x="5783" y="7927"/>
                  </a:lnTo>
                  <a:lnTo>
                    <a:pt x="5922" y="8020"/>
                  </a:lnTo>
                  <a:lnTo>
                    <a:pt x="6016" y="8160"/>
                  </a:lnTo>
                  <a:lnTo>
                    <a:pt x="6016" y="8300"/>
                  </a:lnTo>
                  <a:lnTo>
                    <a:pt x="6016" y="8440"/>
                  </a:lnTo>
                  <a:lnTo>
                    <a:pt x="5922" y="8580"/>
                  </a:lnTo>
                  <a:lnTo>
                    <a:pt x="5783" y="8673"/>
                  </a:lnTo>
                  <a:lnTo>
                    <a:pt x="3638" y="8673"/>
                  </a:lnTo>
                  <a:lnTo>
                    <a:pt x="3498" y="8580"/>
                  </a:lnTo>
                  <a:lnTo>
                    <a:pt x="3451" y="8440"/>
                  </a:lnTo>
                  <a:lnTo>
                    <a:pt x="3404" y="8300"/>
                  </a:lnTo>
                  <a:lnTo>
                    <a:pt x="3451" y="8160"/>
                  </a:lnTo>
                  <a:lnTo>
                    <a:pt x="3498" y="8020"/>
                  </a:lnTo>
                  <a:lnTo>
                    <a:pt x="3638" y="7927"/>
                  </a:lnTo>
                  <a:lnTo>
                    <a:pt x="3777" y="7880"/>
                  </a:lnTo>
                  <a:close/>
                  <a:moveTo>
                    <a:pt x="2239" y="9466"/>
                  </a:moveTo>
                  <a:lnTo>
                    <a:pt x="2379" y="9513"/>
                  </a:lnTo>
                  <a:lnTo>
                    <a:pt x="2518" y="9606"/>
                  </a:lnTo>
                  <a:lnTo>
                    <a:pt x="2565" y="9699"/>
                  </a:lnTo>
                  <a:lnTo>
                    <a:pt x="2612" y="9886"/>
                  </a:lnTo>
                  <a:lnTo>
                    <a:pt x="2565" y="10025"/>
                  </a:lnTo>
                  <a:lnTo>
                    <a:pt x="2518" y="10165"/>
                  </a:lnTo>
                  <a:lnTo>
                    <a:pt x="2379" y="10212"/>
                  </a:lnTo>
                  <a:lnTo>
                    <a:pt x="2239" y="10259"/>
                  </a:lnTo>
                  <a:lnTo>
                    <a:pt x="1679" y="10259"/>
                  </a:lnTo>
                  <a:lnTo>
                    <a:pt x="1539" y="10212"/>
                  </a:lnTo>
                  <a:lnTo>
                    <a:pt x="1399" y="10165"/>
                  </a:lnTo>
                  <a:lnTo>
                    <a:pt x="1353" y="10025"/>
                  </a:lnTo>
                  <a:lnTo>
                    <a:pt x="1306" y="9886"/>
                  </a:lnTo>
                  <a:lnTo>
                    <a:pt x="1353" y="9699"/>
                  </a:lnTo>
                  <a:lnTo>
                    <a:pt x="1399" y="9606"/>
                  </a:lnTo>
                  <a:lnTo>
                    <a:pt x="1539" y="9513"/>
                  </a:lnTo>
                  <a:lnTo>
                    <a:pt x="1679" y="9466"/>
                  </a:lnTo>
                  <a:close/>
                  <a:moveTo>
                    <a:pt x="5643" y="9466"/>
                  </a:moveTo>
                  <a:lnTo>
                    <a:pt x="5783" y="9513"/>
                  </a:lnTo>
                  <a:lnTo>
                    <a:pt x="5922" y="9606"/>
                  </a:lnTo>
                  <a:lnTo>
                    <a:pt x="6016" y="9699"/>
                  </a:lnTo>
                  <a:lnTo>
                    <a:pt x="6016" y="9886"/>
                  </a:lnTo>
                  <a:lnTo>
                    <a:pt x="6016" y="10025"/>
                  </a:lnTo>
                  <a:lnTo>
                    <a:pt x="5922" y="10165"/>
                  </a:lnTo>
                  <a:lnTo>
                    <a:pt x="5783" y="10212"/>
                  </a:lnTo>
                  <a:lnTo>
                    <a:pt x="5643" y="10259"/>
                  </a:lnTo>
                  <a:lnTo>
                    <a:pt x="3777" y="10259"/>
                  </a:lnTo>
                  <a:lnTo>
                    <a:pt x="3638" y="10212"/>
                  </a:lnTo>
                  <a:lnTo>
                    <a:pt x="3498" y="10165"/>
                  </a:lnTo>
                  <a:lnTo>
                    <a:pt x="3451" y="10025"/>
                  </a:lnTo>
                  <a:lnTo>
                    <a:pt x="3404" y="9886"/>
                  </a:lnTo>
                  <a:lnTo>
                    <a:pt x="3451" y="9699"/>
                  </a:lnTo>
                  <a:lnTo>
                    <a:pt x="3498" y="9606"/>
                  </a:lnTo>
                  <a:lnTo>
                    <a:pt x="3638" y="9513"/>
                  </a:lnTo>
                  <a:lnTo>
                    <a:pt x="3777" y="9466"/>
                  </a:lnTo>
                  <a:close/>
                  <a:moveTo>
                    <a:pt x="2239" y="11051"/>
                  </a:moveTo>
                  <a:lnTo>
                    <a:pt x="2379" y="11098"/>
                  </a:lnTo>
                  <a:lnTo>
                    <a:pt x="2518" y="11145"/>
                  </a:lnTo>
                  <a:lnTo>
                    <a:pt x="2565" y="11284"/>
                  </a:lnTo>
                  <a:lnTo>
                    <a:pt x="2612" y="11424"/>
                  </a:lnTo>
                  <a:lnTo>
                    <a:pt x="2565" y="11611"/>
                  </a:lnTo>
                  <a:lnTo>
                    <a:pt x="2518" y="11704"/>
                  </a:lnTo>
                  <a:lnTo>
                    <a:pt x="2379" y="11797"/>
                  </a:lnTo>
                  <a:lnTo>
                    <a:pt x="2239" y="11844"/>
                  </a:lnTo>
                  <a:lnTo>
                    <a:pt x="1679" y="11844"/>
                  </a:lnTo>
                  <a:lnTo>
                    <a:pt x="1539" y="11797"/>
                  </a:lnTo>
                  <a:lnTo>
                    <a:pt x="1399" y="11704"/>
                  </a:lnTo>
                  <a:lnTo>
                    <a:pt x="1353" y="11611"/>
                  </a:lnTo>
                  <a:lnTo>
                    <a:pt x="1306" y="11424"/>
                  </a:lnTo>
                  <a:lnTo>
                    <a:pt x="1353" y="11284"/>
                  </a:lnTo>
                  <a:lnTo>
                    <a:pt x="1399" y="11145"/>
                  </a:lnTo>
                  <a:lnTo>
                    <a:pt x="1539" y="11098"/>
                  </a:lnTo>
                  <a:lnTo>
                    <a:pt x="1679" y="11051"/>
                  </a:lnTo>
                  <a:close/>
                  <a:moveTo>
                    <a:pt x="5643" y="11051"/>
                  </a:moveTo>
                  <a:lnTo>
                    <a:pt x="5783" y="11098"/>
                  </a:lnTo>
                  <a:lnTo>
                    <a:pt x="5922" y="11145"/>
                  </a:lnTo>
                  <a:lnTo>
                    <a:pt x="6016" y="11284"/>
                  </a:lnTo>
                  <a:lnTo>
                    <a:pt x="6016" y="11424"/>
                  </a:lnTo>
                  <a:lnTo>
                    <a:pt x="6016" y="11611"/>
                  </a:lnTo>
                  <a:lnTo>
                    <a:pt x="5922" y="11704"/>
                  </a:lnTo>
                  <a:lnTo>
                    <a:pt x="5783" y="11797"/>
                  </a:lnTo>
                  <a:lnTo>
                    <a:pt x="5643" y="11844"/>
                  </a:lnTo>
                  <a:lnTo>
                    <a:pt x="3777" y="11844"/>
                  </a:lnTo>
                  <a:lnTo>
                    <a:pt x="3638" y="11797"/>
                  </a:lnTo>
                  <a:lnTo>
                    <a:pt x="3498" y="11704"/>
                  </a:lnTo>
                  <a:lnTo>
                    <a:pt x="3451" y="11611"/>
                  </a:lnTo>
                  <a:lnTo>
                    <a:pt x="3404" y="11424"/>
                  </a:lnTo>
                  <a:lnTo>
                    <a:pt x="3451" y="11284"/>
                  </a:lnTo>
                  <a:lnTo>
                    <a:pt x="3498" y="11145"/>
                  </a:lnTo>
                  <a:lnTo>
                    <a:pt x="3638" y="11098"/>
                  </a:lnTo>
                  <a:lnTo>
                    <a:pt x="3777" y="11051"/>
                  </a:lnTo>
                  <a:close/>
                  <a:moveTo>
                    <a:pt x="373" y="0"/>
                  </a:moveTo>
                  <a:lnTo>
                    <a:pt x="234" y="47"/>
                  </a:lnTo>
                  <a:lnTo>
                    <a:pt x="94" y="140"/>
                  </a:lnTo>
                  <a:lnTo>
                    <a:pt x="47" y="233"/>
                  </a:lnTo>
                  <a:lnTo>
                    <a:pt x="0" y="420"/>
                  </a:lnTo>
                  <a:lnTo>
                    <a:pt x="0" y="13056"/>
                  </a:lnTo>
                  <a:lnTo>
                    <a:pt x="47" y="13196"/>
                  </a:lnTo>
                  <a:lnTo>
                    <a:pt x="94" y="13336"/>
                  </a:lnTo>
                  <a:lnTo>
                    <a:pt x="234" y="13383"/>
                  </a:lnTo>
                  <a:lnTo>
                    <a:pt x="373" y="13429"/>
                  </a:lnTo>
                  <a:lnTo>
                    <a:pt x="6622" y="13429"/>
                  </a:lnTo>
                  <a:lnTo>
                    <a:pt x="6482" y="13243"/>
                  </a:lnTo>
                  <a:lnTo>
                    <a:pt x="6435" y="13010"/>
                  </a:lnTo>
                  <a:lnTo>
                    <a:pt x="6342" y="12777"/>
                  </a:lnTo>
                  <a:lnTo>
                    <a:pt x="6342" y="12497"/>
                  </a:lnTo>
                  <a:lnTo>
                    <a:pt x="6342" y="9093"/>
                  </a:lnTo>
                  <a:lnTo>
                    <a:pt x="6389" y="8813"/>
                  </a:lnTo>
                  <a:lnTo>
                    <a:pt x="6435" y="8487"/>
                  </a:lnTo>
                  <a:lnTo>
                    <a:pt x="6575" y="8207"/>
                  </a:lnTo>
                  <a:lnTo>
                    <a:pt x="6762" y="7974"/>
                  </a:lnTo>
                  <a:lnTo>
                    <a:pt x="6995" y="7787"/>
                  </a:lnTo>
                  <a:lnTo>
                    <a:pt x="7228" y="7601"/>
                  </a:lnTo>
                  <a:lnTo>
                    <a:pt x="7508" y="7461"/>
                  </a:lnTo>
                  <a:lnTo>
                    <a:pt x="7834" y="7414"/>
                  </a:lnTo>
                  <a:lnTo>
                    <a:pt x="7928" y="7134"/>
                  </a:lnTo>
                  <a:lnTo>
                    <a:pt x="8067" y="6901"/>
                  </a:lnTo>
                  <a:lnTo>
                    <a:pt x="8207" y="6668"/>
                  </a:lnTo>
                  <a:lnTo>
                    <a:pt x="8440" y="6482"/>
                  </a:lnTo>
                  <a:lnTo>
                    <a:pt x="8674" y="6295"/>
                  </a:lnTo>
                  <a:lnTo>
                    <a:pt x="8907" y="6202"/>
                  </a:lnTo>
                  <a:lnTo>
                    <a:pt x="9187" y="6109"/>
                  </a:lnTo>
                  <a:lnTo>
                    <a:pt x="9699" y="6109"/>
                  </a:lnTo>
                  <a:lnTo>
                    <a:pt x="9699" y="2378"/>
                  </a:lnTo>
                  <a:lnTo>
                    <a:pt x="7741" y="2378"/>
                  </a:lnTo>
                  <a:lnTo>
                    <a:pt x="7601" y="2332"/>
                  </a:lnTo>
                  <a:lnTo>
                    <a:pt x="7461" y="2238"/>
                  </a:lnTo>
                  <a:lnTo>
                    <a:pt x="7368" y="2145"/>
                  </a:lnTo>
                  <a:lnTo>
                    <a:pt x="7321" y="1958"/>
                  </a:lnTo>
                  <a:lnTo>
                    <a:pt x="73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34"/>
          <p:cNvGrpSpPr/>
          <p:nvPr/>
        </p:nvGrpSpPr>
        <p:grpSpPr>
          <a:xfrm>
            <a:off x="1087932" y="2642216"/>
            <a:ext cx="335775" cy="335750"/>
            <a:chOff x="1754750" y="1300625"/>
            <a:chExt cx="335775" cy="335750"/>
          </a:xfrm>
        </p:grpSpPr>
        <p:sp>
          <p:nvSpPr>
            <p:cNvPr id="579" name="Google Shape;579;p34"/>
            <p:cNvSpPr/>
            <p:nvPr/>
          </p:nvSpPr>
          <p:spPr>
            <a:xfrm>
              <a:off x="2031050" y="1505775"/>
              <a:ext cx="59475" cy="85125"/>
            </a:xfrm>
            <a:custGeom>
              <a:rect b="b" l="l" r="r" t="t"/>
              <a:pathLst>
                <a:path extrusionOk="0" h="3405" w="2379">
                  <a:moveTo>
                    <a:pt x="933" y="1"/>
                  </a:moveTo>
                  <a:lnTo>
                    <a:pt x="700" y="141"/>
                  </a:lnTo>
                  <a:lnTo>
                    <a:pt x="467" y="327"/>
                  </a:lnTo>
                  <a:lnTo>
                    <a:pt x="280" y="560"/>
                  </a:lnTo>
                  <a:lnTo>
                    <a:pt x="140" y="794"/>
                  </a:lnTo>
                  <a:lnTo>
                    <a:pt x="94" y="1073"/>
                  </a:lnTo>
                  <a:lnTo>
                    <a:pt x="0" y="1400"/>
                  </a:lnTo>
                  <a:lnTo>
                    <a:pt x="0" y="1680"/>
                  </a:lnTo>
                  <a:lnTo>
                    <a:pt x="0" y="2006"/>
                  </a:lnTo>
                  <a:lnTo>
                    <a:pt x="94" y="2286"/>
                  </a:lnTo>
                  <a:lnTo>
                    <a:pt x="140" y="2566"/>
                  </a:lnTo>
                  <a:lnTo>
                    <a:pt x="280" y="2799"/>
                  </a:lnTo>
                  <a:lnTo>
                    <a:pt x="467" y="3078"/>
                  </a:lnTo>
                  <a:lnTo>
                    <a:pt x="700" y="3265"/>
                  </a:lnTo>
                  <a:lnTo>
                    <a:pt x="933" y="3358"/>
                  </a:lnTo>
                  <a:lnTo>
                    <a:pt x="1166" y="3405"/>
                  </a:lnTo>
                  <a:lnTo>
                    <a:pt x="1446" y="3358"/>
                  </a:lnTo>
                  <a:lnTo>
                    <a:pt x="1679" y="3265"/>
                  </a:lnTo>
                  <a:lnTo>
                    <a:pt x="1865" y="3078"/>
                  </a:lnTo>
                  <a:lnTo>
                    <a:pt x="2052" y="2799"/>
                  </a:lnTo>
                  <a:lnTo>
                    <a:pt x="2192" y="2566"/>
                  </a:lnTo>
                  <a:lnTo>
                    <a:pt x="2285" y="2286"/>
                  </a:lnTo>
                  <a:lnTo>
                    <a:pt x="2332" y="2006"/>
                  </a:lnTo>
                  <a:lnTo>
                    <a:pt x="2378" y="1680"/>
                  </a:lnTo>
                  <a:lnTo>
                    <a:pt x="2332" y="1400"/>
                  </a:lnTo>
                  <a:lnTo>
                    <a:pt x="2285" y="1073"/>
                  </a:lnTo>
                  <a:lnTo>
                    <a:pt x="2192" y="794"/>
                  </a:lnTo>
                  <a:lnTo>
                    <a:pt x="2052" y="560"/>
                  </a:lnTo>
                  <a:lnTo>
                    <a:pt x="1865" y="327"/>
                  </a:lnTo>
                  <a:lnTo>
                    <a:pt x="1679" y="141"/>
                  </a:lnTo>
                  <a:lnTo>
                    <a:pt x="14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4"/>
            <p:cNvSpPr/>
            <p:nvPr/>
          </p:nvSpPr>
          <p:spPr>
            <a:xfrm>
              <a:off x="1899325" y="1604875"/>
              <a:ext cx="45475" cy="31500"/>
            </a:xfrm>
            <a:custGeom>
              <a:rect b="b" l="l" r="r" t="t"/>
              <a:pathLst>
                <a:path extrusionOk="0" h="1260" w="1819">
                  <a:moveTo>
                    <a:pt x="0" y="0"/>
                  </a:moveTo>
                  <a:lnTo>
                    <a:pt x="0" y="886"/>
                  </a:lnTo>
                  <a:lnTo>
                    <a:pt x="0" y="980"/>
                  </a:lnTo>
                  <a:lnTo>
                    <a:pt x="47" y="1073"/>
                  </a:lnTo>
                  <a:lnTo>
                    <a:pt x="187" y="1213"/>
                  </a:lnTo>
                  <a:lnTo>
                    <a:pt x="373" y="1259"/>
                  </a:lnTo>
                  <a:lnTo>
                    <a:pt x="466" y="1259"/>
                  </a:lnTo>
                  <a:lnTo>
                    <a:pt x="560" y="1213"/>
                  </a:lnTo>
                  <a:lnTo>
                    <a:pt x="933" y="1026"/>
                  </a:lnTo>
                  <a:lnTo>
                    <a:pt x="1259" y="1213"/>
                  </a:lnTo>
                  <a:lnTo>
                    <a:pt x="1352" y="1259"/>
                  </a:lnTo>
                  <a:lnTo>
                    <a:pt x="1446" y="1259"/>
                  </a:lnTo>
                  <a:lnTo>
                    <a:pt x="1632" y="1213"/>
                  </a:lnTo>
                  <a:lnTo>
                    <a:pt x="1772" y="1073"/>
                  </a:lnTo>
                  <a:lnTo>
                    <a:pt x="1819" y="980"/>
                  </a:lnTo>
                  <a:lnTo>
                    <a:pt x="1819" y="886"/>
                  </a:lnTo>
                  <a:lnTo>
                    <a:pt x="1819" y="0"/>
                  </a:lnTo>
                  <a:lnTo>
                    <a:pt x="1399" y="187"/>
                  </a:lnTo>
                  <a:lnTo>
                    <a:pt x="933" y="234"/>
                  </a:lnTo>
                  <a:lnTo>
                    <a:pt x="420" y="18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4"/>
            <p:cNvSpPr/>
            <p:nvPr/>
          </p:nvSpPr>
          <p:spPr>
            <a:xfrm>
              <a:off x="1886500" y="1518600"/>
              <a:ext cx="72300" cy="72300"/>
            </a:xfrm>
            <a:custGeom>
              <a:rect b="b" l="l" r="r" t="t"/>
              <a:pathLst>
                <a:path extrusionOk="0" h="2892" w="2892">
                  <a:moveTo>
                    <a:pt x="1119" y="1"/>
                  </a:moveTo>
                  <a:lnTo>
                    <a:pt x="886" y="94"/>
                  </a:lnTo>
                  <a:lnTo>
                    <a:pt x="606" y="234"/>
                  </a:lnTo>
                  <a:lnTo>
                    <a:pt x="420" y="421"/>
                  </a:lnTo>
                  <a:lnTo>
                    <a:pt x="233" y="607"/>
                  </a:lnTo>
                  <a:lnTo>
                    <a:pt x="93" y="887"/>
                  </a:lnTo>
                  <a:lnTo>
                    <a:pt x="0" y="1167"/>
                  </a:lnTo>
                  <a:lnTo>
                    <a:pt x="0" y="1446"/>
                  </a:lnTo>
                  <a:lnTo>
                    <a:pt x="0" y="1726"/>
                  </a:lnTo>
                  <a:lnTo>
                    <a:pt x="93" y="2006"/>
                  </a:lnTo>
                  <a:lnTo>
                    <a:pt x="233" y="2239"/>
                  </a:lnTo>
                  <a:lnTo>
                    <a:pt x="420" y="2472"/>
                  </a:lnTo>
                  <a:lnTo>
                    <a:pt x="606" y="2612"/>
                  </a:lnTo>
                  <a:lnTo>
                    <a:pt x="886" y="2752"/>
                  </a:lnTo>
                  <a:lnTo>
                    <a:pt x="1119" y="2845"/>
                  </a:lnTo>
                  <a:lnTo>
                    <a:pt x="1446" y="2892"/>
                  </a:lnTo>
                  <a:lnTo>
                    <a:pt x="1725" y="2845"/>
                  </a:lnTo>
                  <a:lnTo>
                    <a:pt x="2005" y="2752"/>
                  </a:lnTo>
                  <a:lnTo>
                    <a:pt x="2238" y="2612"/>
                  </a:lnTo>
                  <a:lnTo>
                    <a:pt x="2425" y="2472"/>
                  </a:lnTo>
                  <a:lnTo>
                    <a:pt x="2611" y="2239"/>
                  </a:lnTo>
                  <a:lnTo>
                    <a:pt x="2751" y="2006"/>
                  </a:lnTo>
                  <a:lnTo>
                    <a:pt x="2845" y="1726"/>
                  </a:lnTo>
                  <a:lnTo>
                    <a:pt x="2891" y="1446"/>
                  </a:lnTo>
                  <a:lnTo>
                    <a:pt x="2845" y="1167"/>
                  </a:lnTo>
                  <a:lnTo>
                    <a:pt x="2751" y="887"/>
                  </a:lnTo>
                  <a:lnTo>
                    <a:pt x="2611" y="607"/>
                  </a:lnTo>
                  <a:lnTo>
                    <a:pt x="2425" y="421"/>
                  </a:lnTo>
                  <a:lnTo>
                    <a:pt x="2238" y="234"/>
                  </a:lnTo>
                  <a:lnTo>
                    <a:pt x="2005" y="94"/>
                  </a:lnTo>
                  <a:lnTo>
                    <a:pt x="1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4"/>
            <p:cNvSpPr/>
            <p:nvPr/>
          </p:nvSpPr>
          <p:spPr>
            <a:xfrm>
              <a:off x="1948275" y="1505775"/>
              <a:ext cx="75800" cy="85125"/>
            </a:xfrm>
            <a:custGeom>
              <a:rect b="b" l="l" r="r" t="t"/>
              <a:pathLst>
                <a:path extrusionOk="0" h="3405" w="3032">
                  <a:moveTo>
                    <a:pt x="1" y="1"/>
                  </a:moveTo>
                  <a:lnTo>
                    <a:pt x="234" y="141"/>
                  </a:lnTo>
                  <a:lnTo>
                    <a:pt x="467" y="327"/>
                  </a:lnTo>
                  <a:lnTo>
                    <a:pt x="700" y="560"/>
                  </a:lnTo>
                  <a:lnTo>
                    <a:pt x="840" y="794"/>
                  </a:lnTo>
                  <a:lnTo>
                    <a:pt x="980" y="1073"/>
                  </a:lnTo>
                  <a:lnTo>
                    <a:pt x="1120" y="1353"/>
                  </a:lnTo>
                  <a:lnTo>
                    <a:pt x="1166" y="1633"/>
                  </a:lnTo>
                  <a:lnTo>
                    <a:pt x="1166" y="1959"/>
                  </a:lnTo>
                  <a:lnTo>
                    <a:pt x="1166" y="2332"/>
                  </a:lnTo>
                  <a:lnTo>
                    <a:pt x="1026" y="2705"/>
                  </a:lnTo>
                  <a:lnTo>
                    <a:pt x="887" y="3078"/>
                  </a:lnTo>
                  <a:lnTo>
                    <a:pt x="653" y="3405"/>
                  </a:lnTo>
                  <a:lnTo>
                    <a:pt x="3032" y="3405"/>
                  </a:lnTo>
                  <a:lnTo>
                    <a:pt x="2938" y="3218"/>
                  </a:lnTo>
                  <a:lnTo>
                    <a:pt x="2752" y="2892"/>
                  </a:lnTo>
                  <a:lnTo>
                    <a:pt x="2612" y="2519"/>
                  </a:lnTo>
                  <a:lnTo>
                    <a:pt x="2565" y="2099"/>
                  </a:lnTo>
                  <a:lnTo>
                    <a:pt x="2519" y="1680"/>
                  </a:lnTo>
                  <a:lnTo>
                    <a:pt x="2565" y="1260"/>
                  </a:lnTo>
                  <a:lnTo>
                    <a:pt x="2612" y="887"/>
                  </a:lnTo>
                  <a:lnTo>
                    <a:pt x="2752" y="514"/>
                  </a:lnTo>
                  <a:lnTo>
                    <a:pt x="2938" y="141"/>
                  </a:lnTo>
                  <a:lnTo>
                    <a:pt x="30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4"/>
            <p:cNvSpPr/>
            <p:nvPr/>
          </p:nvSpPr>
          <p:spPr>
            <a:xfrm>
              <a:off x="1754750" y="1505775"/>
              <a:ext cx="141100" cy="85125"/>
            </a:xfrm>
            <a:custGeom>
              <a:rect b="b" l="l" r="r" t="t"/>
              <a:pathLst>
                <a:path extrusionOk="0" h="3405" w="5644">
                  <a:moveTo>
                    <a:pt x="887" y="1"/>
                  </a:moveTo>
                  <a:lnTo>
                    <a:pt x="654" y="141"/>
                  </a:lnTo>
                  <a:lnTo>
                    <a:pt x="467" y="327"/>
                  </a:lnTo>
                  <a:lnTo>
                    <a:pt x="281" y="560"/>
                  </a:lnTo>
                  <a:lnTo>
                    <a:pt x="141" y="794"/>
                  </a:lnTo>
                  <a:lnTo>
                    <a:pt x="48" y="1073"/>
                  </a:lnTo>
                  <a:lnTo>
                    <a:pt x="1" y="1400"/>
                  </a:lnTo>
                  <a:lnTo>
                    <a:pt x="1" y="1680"/>
                  </a:lnTo>
                  <a:lnTo>
                    <a:pt x="1" y="2006"/>
                  </a:lnTo>
                  <a:lnTo>
                    <a:pt x="48" y="2286"/>
                  </a:lnTo>
                  <a:lnTo>
                    <a:pt x="141" y="2566"/>
                  </a:lnTo>
                  <a:lnTo>
                    <a:pt x="281" y="2799"/>
                  </a:lnTo>
                  <a:lnTo>
                    <a:pt x="467" y="3078"/>
                  </a:lnTo>
                  <a:lnTo>
                    <a:pt x="654" y="3265"/>
                  </a:lnTo>
                  <a:lnTo>
                    <a:pt x="887" y="3358"/>
                  </a:lnTo>
                  <a:lnTo>
                    <a:pt x="1167" y="3405"/>
                  </a:lnTo>
                  <a:lnTo>
                    <a:pt x="4990" y="3405"/>
                  </a:lnTo>
                  <a:lnTo>
                    <a:pt x="4757" y="3078"/>
                  </a:lnTo>
                  <a:lnTo>
                    <a:pt x="4617" y="2705"/>
                  </a:lnTo>
                  <a:lnTo>
                    <a:pt x="4524" y="2332"/>
                  </a:lnTo>
                  <a:lnTo>
                    <a:pt x="4477" y="1959"/>
                  </a:lnTo>
                  <a:lnTo>
                    <a:pt x="4477" y="1633"/>
                  </a:lnTo>
                  <a:lnTo>
                    <a:pt x="4571" y="1353"/>
                  </a:lnTo>
                  <a:lnTo>
                    <a:pt x="4664" y="1073"/>
                  </a:lnTo>
                  <a:lnTo>
                    <a:pt x="4804" y="794"/>
                  </a:lnTo>
                  <a:lnTo>
                    <a:pt x="4944" y="560"/>
                  </a:lnTo>
                  <a:lnTo>
                    <a:pt x="5177" y="327"/>
                  </a:lnTo>
                  <a:lnTo>
                    <a:pt x="5410" y="141"/>
                  </a:lnTo>
                  <a:lnTo>
                    <a:pt x="56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4"/>
            <p:cNvSpPr/>
            <p:nvPr/>
          </p:nvSpPr>
          <p:spPr>
            <a:xfrm>
              <a:off x="1767575" y="1300625"/>
              <a:ext cx="308950" cy="157400"/>
            </a:xfrm>
            <a:custGeom>
              <a:rect b="b" l="l" r="r" t="t"/>
              <a:pathLst>
                <a:path extrusionOk="0" h="6296" w="12358">
                  <a:moveTo>
                    <a:pt x="6203" y="0"/>
                  </a:moveTo>
                  <a:lnTo>
                    <a:pt x="6063" y="47"/>
                  </a:lnTo>
                  <a:lnTo>
                    <a:pt x="281" y="2145"/>
                  </a:lnTo>
                  <a:lnTo>
                    <a:pt x="187" y="2192"/>
                  </a:lnTo>
                  <a:lnTo>
                    <a:pt x="94" y="2285"/>
                  </a:lnTo>
                  <a:lnTo>
                    <a:pt x="47" y="2378"/>
                  </a:lnTo>
                  <a:lnTo>
                    <a:pt x="1" y="2518"/>
                  </a:lnTo>
                  <a:lnTo>
                    <a:pt x="47" y="2611"/>
                  </a:lnTo>
                  <a:lnTo>
                    <a:pt x="94" y="2705"/>
                  </a:lnTo>
                  <a:lnTo>
                    <a:pt x="187" y="2798"/>
                  </a:lnTo>
                  <a:lnTo>
                    <a:pt x="281" y="2844"/>
                  </a:lnTo>
                  <a:lnTo>
                    <a:pt x="6063" y="4943"/>
                  </a:lnTo>
                  <a:lnTo>
                    <a:pt x="6203" y="4989"/>
                  </a:lnTo>
                  <a:lnTo>
                    <a:pt x="6296" y="4943"/>
                  </a:lnTo>
                  <a:lnTo>
                    <a:pt x="11565" y="3078"/>
                  </a:lnTo>
                  <a:lnTo>
                    <a:pt x="11565" y="5922"/>
                  </a:lnTo>
                  <a:lnTo>
                    <a:pt x="11612" y="6062"/>
                  </a:lnTo>
                  <a:lnTo>
                    <a:pt x="11658" y="6202"/>
                  </a:lnTo>
                  <a:lnTo>
                    <a:pt x="11798" y="6248"/>
                  </a:lnTo>
                  <a:lnTo>
                    <a:pt x="11938" y="6295"/>
                  </a:lnTo>
                  <a:lnTo>
                    <a:pt x="12125" y="6248"/>
                  </a:lnTo>
                  <a:lnTo>
                    <a:pt x="12218" y="6202"/>
                  </a:lnTo>
                  <a:lnTo>
                    <a:pt x="12311" y="6062"/>
                  </a:lnTo>
                  <a:lnTo>
                    <a:pt x="12358" y="5922"/>
                  </a:lnTo>
                  <a:lnTo>
                    <a:pt x="12358" y="2891"/>
                  </a:lnTo>
                  <a:lnTo>
                    <a:pt x="6203" y="2891"/>
                  </a:lnTo>
                  <a:lnTo>
                    <a:pt x="6016" y="2844"/>
                  </a:lnTo>
                  <a:lnTo>
                    <a:pt x="5923" y="2798"/>
                  </a:lnTo>
                  <a:lnTo>
                    <a:pt x="5830" y="2658"/>
                  </a:lnTo>
                  <a:lnTo>
                    <a:pt x="5783" y="2518"/>
                  </a:lnTo>
                  <a:lnTo>
                    <a:pt x="5830" y="2332"/>
                  </a:lnTo>
                  <a:lnTo>
                    <a:pt x="5923" y="2238"/>
                  </a:lnTo>
                  <a:lnTo>
                    <a:pt x="6016" y="2145"/>
                  </a:lnTo>
                  <a:lnTo>
                    <a:pt x="6203" y="2098"/>
                  </a:lnTo>
                  <a:lnTo>
                    <a:pt x="12031" y="2098"/>
                  </a:lnTo>
                  <a:lnTo>
                    <a:pt x="6296" y="47"/>
                  </a:lnTo>
                  <a:lnTo>
                    <a:pt x="62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4"/>
            <p:cNvSpPr/>
            <p:nvPr/>
          </p:nvSpPr>
          <p:spPr>
            <a:xfrm>
              <a:off x="1827025" y="1412525"/>
              <a:ext cx="190050" cy="65300"/>
            </a:xfrm>
            <a:custGeom>
              <a:rect b="b" l="l" r="r" t="t"/>
              <a:pathLst>
                <a:path extrusionOk="0" h="2612" w="7602">
                  <a:moveTo>
                    <a:pt x="1" y="0"/>
                  </a:moveTo>
                  <a:lnTo>
                    <a:pt x="1" y="1166"/>
                  </a:lnTo>
                  <a:lnTo>
                    <a:pt x="1" y="1306"/>
                  </a:lnTo>
                  <a:lnTo>
                    <a:pt x="48" y="1446"/>
                  </a:lnTo>
                  <a:lnTo>
                    <a:pt x="141" y="1586"/>
                  </a:lnTo>
                  <a:lnTo>
                    <a:pt x="234" y="1726"/>
                  </a:lnTo>
                  <a:lnTo>
                    <a:pt x="421" y="1866"/>
                  </a:lnTo>
                  <a:lnTo>
                    <a:pt x="654" y="2006"/>
                  </a:lnTo>
                  <a:lnTo>
                    <a:pt x="934" y="2145"/>
                  </a:lnTo>
                  <a:lnTo>
                    <a:pt x="1260" y="2285"/>
                  </a:lnTo>
                  <a:lnTo>
                    <a:pt x="1820" y="2425"/>
                  </a:lnTo>
                  <a:lnTo>
                    <a:pt x="2426" y="2519"/>
                  </a:lnTo>
                  <a:lnTo>
                    <a:pt x="3125" y="2612"/>
                  </a:lnTo>
                  <a:lnTo>
                    <a:pt x="4524" y="2612"/>
                  </a:lnTo>
                  <a:lnTo>
                    <a:pt x="5177" y="2519"/>
                  </a:lnTo>
                  <a:lnTo>
                    <a:pt x="5783" y="2425"/>
                  </a:lnTo>
                  <a:lnTo>
                    <a:pt x="6343" y="2285"/>
                  </a:lnTo>
                  <a:lnTo>
                    <a:pt x="6669" y="2145"/>
                  </a:lnTo>
                  <a:lnTo>
                    <a:pt x="6996" y="2006"/>
                  </a:lnTo>
                  <a:lnTo>
                    <a:pt x="7182" y="1866"/>
                  </a:lnTo>
                  <a:lnTo>
                    <a:pt x="7369" y="1726"/>
                  </a:lnTo>
                  <a:lnTo>
                    <a:pt x="7462" y="1586"/>
                  </a:lnTo>
                  <a:lnTo>
                    <a:pt x="7555" y="1446"/>
                  </a:lnTo>
                  <a:lnTo>
                    <a:pt x="7602" y="1306"/>
                  </a:lnTo>
                  <a:lnTo>
                    <a:pt x="7602" y="1166"/>
                  </a:lnTo>
                  <a:lnTo>
                    <a:pt x="7602" y="0"/>
                  </a:lnTo>
                  <a:lnTo>
                    <a:pt x="4198" y="1213"/>
                  </a:lnTo>
                  <a:lnTo>
                    <a:pt x="4011" y="1260"/>
                  </a:lnTo>
                  <a:lnTo>
                    <a:pt x="3825" y="1306"/>
                  </a:lnTo>
                  <a:lnTo>
                    <a:pt x="3592" y="1260"/>
                  </a:lnTo>
                  <a:lnTo>
                    <a:pt x="3405" y="121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34"/>
          <p:cNvGrpSpPr/>
          <p:nvPr/>
        </p:nvGrpSpPr>
        <p:grpSpPr>
          <a:xfrm>
            <a:off x="1087932" y="3845073"/>
            <a:ext cx="335775" cy="321775"/>
            <a:chOff x="2505500" y="1307600"/>
            <a:chExt cx="335775" cy="321775"/>
          </a:xfrm>
        </p:grpSpPr>
        <p:sp>
          <p:nvSpPr>
            <p:cNvPr id="587" name="Google Shape;587;p34"/>
            <p:cNvSpPr/>
            <p:nvPr/>
          </p:nvSpPr>
          <p:spPr>
            <a:xfrm>
              <a:off x="2505500" y="1464975"/>
              <a:ext cx="45500" cy="46675"/>
            </a:xfrm>
            <a:custGeom>
              <a:rect b="b" l="l" r="r" t="t"/>
              <a:pathLst>
                <a:path extrusionOk="0" h="1867" w="1820">
                  <a:moveTo>
                    <a:pt x="1" y="1"/>
                  </a:moveTo>
                  <a:lnTo>
                    <a:pt x="1" y="1866"/>
                  </a:lnTo>
                  <a:lnTo>
                    <a:pt x="1819" y="1866"/>
                  </a:lnTo>
                  <a:lnTo>
                    <a:pt x="1819" y="1493"/>
                  </a:lnTo>
                  <a:lnTo>
                    <a:pt x="1679" y="1120"/>
                  </a:lnTo>
                  <a:lnTo>
                    <a:pt x="1540" y="840"/>
                  </a:lnTo>
                  <a:lnTo>
                    <a:pt x="1306" y="560"/>
                  </a:lnTo>
                  <a:lnTo>
                    <a:pt x="1027" y="327"/>
                  </a:lnTo>
                  <a:lnTo>
                    <a:pt x="700" y="141"/>
                  </a:lnTo>
                  <a:lnTo>
                    <a:pt x="374" y="47"/>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4"/>
            <p:cNvSpPr/>
            <p:nvPr/>
          </p:nvSpPr>
          <p:spPr>
            <a:xfrm>
              <a:off x="2505500" y="1307600"/>
              <a:ext cx="45500" cy="46650"/>
            </a:xfrm>
            <a:custGeom>
              <a:rect b="b" l="l" r="r" t="t"/>
              <a:pathLst>
                <a:path extrusionOk="0" h="1866" w="1820">
                  <a:moveTo>
                    <a:pt x="374" y="1"/>
                  </a:moveTo>
                  <a:lnTo>
                    <a:pt x="234" y="47"/>
                  </a:lnTo>
                  <a:lnTo>
                    <a:pt x="94" y="141"/>
                  </a:lnTo>
                  <a:lnTo>
                    <a:pt x="47" y="234"/>
                  </a:lnTo>
                  <a:lnTo>
                    <a:pt x="1" y="420"/>
                  </a:lnTo>
                  <a:lnTo>
                    <a:pt x="1" y="1866"/>
                  </a:lnTo>
                  <a:lnTo>
                    <a:pt x="374" y="1819"/>
                  </a:lnTo>
                  <a:lnTo>
                    <a:pt x="700" y="1726"/>
                  </a:lnTo>
                  <a:lnTo>
                    <a:pt x="1027" y="1540"/>
                  </a:lnTo>
                  <a:lnTo>
                    <a:pt x="1306" y="1306"/>
                  </a:lnTo>
                  <a:lnTo>
                    <a:pt x="1540" y="1027"/>
                  </a:lnTo>
                  <a:lnTo>
                    <a:pt x="1679" y="747"/>
                  </a:lnTo>
                  <a:lnTo>
                    <a:pt x="1819" y="374"/>
                  </a:lnTo>
                  <a:lnTo>
                    <a:pt x="1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4"/>
            <p:cNvSpPr/>
            <p:nvPr/>
          </p:nvSpPr>
          <p:spPr>
            <a:xfrm>
              <a:off x="2795775" y="1307600"/>
              <a:ext cx="45500" cy="46650"/>
            </a:xfrm>
            <a:custGeom>
              <a:rect b="b" l="l" r="r" t="t"/>
              <a:pathLst>
                <a:path extrusionOk="0" h="1866" w="1820">
                  <a:moveTo>
                    <a:pt x="1" y="1"/>
                  </a:moveTo>
                  <a:lnTo>
                    <a:pt x="1" y="374"/>
                  </a:lnTo>
                  <a:lnTo>
                    <a:pt x="141" y="747"/>
                  </a:lnTo>
                  <a:lnTo>
                    <a:pt x="280" y="1027"/>
                  </a:lnTo>
                  <a:lnTo>
                    <a:pt x="514" y="1306"/>
                  </a:lnTo>
                  <a:lnTo>
                    <a:pt x="793" y="1540"/>
                  </a:lnTo>
                  <a:lnTo>
                    <a:pt x="1120" y="1726"/>
                  </a:lnTo>
                  <a:lnTo>
                    <a:pt x="1446" y="1819"/>
                  </a:lnTo>
                  <a:lnTo>
                    <a:pt x="1819" y="1866"/>
                  </a:lnTo>
                  <a:lnTo>
                    <a:pt x="1819" y="420"/>
                  </a:lnTo>
                  <a:lnTo>
                    <a:pt x="1773" y="234"/>
                  </a:lnTo>
                  <a:lnTo>
                    <a:pt x="1726" y="141"/>
                  </a:lnTo>
                  <a:lnTo>
                    <a:pt x="1586" y="47"/>
                  </a:lnTo>
                  <a:lnTo>
                    <a:pt x="14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4"/>
            <p:cNvSpPr/>
            <p:nvPr/>
          </p:nvSpPr>
          <p:spPr>
            <a:xfrm>
              <a:off x="2795775" y="1464975"/>
              <a:ext cx="45500" cy="46675"/>
            </a:xfrm>
            <a:custGeom>
              <a:rect b="b" l="l" r="r" t="t"/>
              <a:pathLst>
                <a:path extrusionOk="0" h="1867" w="1820">
                  <a:moveTo>
                    <a:pt x="1819" y="1"/>
                  </a:moveTo>
                  <a:lnTo>
                    <a:pt x="1446" y="47"/>
                  </a:lnTo>
                  <a:lnTo>
                    <a:pt x="1120" y="141"/>
                  </a:lnTo>
                  <a:lnTo>
                    <a:pt x="793" y="327"/>
                  </a:lnTo>
                  <a:lnTo>
                    <a:pt x="514" y="560"/>
                  </a:lnTo>
                  <a:lnTo>
                    <a:pt x="280" y="840"/>
                  </a:lnTo>
                  <a:lnTo>
                    <a:pt x="141" y="1120"/>
                  </a:lnTo>
                  <a:lnTo>
                    <a:pt x="1" y="1493"/>
                  </a:lnTo>
                  <a:lnTo>
                    <a:pt x="1" y="1866"/>
                  </a:lnTo>
                  <a:lnTo>
                    <a:pt x="1819" y="1866"/>
                  </a:lnTo>
                  <a:lnTo>
                    <a:pt x="1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4"/>
            <p:cNvSpPr/>
            <p:nvPr/>
          </p:nvSpPr>
          <p:spPr>
            <a:xfrm>
              <a:off x="2505500" y="1531425"/>
              <a:ext cx="131750" cy="18675"/>
            </a:xfrm>
            <a:custGeom>
              <a:rect b="b" l="l" r="r" t="t"/>
              <a:pathLst>
                <a:path extrusionOk="0" h="747" w="5270">
                  <a:moveTo>
                    <a:pt x="1" y="1"/>
                  </a:moveTo>
                  <a:lnTo>
                    <a:pt x="1" y="747"/>
                  </a:lnTo>
                  <a:lnTo>
                    <a:pt x="5270" y="747"/>
                  </a:ln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4"/>
            <p:cNvSpPr/>
            <p:nvPr/>
          </p:nvSpPr>
          <p:spPr>
            <a:xfrm>
              <a:off x="2505500" y="1569900"/>
              <a:ext cx="131750" cy="19850"/>
            </a:xfrm>
            <a:custGeom>
              <a:rect b="b" l="l" r="r" t="t"/>
              <a:pathLst>
                <a:path extrusionOk="0" h="794" w="5270">
                  <a:moveTo>
                    <a:pt x="1" y="1"/>
                  </a:moveTo>
                  <a:lnTo>
                    <a:pt x="1" y="793"/>
                  </a:lnTo>
                  <a:lnTo>
                    <a:pt x="5270" y="793"/>
                  </a:ln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4"/>
            <p:cNvSpPr/>
            <p:nvPr/>
          </p:nvSpPr>
          <p:spPr>
            <a:xfrm>
              <a:off x="2709525" y="1609525"/>
              <a:ext cx="131750" cy="19850"/>
            </a:xfrm>
            <a:custGeom>
              <a:rect b="b" l="l" r="r" t="t"/>
              <a:pathLst>
                <a:path extrusionOk="0" h="794" w="5270">
                  <a:moveTo>
                    <a:pt x="0" y="1"/>
                  </a:moveTo>
                  <a:lnTo>
                    <a:pt x="0" y="794"/>
                  </a:lnTo>
                  <a:lnTo>
                    <a:pt x="4896" y="794"/>
                  </a:lnTo>
                  <a:lnTo>
                    <a:pt x="5036" y="747"/>
                  </a:lnTo>
                  <a:lnTo>
                    <a:pt x="5176" y="654"/>
                  </a:lnTo>
                  <a:lnTo>
                    <a:pt x="5223" y="561"/>
                  </a:lnTo>
                  <a:lnTo>
                    <a:pt x="5269" y="374"/>
                  </a:lnTo>
                  <a:lnTo>
                    <a:pt x="52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4"/>
            <p:cNvSpPr/>
            <p:nvPr/>
          </p:nvSpPr>
          <p:spPr>
            <a:xfrm>
              <a:off x="2505500" y="1609525"/>
              <a:ext cx="131750" cy="19850"/>
            </a:xfrm>
            <a:custGeom>
              <a:rect b="b" l="l" r="r" t="t"/>
              <a:pathLst>
                <a:path extrusionOk="0" h="794" w="5270">
                  <a:moveTo>
                    <a:pt x="1" y="1"/>
                  </a:moveTo>
                  <a:lnTo>
                    <a:pt x="1" y="374"/>
                  </a:lnTo>
                  <a:lnTo>
                    <a:pt x="47" y="561"/>
                  </a:lnTo>
                  <a:lnTo>
                    <a:pt x="94" y="654"/>
                  </a:lnTo>
                  <a:lnTo>
                    <a:pt x="234" y="747"/>
                  </a:lnTo>
                  <a:lnTo>
                    <a:pt x="374" y="794"/>
                  </a:lnTo>
                  <a:lnTo>
                    <a:pt x="5270" y="794"/>
                  </a:ln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4"/>
            <p:cNvSpPr/>
            <p:nvPr/>
          </p:nvSpPr>
          <p:spPr>
            <a:xfrm>
              <a:off x="2709525" y="1531425"/>
              <a:ext cx="131750" cy="18675"/>
            </a:xfrm>
            <a:custGeom>
              <a:rect b="b" l="l" r="r" t="t"/>
              <a:pathLst>
                <a:path extrusionOk="0" h="747" w="5270">
                  <a:moveTo>
                    <a:pt x="0" y="1"/>
                  </a:moveTo>
                  <a:lnTo>
                    <a:pt x="0" y="747"/>
                  </a:lnTo>
                  <a:lnTo>
                    <a:pt x="5269" y="747"/>
                  </a:lnTo>
                  <a:lnTo>
                    <a:pt x="52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4"/>
            <p:cNvSpPr/>
            <p:nvPr/>
          </p:nvSpPr>
          <p:spPr>
            <a:xfrm>
              <a:off x="2657050" y="1531425"/>
              <a:ext cx="32675" cy="97950"/>
            </a:xfrm>
            <a:custGeom>
              <a:rect b="b" l="l" r="r" t="t"/>
              <a:pathLst>
                <a:path extrusionOk="0" h="3918" w="1307">
                  <a:moveTo>
                    <a:pt x="1" y="1"/>
                  </a:moveTo>
                  <a:lnTo>
                    <a:pt x="1" y="3918"/>
                  </a:lnTo>
                  <a:lnTo>
                    <a:pt x="1306" y="3918"/>
                  </a:lnTo>
                  <a:lnTo>
                    <a:pt x="13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4"/>
            <p:cNvSpPr/>
            <p:nvPr/>
          </p:nvSpPr>
          <p:spPr>
            <a:xfrm>
              <a:off x="2709525" y="1569900"/>
              <a:ext cx="131750" cy="19850"/>
            </a:xfrm>
            <a:custGeom>
              <a:rect b="b" l="l" r="r" t="t"/>
              <a:pathLst>
                <a:path extrusionOk="0" h="794" w="5270">
                  <a:moveTo>
                    <a:pt x="0" y="1"/>
                  </a:moveTo>
                  <a:lnTo>
                    <a:pt x="0" y="793"/>
                  </a:lnTo>
                  <a:lnTo>
                    <a:pt x="5269" y="793"/>
                  </a:lnTo>
                  <a:lnTo>
                    <a:pt x="52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4"/>
            <p:cNvSpPr/>
            <p:nvPr/>
          </p:nvSpPr>
          <p:spPr>
            <a:xfrm>
              <a:off x="2709525" y="1307600"/>
              <a:ext cx="131750" cy="204050"/>
            </a:xfrm>
            <a:custGeom>
              <a:rect b="b" l="l" r="r" t="t"/>
              <a:pathLst>
                <a:path extrusionOk="0" h="8162" w="5270">
                  <a:moveTo>
                    <a:pt x="0" y="1"/>
                  </a:moveTo>
                  <a:lnTo>
                    <a:pt x="0" y="1446"/>
                  </a:lnTo>
                  <a:lnTo>
                    <a:pt x="280" y="1633"/>
                  </a:lnTo>
                  <a:lnTo>
                    <a:pt x="560" y="1866"/>
                  </a:lnTo>
                  <a:lnTo>
                    <a:pt x="839" y="2099"/>
                  </a:lnTo>
                  <a:lnTo>
                    <a:pt x="1026" y="2379"/>
                  </a:lnTo>
                  <a:lnTo>
                    <a:pt x="1212" y="2659"/>
                  </a:lnTo>
                  <a:lnTo>
                    <a:pt x="1352" y="2985"/>
                  </a:lnTo>
                  <a:lnTo>
                    <a:pt x="1492" y="3358"/>
                  </a:lnTo>
                  <a:lnTo>
                    <a:pt x="1539" y="3685"/>
                  </a:lnTo>
                  <a:lnTo>
                    <a:pt x="2238" y="3685"/>
                  </a:lnTo>
                  <a:lnTo>
                    <a:pt x="2378" y="3731"/>
                  </a:lnTo>
                  <a:lnTo>
                    <a:pt x="2518" y="3824"/>
                  </a:lnTo>
                  <a:lnTo>
                    <a:pt x="2611" y="3918"/>
                  </a:lnTo>
                  <a:lnTo>
                    <a:pt x="2611" y="4058"/>
                  </a:lnTo>
                  <a:lnTo>
                    <a:pt x="2611" y="4244"/>
                  </a:lnTo>
                  <a:lnTo>
                    <a:pt x="2518" y="4337"/>
                  </a:lnTo>
                  <a:lnTo>
                    <a:pt x="2378" y="4431"/>
                  </a:lnTo>
                  <a:lnTo>
                    <a:pt x="2238" y="4477"/>
                  </a:lnTo>
                  <a:lnTo>
                    <a:pt x="1539" y="4477"/>
                  </a:lnTo>
                  <a:lnTo>
                    <a:pt x="1492" y="4804"/>
                  </a:lnTo>
                  <a:lnTo>
                    <a:pt x="1352" y="5177"/>
                  </a:lnTo>
                  <a:lnTo>
                    <a:pt x="1212" y="5503"/>
                  </a:lnTo>
                  <a:lnTo>
                    <a:pt x="1026" y="5783"/>
                  </a:lnTo>
                  <a:lnTo>
                    <a:pt x="839" y="6063"/>
                  </a:lnTo>
                  <a:lnTo>
                    <a:pt x="560" y="6296"/>
                  </a:lnTo>
                  <a:lnTo>
                    <a:pt x="280" y="6529"/>
                  </a:lnTo>
                  <a:lnTo>
                    <a:pt x="0" y="6716"/>
                  </a:lnTo>
                  <a:lnTo>
                    <a:pt x="0" y="8161"/>
                  </a:lnTo>
                  <a:lnTo>
                    <a:pt x="2658" y="8161"/>
                  </a:lnTo>
                  <a:lnTo>
                    <a:pt x="2705" y="7601"/>
                  </a:lnTo>
                  <a:lnTo>
                    <a:pt x="2845" y="7135"/>
                  </a:lnTo>
                  <a:lnTo>
                    <a:pt x="3078" y="6669"/>
                  </a:lnTo>
                  <a:lnTo>
                    <a:pt x="3404" y="6296"/>
                  </a:lnTo>
                  <a:lnTo>
                    <a:pt x="3824" y="5969"/>
                  </a:lnTo>
                  <a:lnTo>
                    <a:pt x="4243" y="5736"/>
                  </a:lnTo>
                  <a:lnTo>
                    <a:pt x="4756" y="5596"/>
                  </a:lnTo>
                  <a:lnTo>
                    <a:pt x="5269" y="5503"/>
                  </a:lnTo>
                  <a:lnTo>
                    <a:pt x="5269" y="2659"/>
                  </a:lnTo>
                  <a:lnTo>
                    <a:pt x="4756" y="2565"/>
                  </a:lnTo>
                  <a:lnTo>
                    <a:pt x="4243" y="2426"/>
                  </a:lnTo>
                  <a:lnTo>
                    <a:pt x="3824" y="2192"/>
                  </a:lnTo>
                  <a:lnTo>
                    <a:pt x="3404" y="1866"/>
                  </a:lnTo>
                  <a:lnTo>
                    <a:pt x="3078" y="1493"/>
                  </a:lnTo>
                  <a:lnTo>
                    <a:pt x="2845" y="1027"/>
                  </a:lnTo>
                  <a:lnTo>
                    <a:pt x="2705" y="560"/>
                  </a:lnTo>
                  <a:lnTo>
                    <a:pt x="2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4"/>
            <p:cNvSpPr/>
            <p:nvPr/>
          </p:nvSpPr>
          <p:spPr>
            <a:xfrm>
              <a:off x="2709525" y="1367050"/>
              <a:ext cx="19825" cy="85125"/>
            </a:xfrm>
            <a:custGeom>
              <a:rect b="b" l="l" r="r" t="t"/>
              <a:pathLst>
                <a:path extrusionOk="0" h="3405" w="793">
                  <a:moveTo>
                    <a:pt x="0" y="1"/>
                  </a:moveTo>
                  <a:lnTo>
                    <a:pt x="0" y="3405"/>
                  </a:lnTo>
                  <a:lnTo>
                    <a:pt x="326" y="3032"/>
                  </a:lnTo>
                  <a:lnTo>
                    <a:pt x="560" y="2659"/>
                  </a:lnTo>
                  <a:lnTo>
                    <a:pt x="746" y="2193"/>
                  </a:lnTo>
                  <a:lnTo>
                    <a:pt x="793" y="1680"/>
                  </a:lnTo>
                  <a:lnTo>
                    <a:pt x="746" y="1213"/>
                  </a:lnTo>
                  <a:lnTo>
                    <a:pt x="560" y="747"/>
                  </a:lnTo>
                  <a:lnTo>
                    <a:pt x="326" y="37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4"/>
            <p:cNvSpPr/>
            <p:nvPr/>
          </p:nvSpPr>
          <p:spPr>
            <a:xfrm>
              <a:off x="2657050" y="1307600"/>
              <a:ext cx="32675" cy="204050"/>
            </a:xfrm>
            <a:custGeom>
              <a:rect b="b" l="l" r="r" t="t"/>
              <a:pathLst>
                <a:path extrusionOk="0" h="8162" w="1307">
                  <a:moveTo>
                    <a:pt x="1" y="1"/>
                  </a:moveTo>
                  <a:lnTo>
                    <a:pt x="1" y="8161"/>
                  </a:lnTo>
                  <a:lnTo>
                    <a:pt x="1306" y="8161"/>
                  </a:lnTo>
                  <a:lnTo>
                    <a:pt x="13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4"/>
            <p:cNvSpPr/>
            <p:nvPr/>
          </p:nvSpPr>
          <p:spPr>
            <a:xfrm>
              <a:off x="2505500" y="1307600"/>
              <a:ext cx="131750" cy="204050"/>
            </a:xfrm>
            <a:custGeom>
              <a:rect b="b" l="l" r="r" t="t"/>
              <a:pathLst>
                <a:path extrusionOk="0" h="8162" w="5270">
                  <a:moveTo>
                    <a:pt x="2612" y="1"/>
                  </a:moveTo>
                  <a:lnTo>
                    <a:pt x="2565" y="560"/>
                  </a:lnTo>
                  <a:lnTo>
                    <a:pt x="2426" y="1027"/>
                  </a:lnTo>
                  <a:lnTo>
                    <a:pt x="2192" y="1493"/>
                  </a:lnTo>
                  <a:lnTo>
                    <a:pt x="1866" y="1866"/>
                  </a:lnTo>
                  <a:lnTo>
                    <a:pt x="1446" y="2192"/>
                  </a:lnTo>
                  <a:lnTo>
                    <a:pt x="1027" y="2426"/>
                  </a:lnTo>
                  <a:lnTo>
                    <a:pt x="514" y="2565"/>
                  </a:lnTo>
                  <a:lnTo>
                    <a:pt x="1" y="2659"/>
                  </a:lnTo>
                  <a:lnTo>
                    <a:pt x="1" y="5503"/>
                  </a:lnTo>
                  <a:lnTo>
                    <a:pt x="514" y="5596"/>
                  </a:lnTo>
                  <a:lnTo>
                    <a:pt x="1027" y="5736"/>
                  </a:lnTo>
                  <a:lnTo>
                    <a:pt x="1446" y="5969"/>
                  </a:lnTo>
                  <a:lnTo>
                    <a:pt x="1866" y="6296"/>
                  </a:lnTo>
                  <a:lnTo>
                    <a:pt x="2192" y="6669"/>
                  </a:lnTo>
                  <a:lnTo>
                    <a:pt x="2426" y="7135"/>
                  </a:lnTo>
                  <a:lnTo>
                    <a:pt x="2565" y="7601"/>
                  </a:lnTo>
                  <a:lnTo>
                    <a:pt x="2612" y="8161"/>
                  </a:lnTo>
                  <a:lnTo>
                    <a:pt x="5270" y="8161"/>
                  </a:lnTo>
                  <a:lnTo>
                    <a:pt x="5270" y="6716"/>
                  </a:lnTo>
                  <a:lnTo>
                    <a:pt x="4990" y="6529"/>
                  </a:lnTo>
                  <a:lnTo>
                    <a:pt x="4710" y="6296"/>
                  </a:lnTo>
                  <a:lnTo>
                    <a:pt x="4431" y="6063"/>
                  </a:lnTo>
                  <a:lnTo>
                    <a:pt x="4244" y="5783"/>
                  </a:lnTo>
                  <a:lnTo>
                    <a:pt x="4058" y="5503"/>
                  </a:lnTo>
                  <a:lnTo>
                    <a:pt x="3918" y="5177"/>
                  </a:lnTo>
                  <a:lnTo>
                    <a:pt x="3778" y="4804"/>
                  </a:lnTo>
                  <a:lnTo>
                    <a:pt x="3731" y="4477"/>
                  </a:lnTo>
                  <a:lnTo>
                    <a:pt x="3032" y="4477"/>
                  </a:lnTo>
                  <a:lnTo>
                    <a:pt x="2892" y="4431"/>
                  </a:lnTo>
                  <a:lnTo>
                    <a:pt x="2752" y="4337"/>
                  </a:lnTo>
                  <a:lnTo>
                    <a:pt x="2659" y="4244"/>
                  </a:lnTo>
                  <a:lnTo>
                    <a:pt x="2659" y="4058"/>
                  </a:lnTo>
                  <a:lnTo>
                    <a:pt x="2659" y="3918"/>
                  </a:lnTo>
                  <a:lnTo>
                    <a:pt x="2752" y="3824"/>
                  </a:lnTo>
                  <a:lnTo>
                    <a:pt x="2892" y="3731"/>
                  </a:lnTo>
                  <a:lnTo>
                    <a:pt x="3032" y="3685"/>
                  </a:lnTo>
                  <a:lnTo>
                    <a:pt x="3731" y="3685"/>
                  </a:lnTo>
                  <a:lnTo>
                    <a:pt x="3778" y="3358"/>
                  </a:lnTo>
                  <a:lnTo>
                    <a:pt x="3918" y="2985"/>
                  </a:lnTo>
                  <a:lnTo>
                    <a:pt x="4058" y="2659"/>
                  </a:lnTo>
                  <a:lnTo>
                    <a:pt x="4244" y="2379"/>
                  </a:lnTo>
                  <a:lnTo>
                    <a:pt x="4431" y="2099"/>
                  </a:lnTo>
                  <a:lnTo>
                    <a:pt x="4710" y="1866"/>
                  </a:lnTo>
                  <a:lnTo>
                    <a:pt x="4990" y="1633"/>
                  </a:lnTo>
                  <a:lnTo>
                    <a:pt x="5270" y="1446"/>
                  </a:ln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4"/>
            <p:cNvSpPr/>
            <p:nvPr/>
          </p:nvSpPr>
          <p:spPr>
            <a:xfrm>
              <a:off x="2617425" y="1367050"/>
              <a:ext cx="19825" cy="85125"/>
            </a:xfrm>
            <a:custGeom>
              <a:rect b="b" l="l" r="r" t="t"/>
              <a:pathLst>
                <a:path extrusionOk="0" h="3405" w="793">
                  <a:moveTo>
                    <a:pt x="793" y="1"/>
                  </a:moveTo>
                  <a:lnTo>
                    <a:pt x="467" y="374"/>
                  </a:lnTo>
                  <a:lnTo>
                    <a:pt x="233" y="747"/>
                  </a:lnTo>
                  <a:lnTo>
                    <a:pt x="47" y="1213"/>
                  </a:lnTo>
                  <a:lnTo>
                    <a:pt x="0" y="1680"/>
                  </a:lnTo>
                  <a:lnTo>
                    <a:pt x="47" y="2193"/>
                  </a:lnTo>
                  <a:lnTo>
                    <a:pt x="233" y="2659"/>
                  </a:lnTo>
                  <a:lnTo>
                    <a:pt x="467" y="3032"/>
                  </a:lnTo>
                  <a:lnTo>
                    <a:pt x="793" y="3405"/>
                  </a:lnTo>
                  <a:lnTo>
                    <a:pt x="7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34"/>
          <p:cNvGrpSpPr/>
          <p:nvPr/>
        </p:nvGrpSpPr>
        <p:grpSpPr>
          <a:xfrm>
            <a:off x="4872665" y="1442550"/>
            <a:ext cx="335775" cy="335750"/>
            <a:chOff x="3262075" y="1300625"/>
            <a:chExt cx="335775" cy="335750"/>
          </a:xfrm>
        </p:grpSpPr>
        <p:sp>
          <p:nvSpPr>
            <p:cNvPr id="604" name="Google Shape;604;p34"/>
            <p:cNvSpPr/>
            <p:nvPr/>
          </p:nvSpPr>
          <p:spPr>
            <a:xfrm>
              <a:off x="3381000" y="1562900"/>
              <a:ext cx="97950" cy="32675"/>
            </a:xfrm>
            <a:custGeom>
              <a:rect b="b" l="l" r="r" t="t"/>
              <a:pathLst>
                <a:path extrusionOk="0" h="1307" w="3918">
                  <a:moveTo>
                    <a:pt x="0" y="1"/>
                  </a:moveTo>
                  <a:lnTo>
                    <a:pt x="0" y="654"/>
                  </a:lnTo>
                  <a:lnTo>
                    <a:pt x="47" y="933"/>
                  </a:lnTo>
                  <a:lnTo>
                    <a:pt x="187" y="1120"/>
                  </a:lnTo>
                  <a:lnTo>
                    <a:pt x="373" y="1260"/>
                  </a:lnTo>
                  <a:lnTo>
                    <a:pt x="653" y="1306"/>
                  </a:lnTo>
                  <a:lnTo>
                    <a:pt x="3264" y="1306"/>
                  </a:lnTo>
                  <a:lnTo>
                    <a:pt x="3497" y="1260"/>
                  </a:lnTo>
                  <a:lnTo>
                    <a:pt x="3731" y="1120"/>
                  </a:lnTo>
                  <a:lnTo>
                    <a:pt x="3870" y="933"/>
                  </a:lnTo>
                  <a:lnTo>
                    <a:pt x="3917" y="654"/>
                  </a:lnTo>
                  <a:lnTo>
                    <a:pt x="39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4"/>
            <p:cNvSpPr/>
            <p:nvPr/>
          </p:nvSpPr>
          <p:spPr>
            <a:xfrm>
              <a:off x="3386825" y="1418350"/>
              <a:ext cx="85125" cy="39675"/>
            </a:xfrm>
            <a:custGeom>
              <a:rect b="b" l="l" r="r" t="t"/>
              <a:pathLst>
                <a:path extrusionOk="0" h="1587" w="3405">
                  <a:moveTo>
                    <a:pt x="1726" y="1"/>
                  </a:moveTo>
                  <a:lnTo>
                    <a:pt x="1399" y="47"/>
                  </a:lnTo>
                  <a:lnTo>
                    <a:pt x="1073" y="141"/>
                  </a:lnTo>
                  <a:lnTo>
                    <a:pt x="793" y="280"/>
                  </a:lnTo>
                  <a:lnTo>
                    <a:pt x="560" y="467"/>
                  </a:lnTo>
                  <a:lnTo>
                    <a:pt x="327" y="700"/>
                  </a:lnTo>
                  <a:lnTo>
                    <a:pt x="187" y="980"/>
                  </a:lnTo>
                  <a:lnTo>
                    <a:pt x="47" y="1260"/>
                  </a:lnTo>
                  <a:lnTo>
                    <a:pt x="0" y="1586"/>
                  </a:lnTo>
                  <a:lnTo>
                    <a:pt x="3404" y="1586"/>
                  </a:lnTo>
                  <a:lnTo>
                    <a:pt x="3358" y="1260"/>
                  </a:lnTo>
                  <a:lnTo>
                    <a:pt x="3264" y="980"/>
                  </a:lnTo>
                  <a:lnTo>
                    <a:pt x="3078" y="700"/>
                  </a:lnTo>
                  <a:lnTo>
                    <a:pt x="2891" y="467"/>
                  </a:lnTo>
                  <a:lnTo>
                    <a:pt x="2612" y="280"/>
                  </a:lnTo>
                  <a:lnTo>
                    <a:pt x="2332" y="141"/>
                  </a:lnTo>
                  <a:lnTo>
                    <a:pt x="2052" y="47"/>
                  </a:lnTo>
                  <a:lnTo>
                    <a:pt x="1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4"/>
            <p:cNvSpPr/>
            <p:nvPr/>
          </p:nvSpPr>
          <p:spPr>
            <a:xfrm>
              <a:off x="3314550" y="1300625"/>
              <a:ext cx="229675" cy="242500"/>
            </a:xfrm>
            <a:custGeom>
              <a:rect b="b" l="l" r="r" t="t"/>
              <a:pathLst>
                <a:path extrusionOk="0" h="9700" w="9187">
                  <a:moveTo>
                    <a:pt x="4617" y="1585"/>
                  </a:moveTo>
                  <a:lnTo>
                    <a:pt x="4896" y="1632"/>
                  </a:lnTo>
                  <a:lnTo>
                    <a:pt x="5223" y="1725"/>
                  </a:lnTo>
                  <a:lnTo>
                    <a:pt x="5503" y="1865"/>
                  </a:lnTo>
                  <a:lnTo>
                    <a:pt x="5736" y="2052"/>
                  </a:lnTo>
                  <a:lnTo>
                    <a:pt x="5922" y="2285"/>
                  </a:lnTo>
                  <a:lnTo>
                    <a:pt x="6062" y="2518"/>
                  </a:lnTo>
                  <a:lnTo>
                    <a:pt x="6155" y="2844"/>
                  </a:lnTo>
                  <a:lnTo>
                    <a:pt x="6155" y="3171"/>
                  </a:lnTo>
                  <a:lnTo>
                    <a:pt x="6155" y="3451"/>
                  </a:lnTo>
                  <a:lnTo>
                    <a:pt x="6062" y="3730"/>
                  </a:lnTo>
                  <a:lnTo>
                    <a:pt x="5922" y="4010"/>
                  </a:lnTo>
                  <a:lnTo>
                    <a:pt x="5736" y="4243"/>
                  </a:lnTo>
                  <a:lnTo>
                    <a:pt x="6062" y="4383"/>
                  </a:lnTo>
                  <a:lnTo>
                    <a:pt x="6295" y="4616"/>
                  </a:lnTo>
                  <a:lnTo>
                    <a:pt x="6528" y="4850"/>
                  </a:lnTo>
                  <a:lnTo>
                    <a:pt x="6715" y="5129"/>
                  </a:lnTo>
                  <a:lnTo>
                    <a:pt x="6901" y="5409"/>
                  </a:lnTo>
                  <a:lnTo>
                    <a:pt x="6995" y="5736"/>
                  </a:lnTo>
                  <a:lnTo>
                    <a:pt x="7088" y="6062"/>
                  </a:lnTo>
                  <a:lnTo>
                    <a:pt x="7088" y="6435"/>
                  </a:lnTo>
                  <a:lnTo>
                    <a:pt x="7088" y="6715"/>
                  </a:lnTo>
                  <a:lnTo>
                    <a:pt x="7041" y="6855"/>
                  </a:lnTo>
                  <a:lnTo>
                    <a:pt x="6995" y="6995"/>
                  </a:lnTo>
                  <a:lnTo>
                    <a:pt x="6855" y="7041"/>
                  </a:lnTo>
                  <a:lnTo>
                    <a:pt x="6715" y="7088"/>
                  </a:lnTo>
                  <a:lnTo>
                    <a:pt x="2518" y="7088"/>
                  </a:lnTo>
                  <a:lnTo>
                    <a:pt x="2332" y="7041"/>
                  </a:lnTo>
                  <a:lnTo>
                    <a:pt x="2238" y="6995"/>
                  </a:lnTo>
                  <a:lnTo>
                    <a:pt x="2145" y="6855"/>
                  </a:lnTo>
                  <a:lnTo>
                    <a:pt x="2099" y="6715"/>
                  </a:lnTo>
                  <a:lnTo>
                    <a:pt x="2099" y="6435"/>
                  </a:lnTo>
                  <a:lnTo>
                    <a:pt x="2145" y="6062"/>
                  </a:lnTo>
                  <a:lnTo>
                    <a:pt x="2192" y="5736"/>
                  </a:lnTo>
                  <a:lnTo>
                    <a:pt x="2332" y="5409"/>
                  </a:lnTo>
                  <a:lnTo>
                    <a:pt x="2472" y="5129"/>
                  </a:lnTo>
                  <a:lnTo>
                    <a:pt x="2658" y="4850"/>
                  </a:lnTo>
                  <a:lnTo>
                    <a:pt x="2891" y="4616"/>
                  </a:lnTo>
                  <a:lnTo>
                    <a:pt x="3171" y="4383"/>
                  </a:lnTo>
                  <a:lnTo>
                    <a:pt x="3451" y="4243"/>
                  </a:lnTo>
                  <a:lnTo>
                    <a:pt x="3264" y="4010"/>
                  </a:lnTo>
                  <a:lnTo>
                    <a:pt x="3124" y="3730"/>
                  </a:lnTo>
                  <a:lnTo>
                    <a:pt x="3078" y="3451"/>
                  </a:lnTo>
                  <a:lnTo>
                    <a:pt x="3031" y="3171"/>
                  </a:lnTo>
                  <a:lnTo>
                    <a:pt x="3078" y="2844"/>
                  </a:lnTo>
                  <a:lnTo>
                    <a:pt x="3171" y="2518"/>
                  </a:lnTo>
                  <a:lnTo>
                    <a:pt x="3311" y="2285"/>
                  </a:lnTo>
                  <a:lnTo>
                    <a:pt x="3497" y="2052"/>
                  </a:lnTo>
                  <a:lnTo>
                    <a:pt x="3731" y="1865"/>
                  </a:lnTo>
                  <a:lnTo>
                    <a:pt x="4010" y="1725"/>
                  </a:lnTo>
                  <a:lnTo>
                    <a:pt x="4290" y="1632"/>
                  </a:lnTo>
                  <a:lnTo>
                    <a:pt x="4617" y="1585"/>
                  </a:lnTo>
                  <a:close/>
                  <a:moveTo>
                    <a:pt x="4617" y="0"/>
                  </a:moveTo>
                  <a:lnTo>
                    <a:pt x="4150" y="47"/>
                  </a:lnTo>
                  <a:lnTo>
                    <a:pt x="3684" y="93"/>
                  </a:lnTo>
                  <a:lnTo>
                    <a:pt x="3218" y="233"/>
                  </a:lnTo>
                  <a:lnTo>
                    <a:pt x="2798" y="373"/>
                  </a:lnTo>
                  <a:lnTo>
                    <a:pt x="2425" y="560"/>
                  </a:lnTo>
                  <a:lnTo>
                    <a:pt x="2052" y="793"/>
                  </a:lnTo>
                  <a:lnTo>
                    <a:pt x="1679" y="1072"/>
                  </a:lnTo>
                  <a:lnTo>
                    <a:pt x="1352" y="1352"/>
                  </a:lnTo>
                  <a:lnTo>
                    <a:pt x="1073" y="1679"/>
                  </a:lnTo>
                  <a:lnTo>
                    <a:pt x="793" y="2052"/>
                  </a:lnTo>
                  <a:lnTo>
                    <a:pt x="560" y="2425"/>
                  </a:lnTo>
                  <a:lnTo>
                    <a:pt x="373" y="2798"/>
                  </a:lnTo>
                  <a:lnTo>
                    <a:pt x="233" y="3217"/>
                  </a:lnTo>
                  <a:lnTo>
                    <a:pt x="93" y="3684"/>
                  </a:lnTo>
                  <a:lnTo>
                    <a:pt x="47" y="4103"/>
                  </a:lnTo>
                  <a:lnTo>
                    <a:pt x="0" y="4616"/>
                  </a:lnTo>
                  <a:lnTo>
                    <a:pt x="47" y="5129"/>
                  </a:lnTo>
                  <a:lnTo>
                    <a:pt x="140" y="5596"/>
                  </a:lnTo>
                  <a:lnTo>
                    <a:pt x="280" y="6109"/>
                  </a:lnTo>
                  <a:lnTo>
                    <a:pt x="466" y="6575"/>
                  </a:lnTo>
                  <a:lnTo>
                    <a:pt x="700" y="7041"/>
                  </a:lnTo>
                  <a:lnTo>
                    <a:pt x="979" y="7414"/>
                  </a:lnTo>
                  <a:lnTo>
                    <a:pt x="1352" y="7834"/>
                  </a:lnTo>
                  <a:lnTo>
                    <a:pt x="1725" y="8160"/>
                  </a:lnTo>
                  <a:lnTo>
                    <a:pt x="2052" y="8487"/>
                  </a:lnTo>
                  <a:lnTo>
                    <a:pt x="2332" y="8860"/>
                  </a:lnTo>
                  <a:lnTo>
                    <a:pt x="2518" y="9279"/>
                  </a:lnTo>
                  <a:lnTo>
                    <a:pt x="2611" y="9699"/>
                  </a:lnTo>
                  <a:lnTo>
                    <a:pt x="6575" y="9699"/>
                  </a:lnTo>
                  <a:lnTo>
                    <a:pt x="6668" y="9279"/>
                  </a:lnTo>
                  <a:lnTo>
                    <a:pt x="6855" y="8860"/>
                  </a:lnTo>
                  <a:lnTo>
                    <a:pt x="7135" y="8487"/>
                  </a:lnTo>
                  <a:lnTo>
                    <a:pt x="7461" y="8160"/>
                  </a:lnTo>
                  <a:lnTo>
                    <a:pt x="7881" y="7834"/>
                  </a:lnTo>
                  <a:lnTo>
                    <a:pt x="8207" y="7414"/>
                  </a:lnTo>
                  <a:lnTo>
                    <a:pt x="8487" y="7041"/>
                  </a:lnTo>
                  <a:lnTo>
                    <a:pt x="8767" y="6575"/>
                  </a:lnTo>
                  <a:lnTo>
                    <a:pt x="8953" y="6109"/>
                  </a:lnTo>
                  <a:lnTo>
                    <a:pt x="9093" y="5596"/>
                  </a:lnTo>
                  <a:lnTo>
                    <a:pt x="9186" y="5129"/>
                  </a:lnTo>
                  <a:lnTo>
                    <a:pt x="9186" y="4616"/>
                  </a:lnTo>
                  <a:lnTo>
                    <a:pt x="9186" y="4103"/>
                  </a:lnTo>
                  <a:lnTo>
                    <a:pt x="9093" y="3684"/>
                  </a:lnTo>
                  <a:lnTo>
                    <a:pt x="9000" y="3217"/>
                  </a:lnTo>
                  <a:lnTo>
                    <a:pt x="8813" y="2798"/>
                  </a:lnTo>
                  <a:lnTo>
                    <a:pt x="8627" y="2425"/>
                  </a:lnTo>
                  <a:lnTo>
                    <a:pt x="8394" y="2052"/>
                  </a:lnTo>
                  <a:lnTo>
                    <a:pt x="8160" y="1679"/>
                  </a:lnTo>
                  <a:lnTo>
                    <a:pt x="7834" y="1352"/>
                  </a:lnTo>
                  <a:lnTo>
                    <a:pt x="7508" y="1072"/>
                  </a:lnTo>
                  <a:lnTo>
                    <a:pt x="7181" y="793"/>
                  </a:lnTo>
                  <a:lnTo>
                    <a:pt x="6808" y="560"/>
                  </a:lnTo>
                  <a:lnTo>
                    <a:pt x="6389" y="373"/>
                  </a:lnTo>
                  <a:lnTo>
                    <a:pt x="5969" y="233"/>
                  </a:lnTo>
                  <a:lnTo>
                    <a:pt x="5549" y="93"/>
                  </a:lnTo>
                  <a:lnTo>
                    <a:pt x="5083" y="47"/>
                  </a:lnTo>
                  <a:lnTo>
                    <a:pt x="46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4"/>
            <p:cNvSpPr/>
            <p:nvPr/>
          </p:nvSpPr>
          <p:spPr>
            <a:xfrm>
              <a:off x="3410125" y="1360075"/>
              <a:ext cx="39675" cy="38475"/>
            </a:xfrm>
            <a:custGeom>
              <a:rect b="b" l="l" r="r" t="t"/>
              <a:pathLst>
                <a:path extrusionOk="0" h="1539" w="1587">
                  <a:moveTo>
                    <a:pt x="607" y="0"/>
                  </a:moveTo>
                  <a:lnTo>
                    <a:pt x="467" y="47"/>
                  </a:lnTo>
                  <a:lnTo>
                    <a:pt x="327" y="140"/>
                  </a:lnTo>
                  <a:lnTo>
                    <a:pt x="234" y="233"/>
                  </a:lnTo>
                  <a:lnTo>
                    <a:pt x="141" y="327"/>
                  </a:lnTo>
                  <a:lnTo>
                    <a:pt x="47" y="466"/>
                  </a:lnTo>
                  <a:lnTo>
                    <a:pt x="1" y="606"/>
                  </a:lnTo>
                  <a:lnTo>
                    <a:pt x="1" y="793"/>
                  </a:lnTo>
                  <a:lnTo>
                    <a:pt x="1" y="933"/>
                  </a:lnTo>
                  <a:lnTo>
                    <a:pt x="47" y="1073"/>
                  </a:lnTo>
                  <a:lnTo>
                    <a:pt x="141" y="1213"/>
                  </a:lnTo>
                  <a:lnTo>
                    <a:pt x="234" y="1352"/>
                  </a:lnTo>
                  <a:lnTo>
                    <a:pt x="327" y="1446"/>
                  </a:lnTo>
                  <a:lnTo>
                    <a:pt x="467" y="1492"/>
                  </a:lnTo>
                  <a:lnTo>
                    <a:pt x="607" y="1539"/>
                  </a:lnTo>
                  <a:lnTo>
                    <a:pt x="933" y="1539"/>
                  </a:lnTo>
                  <a:lnTo>
                    <a:pt x="1073" y="1492"/>
                  </a:lnTo>
                  <a:lnTo>
                    <a:pt x="1213" y="1446"/>
                  </a:lnTo>
                  <a:lnTo>
                    <a:pt x="1353" y="1352"/>
                  </a:lnTo>
                  <a:lnTo>
                    <a:pt x="1446" y="1213"/>
                  </a:lnTo>
                  <a:lnTo>
                    <a:pt x="1493" y="1073"/>
                  </a:lnTo>
                  <a:lnTo>
                    <a:pt x="1540" y="933"/>
                  </a:lnTo>
                  <a:lnTo>
                    <a:pt x="1586" y="793"/>
                  </a:lnTo>
                  <a:lnTo>
                    <a:pt x="1540" y="606"/>
                  </a:lnTo>
                  <a:lnTo>
                    <a:pt x="1493" y="466"/>
                  </a:lnTo>
                  <a:lnTo>
                    <a:pt x="1446" y="327"/>
                  </a:lnTo>
                  <a:lnTo>
                    <a:pt x="1353" y="233"/>
                  </a:lnTo>
                  <a:lnTo>
                    <a:pt x="1213" y="140"/>
                  </a:lnTo>
                  <a:lnTo>
                    <a:pt x="1073" y="47"/>
                  </a:lnTo>
                  <a:lnTo>
                    <a:pt x="9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4"/>
            <p:cNvSpPr/>
            <p:nvPr/>
          </p:nvSpPr>
          <p:spPr>
            <a:xfrm>
              <a:off x="3397300" y="1615375"/>
              <a:ext cx="65325" cy="21000"/>
            </a:xfrm>
            <a:custGeom>
              <a:rect b="b" l="l" r="r" t="t"/>
              <a:pathLst>
                <a:path extrusionOk="0" h="840" w="2613">
                  <a:moveTo>
                    <a:pt x="1" y="0"/>
                  </a:moveTo>
                  <a:lnTo>
                    <a:pt x="94" y="187"/>
                  </a:lnTo>
                  <a:lnTo>
                    <a:pt x="187" y="327"/>
                  </a:lnTo>
                  <a:lnTo>
                    <a:pt x="327" y="466"/>
                  </a:lnTo>
                  <a:lnTo>
                    <a:pt x="514" y="606"/>
                  </a:lnTo>
                  <a:lnTo>
                    <a:pt x="700" y="700"/>
                  </a:lnTo>
                  <a:lnTo>
                    <a:pt x="887" y="793"/>
                  </a:lnTo>
                  <a:lnTo>
                    <a:pt x="1073" y="839"/>
                  </a:lnTo>
                  <a:lnTo>
                    <a:pt x="1493" y="839"/>
                  </a:lnTo>
                  <a:lnTo>
                    <a:pt x="1726" y="793"/>
                  </a:lnTo>
                  <a:lnTo>
                    <a:pt x="1913" y="700"/>
                  </a:lnTo>
                  <a:lnTo>
                    <a:pt x="2099" y="606"/>
                  </a:lnTo>
                  <a:lnTo>
                    <a:pt x="2239" y="466"/>
                  </a:lnTo>
                  <a:lnTo>
                    <a:pt x="2379" y="327"/>
                  </a:lnTo>
                  <a:lnTo>
                    <a:pt x="2519" y="187"/>
                  </a:lnTo>
                  <a:lnTo>
                    <a:pt x="26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4"/>
            <p:cNvSpPr/>
            <p:nvPr/>
          </p:nvSpPr>
          <p:spPr>
            <a:xfrm>
              <a:off x="3558175" y="1316925"/>
              <a:ext cx="39675" cy="32675"/>
            </a:xfrm>
            <a:custGeom>
              <a:rect b="b" l="l" r="r" t="t"/>
              <a:pathLst>
                <a:path extrusionOk="0" h="1307" w="1587">
                  <a:moveTo>
                    <a:pt x="1120" y="1"/>
                  </a:moveTo>
                  <a:lnTo>
                    <a:pt x="980" y="94"/>
                  </a:lnTo>
                  <a:lnTo>
                    <a:pt x="187" y="607"/>
                  </a:lnTo>
                  <a:lnTo>
                    <a:pt x="48" y="700"/>
                  </a:lnTo>
                  <a:lnTo>
                    <a:pt x="1" y="840"/>
                  </a:lnTo>
                  <a:lnTo>
                    <a:pt x="1" y="980"/>
                  </a:lnTo>
                  <a:lnTo>
                    <a:pt x="48" y="1167"/>
                  </a:lnTo>
                  <a:lnTo>
                    <a:pt x="187" y="1260"/>
                  </a:lnTo>
                  <a:lnTo>
                    <a:pt x="374" y="1306"/>
                  </a:lnTo>
                  <a:lnTo>
                    <a:pt x="514" y="1306"/>
                  </a:lnTo>
                  <a:lnTo>
                    <a:pt x="607" y="1260"/>
                  </a:lnTo>
                  <a:lnTo>
                    <a:pt x="1400" y="747"/>
                  </a:lnTo>
                  <a:lnTo>
                    <a:pt x="1493" y="607"/>
                  </a:lnTo>
                  <a:lnTo>
                    <a:pt x="1586" y="467"/>
                  </a:lnTo>
                  <a:lnTo>
                    <a:pt x="1586" y="327"/>
                  </a:lnTo>
                  <a:lnTo>
                    <a:pt x="1493" y="187"/>
                  </a:lnTo>
                  <a:lnTo>
                    <a:pt x="1400" y="94"/>
                  </a:lnTo>
                  <a:lnTo>
                    <a:pt x="12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4"/>
            <p:cNvSpPr/>
            <p:nvPr/>
          </p:nvSpPr>
          <p:spPr>
            <a:xfrm>
              <a:off x="3558175" y="1481300"/>
              <a:ext cx="39675" cy="32675"/>
            </a:xfrm>
            <a:custGeom>
              <a:rect b="b" l="l" r="r" t="t"/>
              <a:pathLst>
                <a:path extrusionOk="0" h="1307" w="1587">
                  <a:moveTo>
                    <a:pt x="327" y="1"/>
                  </a:moveTo>
                  <a:lnTo>
                    <a:pt x="187" y="47"/>
                  </a:lnTo>
                  <a:lnTo>
                    <a:pt x="48" y="187"/>
                  </a:lnTo>
                  <a:lnTo>
                    <a:pt x="1" y="327"/>
                  </a:lnTo>
                  <a:lnTo>
                    <a:pt x="1" y="467"/>
                  </a:lnTo>
                  <a:lnTo>
                    <a:pt x="48" y="607"/>
                  </a:lnTo>
                  <a:lnTo>
                    <a:pt x="187" y="700"/>
                  </a:lnTo>
                  <a:lnTo>
                    <a:pt x="980" y="1260"/>
                  </a:lnTo>
                  <a:lnTo>
                    <a:pt x="1073" y="1306"/>
                  </a:lnTo>
                  <a:lnTo>
                    <a:pt x="1167" y="1306"/>
                  </a:lnTo>
                  <a:lnTo>
                    <a:pt x="1353" y="1260"/>
                  </a:lnTo>
                  <a:lnTo>
                    <a:pt x="1493" y="1120"/>
                  </a:lnTo>
                  <a:lnTo>
                    <a:pt x="1586" y="980"/>
                  </a:lnTo>
                  <a:lnTo>
                    <a:pt x="1586" y="840"/>
                  </a:lnTo>
                  <a:lnTo>
                    <a:pt x="1493" y="700"/>
                  </a:lnTo>
                  <a:lnTo>
                    <a:pt x="1400" y="560"/>
                  </a:lnTo>
                  <a:lnTo>
                    <a:pt x="607" y="47"/>
                  </a:lnTo>
                  <a:lnTo>
                    <a:pt x="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4"/>
            <p:cNvSpPr/>
            <p:nvPr/>
          </p:nvSpPr>
          <p:spPr>
            <a:xfrm>
              <a:off x="3262075" y="1316925"/>
              <a:ext cx="38500" cy="32675"/>
            </a:xfrm>
            <a:custGeom>
              <a:rect b="b" l="l" r="r" t="t"/>
              <a:pathLst>
                <a:path extrusionOk="0" h="1307" w="1540">
                  <a:moveTo>
                    <a:pt x="281" y="1"/>
                  </a:moveTo>
                  <a:lnTo>
                    <a:pt x="141" y="94"/>
                  </a:lnTo>
                  <a:lnTo>
                    <a:pt x="47" y="187"/>
                  </a:lnTo>
                  <a:lnTo>
                    <a:pt x="1" y="327"/>
                  </a:lnTo>
                  <a:lnTo>
                    <a:pt x="1" y="467"/>
                  </a:lnTo>
                  <a:lnTo>
                    <a:pt x="47" y="607"/>
                  </a:lnTo>
                  <a:lnTo>
                    <a:pt x="141" y="747"/>
                  </a:lnTo>
                  <a:lnTo>
                    <a:pt x="933" y="1260"/>
                  </a:lnTo>
                  <a:lnTo>
                    <a:pt x="1073" y="1306"/>
                  </a:lnTo>
                  <a:lnTo>
                    <a:pt x="1167" y="1306"/>
                  </a:lnTo>
                  <a:lnTo>
                    <a:pt x="1353" y="1260"/>
                  </a:lnTo>
                  <a:lnTo>
                    <a:pt x="1493" y="1167"/>
                  </a:lnTo>
                  <a:lnTo>
                    <a:pt x="1540" y="980"/>
                  </a:lnTo>
                  <a:lnTo>
                    <a:pt x="1540" y="840"/>
                  </a:lnTo>
                  <a:lnTo>
                    <a:pt x="1493" y="700"/>
                  </a:lnTo>
                  <a:lnTo>
                    <a:pt x="1400" y="607"/>
                  </a:lnTo>
                  <a:lnTo>
                    <a:pt x="607" y="94"/>
                  </a:lnTo>
                  <a:lnTo>
                    <a:pt x="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4"/>
            <p:cNvSpPr/>
            <p:nvPr/>
          </p:nvSpPr>
          <p:spPr>
            <a:xfrm>
              <a:off x="3262075" y="1481300"/>
              <a:ext cx="38500" cy="32675"/>
            </a:xfrm>
            <a:custGeom>
              <a:rect b="b" l="l" r="r" t="t"/>
              <a:pathLst>
                <a:path extrusionOk="0" h="1307" w="1540">
                  <a:moveTo>
                    <a:pt x="1073" y="1"/>
                  </a:moveTo>
                  <a:lnTo>
                    <a:pt x="933" y="47"/>
                  </a:lnTo>
                  <a:lnTo>
                    <a:pt x="141" y="560"/>
                  </a:lnTo>
                  <a:lnTo>
                    <a:pt x="47" y="700"/>
                  </a:lnTo>
                  <a:lnTo>
                    <a:pt x="1" y="840"/>
                  </a:lnTo>
                  <a:lnTo>
                    <a:pt x="1" y="980"/>
                  </a:lnTo>
                  <a:lnTo>
                    <a:pt x="47" y="1120"/>
                  </a:lnTo>
                  <a:lnTo>
                    <a:pt x="187" y="1260"/>
                  </a:lnTo>
                  <a:lnTo>
                    <a:pt x="374" y="1306"/>
                  </a:lnTo>
                  <a:lnTo>
                    <a:pt x="514" y="1306"/>
                  </a:lnTo>
                  <a:lnTo>
                    <a:pt x="607" y="1260"/>
                  </a:lnTo>
                  <a:lnTo>
                    <a:pt x="1400" y="700"/>
                  </a:lnTo>
                  <a:lnTo>
                    <a:pt x="1493" y="607"/>
                  </a:lnTo>
                  <a:lnTo>
                    <a:pt x="1540" y="467"/>
                  </a:lnTo>
                  <a:lnTo>
                    <a:pt x="1540" y="327"/>
                  </a:lnTo>
                  <a:lnTo>
                    <a:pt x="1493" y="187"/>
                  </a:lnTo>
                  <a:lnTo>
                    <a:pt x="1400" y="47"/>
                  </a:lnTo>
                  <a:lnTo>
                    <a:pt x="12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4"/>
            <p:cNvSpPr/>
            <p:nvPr/>
          </p:nvSpPr>
          <p:spPr>
            <a:xfrm>
              <a:off x="3262075" y="1405525"/>
              <a:ext cx="38500" cy="19850"/>
            </a:xfrm>
            <a:custGeom>
              <a:rect b="b" l="l" r="r" t="t"/>
              <a:pathLst>
                <a:path extrusionOk="0" h="794" w="1540">
                  <a:moveTo>
                    <a:pt x="374" y="1"/>
                  </a:moveTo>
                  <a:lnTo>
                    <a:pt x="234" y="47"/>
                  </a:lnTo>
                  <a:lnTo>
                    <a:pt x="94" y="141"/>
                  </a:lnTo>
                  <a:lnTo>
                    <a:pt x="1" y="234"/>
                  </a:lnTo>
                  <a:lnTo>
                    <a:pt x="1" y="420"/>
                  </a:lnTo>
                  <a:lnTo>
                    <a:pt x="1" y="560"/>
                  </a:lnTo>
                  <a:lnTo>
                    <a:pt x="94" y="700"/>
                  </a:lnTo>
                  <a:lnTo>
                    <a:pt x="234" y="747"/>
                  </a:lnTo>
                  <a:lnTo>
                    <a:pt x="374" y="793"/>
                  </a:lnTo>
                  <a:lnTo>
                    <a:pt x="1167" y="793"/>
                  </a:lnTo>
                  <a:lnTo>
                    <a:pt x="1306" y="747"/>
                  </a:lnTo>
                  <a:lnTo>
                    <a:pt x="1446" y="700"/>
                  </a:lnTo>
                  <a:lnTo>
                    <a:pt x="1540" y="560"/>
                  </a:lnTo>
                  <a:lnTo>
                    <a:pt x="1540" y="420"/>
                  </a:lnTo>
                  <a:lnTo>
                    <a:pt x="1540" y="234"/>
                  </a:lnTo>
                  <a:lnTo>
                    <a:pt x="1446" y="141"/>
                  </a:lnTo>
                  <a:lnTo>
                    <a:pt x="1306" y="47"/>
                  </a:lnTo>
                  <a:lnTo>
                    <a:pt x="11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4"/>
            <p:cNvSpPr/>
            <p:nvPr/>
          </p:nvSpPr>
          <p:spPr>
            <a:xfrm>
              <a:off x="3558175" y="1405525"/>
              <a:ext cx="39675" cy="19850"/>
            </a:xfrm>
            <a:custGeom>
              <a:rect b="b" l="l" r="r" t="t"/>
              <a:pathLst>
                <a:path extrusionOk="0" h="794" w="1587">
                  <a:moveTo>
                    <a:pt x="374" y="1"/>
                  </a:moveTo>
                  <a:lnTo>
                    <a:pt x="234" y="47"/>
                  </a:lnTo>
                  <a:lnTo>
                    <a:pt x="94" y="141"/>
                  </a:lnTo>
                  <a:lnTo>
                    <a:pt x="48" y="234"/>
                  </a:lnTo>
                  <a:lnTo>
                    <a:pt x="1" y="420"/>
                  </a:lnTo>
                  <a:lnTo>
                    <a:pt x="48" y="560"/>
                  </a:lnTo>
                  <a:lnTo>
                    <a:pt x="94" y="700"/>
                  </a:lnTo>
                  <a:lnTo>
                    <a:pt x="234" y="747"/>
                  </a:lnTo>
                  <a:lnTo>
                    <a:pt x="374" y="793"/>
                  </a:lnTo>
                  <a:lnTo>
                    <a:pt x="1167" y="793"/>
                  </a:lnTo>
                  <a:lnTo>
                    <a:pt x="1353" y="747"/>
                  </a:lnTo>
                  <a:lnTo>
                    <a:pt x="1446" y="700"/>
                  </a:lnTo>
                  <a:lnTo>
                    <a:pt x="1540" y="560"/>
                  </a:lnTo>
                  <a:lnTo>
                    <a:pt x="1586" y="420"/>
                  </a:lnTo>
                  <a:lnTo>
                    <a:pt x="1540" y="234"/>
                  </a:lnTo>
                  <a:lnTo>
                    <a:pt x="1446" y="141"/>
                  </a:lnTo>
                  <a:lnTo>
                    <a:pt x="1353" y="47"/>
                  </a:lnTo>
                  <a:lnTo>
                    <a:pt x="11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34"/>
          <p:cNvGrpSpPr/>
          <p:nvPr/>
        </p:nvGrpSpPr>
        <p:grpSpPr>
          <a:xfrm>
            <a:off x="4873252" y="3838086"/>
            <a:ext cx="334600" cy="335750"/>
            <a:chOff x="4023325" y="1300625"/>
            <a:chExt cx="334600" cy="335750"/>
          </a:xfrm>
        </p:grpSpPr>
        <p:sp>
          <p:nvSpPr>
            <p:cNvPr id="616" name="Google Shape;616;p34"/>
            <p:cNvSpPr/>
            <p:nvPr/>
          </p:nvSpPr>
          <p:spPr>
            <a:xfrm>
              <a:off x="4023325" y="1484800"/>
              <a:ext cx="334600" cy="151575"/>
            </a:xfrm>
            <a:custGeom>
              <a:rect b="b" l="l" r="r" t="t"/>
              <a:pathLst>
                <a:path extrusionOk="0" h="6063" w="13384">
                  <a:moveTo>
                    <a:pt x="12264" y="1"/>
                  </a:moveTo>
                  <a:lnTo>
                    <a:pt x="11938" y="94"/>
                  </a:lnTo>
                  <a:lnTo>
                    <a:pt x="11798" y="187"/>
                  </a:lnTo>
                  <a:lnTo>
                    <a:pt x="11658" y="280"/>
                  </a:lnTo>
                  <a:lnTo>
                    <a:pt x="10259" y="1493"/>
                  </a:lnTo>
                  <a:lnTo>
                    <a:pt x="10212" y="1866"/>
                  </a:lnTo>
                  <a:lnTo>
                    <a:pt x="10119" y="2192"/>
                  </a:lnTo>
                  <a:lnTo>
                    <a:pt x="9979" y="2472"/>
                  </a:lnTo>
                  <a:lnTo>
                    <a:pt x="9746" y="2752"/>
                  </a:lnTo>
                  <a:lnTo>
                    <a:pt x="9513" y="2985"/>
                  </a:lnTo>
                  <a:lnTo>
                    <a:pt x="9186" y="3125"/>
                  </a:lnTo>
                  <a:lnTo>
                    <a:pt x="8860" y="3265"/>
                  </a:lnTo>
                  <a:lnTo>
                    <a:pt x="6202" y="3265"/>
                  </a:lnTo>
                  <a:lnTo>
                    <a:pt x="6109" y="3171"/>
                  </a:lnTo>
                  <a:lnTo>
                    <a:pt x="6016" y="3032"/>
                  </a:lnTo>
                  <a:lnTo>
                    <a:pt x="5969" y="2892"/>
                  </a:lnTo>
                  <a:lnTo>
                    <a:pt x="6016" y="2752"/>
                  </a:lnTo>
                  <a:lnTo>
                    <a:pt x="6109" y="2612"/>
                  </a:lnTo>
                  <a:lnTo>
                    <a:pt x="6202" y="2519"/>
                  </a:lnTo>
                  <a:lnTo>
                    <a:pt x="6389" y="2472"/>
                  </a:lnTo>
                  <a:lnTo>
                    <a:pt x="8674" y="2472"/>
                  </a:lnTo>
                  <a:lnTo>
                    <a:pt x="8860" y="2425"/>
                  </a:lnTo>
                  <a:lnTo>
                    <a:pt x="9047" y="2332"/>
                  </a:lnTo>
                  <a:lnTo>
                    <a:pt x="9186" y="2239"/>
                  </a:lnTo>
                  <a:lnTo>
                    <a:pt x="9280" y="2052"/>
                  </a:lnTo>
                  <a:lnTo>
                    <a:pt x="9373" y="1912"/>
                  </a:lnTo>
                  <a:lnTo>
                    <a:pt x="9466" y="1726"/>
                  </a:lnTo>
                  <a:lnTo>
                    <a:pt x="9466" y="1539"/>
                  </a:lnTo>
                  <a:lnTo>
                    <a:pt x="9466" y="1353"/>
                  </a:lnTo>
                  <a:lnTo>
                    <a:pt x="9420" y="1166"/>
                  </a:lnTo>
                  <a:lnTo>
                    <a:pt x="9326" y="980"/>
                  </a:lnTo>
                  <a:lnTo>
                    <a:pt x="9186" y="840"/>
                  </a:lnTo>
                  <a:lnTo>
                    <a:pt x="9047" y="700"/>
                  </a:lnTo>
                  <a:lnTo>
                    <a:pt x="8860" y="607"/>
                  </a:lnTo>
                  <a:lnTo>
                    <a:pt x="8674" y="560"/>
                  </a:lnTo>
                  <a:lnTo>
                    <a:pt x="8487" y="513"/>
                  </a:lnTo>
                  <a:lnTo>
                    <a:pt x="4337" y="513"/>
                  </a:lnTo>
                  <a:lnTo>
                    <a:pt x="3871" y="560"/>
                  </a:lnTo>
                  <a:lnTo>
                    <a:pt x="3404" y="700"/>
                  </a:lnTo>
                  <a:lnTo>
                    <a:pt x="2938" y="887"/>
                  </a:lnTo>
                  <a:lnTo>
                    <a:pt x="2518" y="1166"/>
                  </a:lnTo>
                  <a:lnTo>
                    <a:pt x="140" y="2985"/>
                  </a:lnTo>
                  <a:lnTo>
                    <a:pt x="47" y="3125"/>
                  </a:lnTo>
                  <a:lnTo>
                    <a:pt x="0" y="3311"/>
                  </a:lnTo>
                  <a:lnTo>
                    <a:pt x="0" y="5689"/>
                  </a:lnTo>
                  <a:lnTo>
                    <a:pt x="0" y="5829"/>
                  </a:lnTo>
                  <a:lnTo>
                    <a:pt x="94" y="5969"/>
                  </a:lnTo>
                  <a:lnTo>
                    <a:pt x="233" y="6016"/>
                  </a:lnTo>
                  <a:lnTo>
                    <a:pt x="373" y="6062"/>
                  </a:lnTo>
                  <a:lnTo>
                    <a:pt x="3358" y="6062"/>
                  </a:lnTo>
                  <a:lnTo>
                    <a:pt x="3451" y="6016"/>
                  </a:lnTo>
                  <a:lnTo>
                    <a:pt x="4897" y="4990"/>
                  </a:lnTo>
                  <a:lnTo>
                    <a:pt x="8674" y="4990"/>
                  </a:lnTo>
                  <a:lnTo>
                    <a:pt x="9093" y="4943"/>
                  </a:lnTo>
                  <a:lnTo>
                    <a:pt x="9466" y="4850"/>
                  </a:lnTo>
                  <a:lnTo>
                    <a:pt x="9793" y="4664"/>
                  </a:lnTo>
                  <a:lnTo>
                    <a:pt x="10119" y="4430"/>
                  </a:lnTo>
                  <a:lnTo>
                    <a:pt x="13010" y="1819"/>
                  </a:lnTo>
                  <a:lnTo>
                    <a:pt x="13197" y="1633"/>
                  </a:lnTo>
                  <a:lnTo>
                    <a:pt x="13290" y="1446"/>
                  </a:lnTo>
                  <a:lnTo>
                    <a:pt x="13337" y="1213"/>
                  </a:lnTo>
                  <a:lnTo>
                    <a:pt x="13383" y="980"/>
                  </a:lnTo>
                  <a:lnTo>
                    <a:pt x="13337" y="747"/>
                  </a:lnTo>
                  <a:lnTo>
                    <a:pt x="13243" y="513"/>
                  </a:lnTo>
                  <a:lnTo>
                    <a:pt x="13057" y="327"/>
                  </a:lnTo>
                  <a:lnTo>
                    <a:pt x="12917" y="187"/>
                  </a:lnTo>
                  <a:lnTo>
                    <a:pt x="12730" y="94"/>
                  </a:lnTo>
                  <a:lnTo>
                    <a:pt x="12590" y="47"/>
                  </a:lnTo>
                  <a:lnTo>
                    <a:pt x="12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4"/>
            <p:cNvSpPr/>
            <p:nvPr/>
          </p:nvSpPr>
          <p:spPr>
            <a:xfrm>
              <a:off x="4148050" y="1300625"/>
              <a:ext cx="85125" cy="85100"/>
            </a:xfrm>
            <a:custGeom>
              <a:rect b="b" l="l" r="r" t="t"/>
              <a:pathLst>
                <a:path extrusionOk="0" h="3404" w="3405">
                  <a:moveTo>
                    <a:pt x="1679" y="0"/>
                  </a:moveTo>
                  <a:lnTo>
                    <a:pt x="1353" y="47"/>
                  </a:lnTo>
                  <a:lnTo>
                    <a:pt x="1027" y="140"/>
                  </a:lnTo>
                  <a:lnTo>
                    <a:pt x="747" y="280"/>
                  </a:lnTo>
                  <a:lnTo>
                    <a:pt x="467" y="513"/>
                  </a:lnTo>
                  <a:lnTo>
                    <a:pt x="281" y="746"/>
                  </a:lnTo>
                  <a:lnTo>
                    <a:pt x="141" y="1026"/>
                  </a:lnTo>
                  <a:lnTo>
                    <a:pt x="1" y="1352"/>
                  </a:lnTo>
                  <a:lnTo>
                    <a:pt x="1" y="1725"/>
                  </a:lnTo>
                  <a:lnTo>
                    <a:pt x="1" y="2052"/>
                  </a:lnTo>
                  <a:lnTo>
                    <a:pt x="141" y="2378"/>
                  </a:lnTo>
                  <a:lnTo>
                    <a:pt x="281" y="2658"/>
                  </a:lnTo>
                  <a:lnTo>
                    <a:pt x="467" y="2938"/>
                  </a:lnTo>
                  <a:lnTo>
                    <a:pt x="747" y="3124"/>
                  </a:lnTo>
                  <a:lnTo>
                    <a:pt x="1027" y="3264"/>
                  </a:lnTo>
                  <a:lnTo>
                    <a:pt x="1353" y="3357"/>
                  </a:lnTo>
                  <a:lnTo>
                    <a:pt x="1679" y="3404"/>
                  </a:lnTo>
                  <a:lnTo>
                    <a:pt x="2053" y="3357"/>
                  </a:lnTo>
                  <a:lnTo>
                    <a:pt x="2332" y="3264"/>
                  </a:lnTo>
                  <a:lnTo>
                    <a:pt x="2659" y="3124"/>
                  </a:lnTo>
                  <a:lnTo>
                    <a:pt x="2892" y="2938"/>
                  </a:lnTo>
                  <a:lnTo>
                    <a:pt x="3125" y="2658"/>
                  </a:lnTo>
                  <a:lnTo>
                    <a:pt x="3265" y="2378"/>
                  </a:lnTo>
                  <a:lnTo>
                    <a:pt x="3358" y="2052"/>
                  </a:lnTo>
                  <a:lnTo>
                    <a:pt x="3405" y="1725"/>
                  </a:lnTo>
                  <a:lnTo>
                    <a:pt x="3358" y="1352"/>
                  </a:lnTo>
                  <a:lnTo>
                    <a:pt x="3265" y="1026"/>
                  </a:lnTo>
                  <a:lnTo>
                    <a:pt x="3125" y="746"/>
                  </a:lnTo>
                  <a:lnTo>
                    <a:pt x="2892" y="513"/>
                  </a:lnTo>
                  <a:lnTo>
                    <a:pt x="2659" y="280"/>
                  </a:lnTo>
                  <a:lnTo>
                    <a:pt x="2332" y="140"/>
                  </a:lnTo>
                  <a:lnTo>
                    <a:pt x="2053" y="47"/>
                  </a:lnTo>
                  <a:lnTo>
                    <a:pt x="1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4"/>
            <p:cNvSpPr/>
            <p:nvPr/>
          </p:nvSpPr>
          <p:spPr>
            <a:xfrm>
              <a:off x="4115425" y="1388050"/>
              <a:ext cx="150400" cy="80450"/>
            </a:xfrm>
            <a:custGeom>
              <a:rect b="b" l="l" r="r" t="t"/>
              <a:pathLst>
                <a:path extrusionOk="0" h="3218" w="6016">
                  <a:moveTo>
                    <a:pt x="1259" y="0"/>
                  </a:moveTo>
                  <a:lnTo>
                    <a:pt x="979" y="233"/>
                  </a:lnTo>
                  <a:lnTo>
                    <a:pt x="746" y="467"/>
                  </a:lnTo>
                  <a:lnTo>
                    <a:pt x="513" y="746"/>
                  </a:lnTo>
                  <a:lnTo>
                    <a:pt x="327" y="1073"/>
                  </a:lnTo>
                  <a:lnTo>
                    <a:pt x="187" y="1399"/>
                  </a:lnTo>
                  <a:lnTo>
                    <a:pt x="93" y="1726"/>
                  </a:lnTo>
                  <a:lnTo>
                    <a:pt x="0" y="2099"/>
                  </a:lnTo>
                  <a:lnTo>
                    <a:pt x="0" y="2472"/>
                  </a:lnTo>
                  <a:lnTo>
                    <a:pt x="0" y="2798"/>
                  </a:lnTo>
                  <a:lnTo>
                    <a:pt x="0" y="2938"/>
                  </a:lnTo>
                  <a:lnTo>
                    <a:pt x="93" y="3078"/>
                  </a:lnTo>
                  <a:lnTo>
                    <a:pt x="233" y="3171"/>
                  </a:lnTo>
                  <a:lnTo>
                    <a:pt x="373" y="3218"/>
                  </a:lnTo>
                  <a:lnTo>
                    <a:pt x="5596" y="3218"/>
                  </a:lnTo>
                  <a:lnTo>
                    <a:pt x="5782" y="3171"/>
                  </a:lnTo>
                  <a:lnTo>
                    <a:pt x="5876" y="3078"/>
                  </a:lnTo>
                  <a:lnTo>
                    <a:pt x="5969" y="2938"/>
                  </a:lnTo>
                  <a:lnTo>
                    <a:pt x="6015" y="2798"/>
                  </a:lnTo>
                  <a:lnTo>
                    <a:pt x="6015" y="2472"/>
                  </a:lnTo>
                  <a:lnTo>
                    <a:pt x="5969" y="2099"/>
                  </a:lnTo>
                  <a:lnTo>
                    <a:pt x="5922" y="1726"/>
                  </a:lnTo>
                  <a:lnTo>
                    <a:pt x="5829" y="1399"/>
                  </a:lnTo>
                  <a:lnTo>
                    <a:pt x="5642" y="1073"/>
                  </a:lnTo>
                  <a:lnTo>
                    <a:pt x="5456" y="746"/>
                  </a:lnTo>
                  <a:lnTo>
                    <a:pt x="5269" y="467"/>
                  </a:lnTo>
                  <a:lnTo>
                    <a:pt x="4990" y="233"/>
                  </a:lnTo>
                  <a:lnTo>
                    <a:pt x="4710" y="0"/>
                  </a:lnTo>
                  <a:lnTo>
                    <a:pt x="4337" y="280"/>
                  </a:lnTo>
                  <a:lnTo>
                    <a:pt x="3964" y="513"/>
                  </a:lnTo>
                  <a:lnTo>
                    <a:pt x="3497" y="653"/>
                  </a:lnTo>
                  <a:lnTo>
                    <a:pt x="2984" y="700"/>
                  </a:lnTo>
                  <a:lnTo>
                    <a:pt x="2518" y="653"/>
                  </a:lnTo>
                  <a:lnTo>
                    <a:pt x="2052" y="513"/>
                  </a:lnTo>
                  <a:lnTo>
                    <a:pt x="1632" y="280"/>
                  </a:lnTo>
                  <a:lnTo>
                    <a:pt x="1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34"/>
          <p:cNvGrpSpPr/>
          <p:nvPr/>
        </p:nvGrpSpPr>
        <p:grpSpPr>
          <a:xfrm>
            <a:off x="4872677" y="2642216"/>
            <a:ext cx="335750" cy="335750"/>
            <a:chOff x="4774075" y="1300625"/>
            <a:chExt cx="335750" cy="335750"/>
          </a:xfrm>
        </p:grpSpPr>
        <p:sp>
          <p:nvSpPr>
            <p:cNvPr id="620" name="Google Shape;620;p34"/>
            <p:cNvSpPr/>
            <p:nvPr/>
          </p:nvSpPr>
          <p:spPr>
            <a:xfrm>
              <a:off x="4774075" y="1300625"/>
              <a:ext cx="97950" cy="97925"/>
            </a:xfrm>
            <a:custGeom>
              <a:rect b="b" l="l" r="r" t="t"/>
              <a:pathLst>
                <a:path extrusionOk="0" h="3917" w="3918">
                  <a:moveTo>
                    <a:pt x="373" y="0"/>
                  </a:moveTo>
                  <a:lnTo>
                    <a:pt x="233" y="47"/>
                  </a:lnTo>
                  <a:lnTo>
                    <a:pt x="93" y="140"/>
                  </a:lnTo>
                  <a:lnTo>
                    <a:pt x="0" y="233"/>
                  </a:lnTo>
                  <a:lnTo>
                    <a:pt x="0" y="420"/>
                  </a:lnTo>
                  <a:lnTo>
                    <a:pt x="0" y="3544"/>
                  </a:lnTo>
                  <a:lnTo>
                    <a:pt x="0" y="3684"/>
                  </a:lnTo>
                  <a:lnTo>
                    <a:pt x="93" y="3824"/>
                  </a:lnTo>
                  <a:lnTo>
                    <a:pt x="233" y="3917"/>
                  </a:lnTo>
                  <a:lnTo>
                    <a:pt x="3684" y="3917"/>
                  </a:lnTo>
                  <a:lnTo>
                    <a:pt x="3824" y="3824"/>
                  </a:lnTo>
                  <a:lnTo>
                    <a:pt x="3917" y="3684"/>
                  </a:lnTo>
                  <a:lnTo>
                    <a:pt x="3917" y="3544"/>
                  </a:lnTo>
                  <a:lnTo>
                    <a:pt x="3917" y="420"/>
                  </a:lnTo>
                  <a:lnTo>
                    <a:pt x="3917" y="233"/>
                  </a:lnTo>
                  <a:lnTo>
                    <a:pt x="3824" y="140"/>
                  </a:lnTo>
                  <a:lnTo>
                    <a:pt x="3684" y="47"/>
                  </a:lnTo>
                  <a:lnTo>
                    <a:pt x="35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4"/>
            <p:cNvSpPr/>
            <p:nvPr/>
          </p:nvSpPr>
          <p:spPr>
            <a:xfrm>
              <a:off x="4774075" y="1419525"/>
              <a:ext cx="97950" cy="97950"/>
            </a:xfrm>
            <a:custGeom>
              <a:rect b="b" l="l" r="r" t="t"/>
              <a:pathLst>
                <a:path extrusionOk="0" h="3918" w="3918">
                  <a:moveTo>
                    <a:pt x="373" y="0"/>
                  </a:moveTo>
                  <a:lnTo>
                    <a:pt x="233" y="47"/>
                  </a:lnTo>
                  <a:lnTo>
                    <a:pt x="93" y="94"/>
                  </a:lnTo>
                  <a:lnTo>
                    <a:pt x="0" y="233"/>
                  </a:lnTo>
                  <a:lnTo>
                    <a:pt x="0" y="373"/>
                  </a:lnTo>
                  <a:lnTo>
                    <a:pt x="0" y="3544"/>
                  </a:lnTo>
                  <a:lnTo>
                    <a:pt x="0" y="3684"/>
                  </a:lnTo>
                  <a:lnTo>
                    <a:pt x="93" y="3824"/>
                  </a:lnTo>
                  <a:lnTo>
                    <a:pt x="233" y="3917"/>
                  </a:lnTo>
                  <a:lnTo>
                    <a:pt x="3684" y="3917"/>
                  </a:lnTo>
                  <a:lnTo>
                    <a:pt x="3824" y="3824"/>
                  </a:lnTo>
                  <a:lnTo>
                    <a:pt x="3917" y="3684"/>
                  </a:lnTo>
                  <a:lnTo>
                    <a:pt x="3917" y="3544"/>
                  </a:lnTo>
                  <a:lnTo>
                    <a:pt x="3917" y="373"/>
                  </a:lnTo>
                  <a:lnTo>
                    <a:pt x="3917" y="233"/>
                  </a:lnTo>
                  <a:lnTo>
                    <a:pt x="3824" y="94"/>
                  </a:lnTo>
                  <a:lnTo>
                    <a:pt x="3684" y="47"/>
                  </a:lnTo>
                  <a:lnTo>
                    <a:pt x="35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4"/>
            <p:cNvSpPr/>
            <p:nvPr/>
          </p:nvSpPr>
          <p:spPr>
            <a:xfrm>
              <a:off x="4774075" y="1538425"/>
              <a:ext cx="97950" cy="97950"/>
            </a:xfrm>
            <a:custGeom>
              <a:rect b="b" l="l" r="r" t="t"/>
              <a:pathLst>
                <a:path extrusionOk="0" h="3918" w="3918">
                  <a:moveTo>
                    <a:pt x="233" y="1"/>
                  </a:moveTo>
                  <a:lnTo>
                    <a:pt x="93" y="94"/>
                  </a:lnTo>
                  <a:lnTo>
                    <a:pt x="0" y="234"/>
                  </a:lnTo>
                  <a:lnTo>
                    <a:pt x="0" y="374"/>
                  </a:lnTo>
                  <a:lnTo>
                    <a:pt x="0" y="3544"/>
                  </a:lnTo>
                  <a:lnTo>
                    <a:pt x="0" y="3684"/>
                  </a:lnTo>
                  <a:lnTo>
                    <a:pt x="93" y="3824"/>
                  </a:lnTo>
                  <a:lnTo>
                    <a:pt x="233" y="3871"/>
                  </a:lnTo>
                  <a:lnTo>
                    <a:pt x="373" y="3917"/>
                  </a:lnTo>
                  <a:lnTo>
                    <a:pt x="3544" y="3917"/>
                  </a:lnTo>
                  <a:lnTo>
                    <a:pt x="3684" y="3871"/>
                  </a:lnTo>
                  <a:lnTo>
                    <a:pt x="3824" y="3824"/>
                  </a:lnTo>
                  <a:lnTo>
                    <a:pt x="3917" y="3684"/>
                  </a:lnTo>
                  <a:lnTo>
                    <a:pt x="3917" y="3544"/>
                  </a:lnTo>
                  <a:lnTo>
                    <a:pt x="3917" y="374"/>
                  </a:lnTo>
                  <a:lnTo>
                    <a:pt x="3917" y="234"/>
                  </a:lnTo>
                  <a:lnTo>
                    <a:pt x="3824" y="94"/>
                  </a:lnTo>
                  <a:lnTo>
                    <a:pt x="36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4"/>
            <p:cNvSpPr/>
            <p:nvPr/>
          </p:nvSpPr>
          <p:spPr>
            <a:xfrm>
              <a:off x="4890650" y="1300625"/>
              <a:ext cx="102600" cy="97925"/>
            </a:xfrm>
            <a:custGeom>
              <a:rect b="b" l="l" r="r" t="t"/>
              <a:pathLst>
                <a:path extrusionOk="0" h="3917" w="4104">
                  <a:moveTo>
                    <a:pt x="1959" y="0"/>
                  </a:moveTo>
                  <a:lnTo>
                    <a:pt x="1865" y="47"/>
                  </a:lnTo>
                  <a:lnTo>
                    <a:pt x="1772" y="140"/>
                  </a:lnTo>
                  <a:lnTo>
                    <a:pt x="1726" y="233"/>
                  </a:lnTo>
                  <a:lnTo>
                    <a:pt x="1306" y="1072"/>
                  </a:lnTo>
                  <a:lnTo>
                    <a:pt x="373" y="1212"/>
                  </a:lnTo>
                  <a:lnTo>
                    <a:pt x="233" y="1259"/>
                  </a:lnTo>
                  <a:lnTo>
                    <a:pt x="140" y="1306"/>
                  </a:lnTo>
                  <a:lnTo>
                    <a:pt x="93" y="1399"/>
                  </a:lnTo>
                  <a:lnTo>
                    <a:pt x="47" y="1492"/>
                  </a:lnTo>
                  <a:lnTo>
                    <a:pt x="0" y="1585"/>
                  </a:lnTo>
                  <a:lnTo>
                    <a:pt x="47" y="1679"/>
                  </a:lnTo>
                  <a:lnTo>
                    <a:pt x="47" y="1772"/>
                  </a:lnTo>
                  <a:lnTo>
                    <a:pt x="140" y="1865"/>
                  </a:lnTo>
                  <a:lnTo>
                    <a:pt x="840" y="2565"/>
                  </a:lnTo>
                  <a:lnTo>
                    <a:pt x="653" y="3497"/>
                  </a:lnTo>
                  <a:lnTo>
                    <a:pt x="653" y="3591"/>
                  </a:lnTo>
                  <a:lnTo>
                    <a:pt x="700" y="3684"/>
                  </a:lnTo>
                  <a:lnTo>
                    <a:pt x="746" y="3777"/>
                  </a:lnTo>
                  <a:lnTo>
                    <a:pt x="793" y="3870"/>
                  </a:lnTo>
                  <a:lnTo>
                    <a:pt x="886" y="3917"/>
                  </a:lnTo>
                  <a:lnTo>
                    <a:pt x="1213" y="3917"/>
                  </a:lnTo>
                  <a:lnTo>
                    <a:pt x="2052" y="3451"/>
                  </a:lnTo>
                  <a:lnTo>
                    <a:pt x="2891" y="3917"/>
                  </a:lnTo>
                  <a:lnTo>
                    <a:pt x="3218" y="3917"/>
                  </a:lnTo>
                  <a:lnTo>
                    <a:pt x="3311" y="3870"/>
                  </a:lnTo>
                  <a:lnTo>
                    <a:pt x="3404" y="3777"/>
                  </a:lnTo>
                  <a:lnTo>
                    <a:pt x="3451" y="3684"/>
                  </a:lnTo>
                  <a:lnTo>
                    <a:pt x="3497" y="3591"/>
                  </a:lnTo>
                  <a:lnTo>
                    <a:pt x="3497" y="3497"/>
                  </a:lnTo>
                  <a:lnTo>
                    <a:pt x="3311" y="2565"/>
                  </a:lnTo>
                  <a:lnTo>
                    <a:pt x="4010" y="1865"/>
                  </a:lnTo>
                  <a:lnTo>
                    <a:pt x="4057" y="1772"/>
                  </a:lnTo>
                  <a:lnTo>
                    <a:pt x="4104" y="1679"/>
                  </a:lnTo>
                  <a:lnTo>
                    <a:pt x="4104" y="1585"/>
                  </a:lnTo>
                  <a:lnTo>
                    <a:pt x="4104" y="1492"/>
                  </a:lnTo>
                  <a:lnTo>
                    <a:pt x="4057" y="1399"/>
                  </a:lnTo>
                  <a:lnTo>
                    <a:pt x="3964" y="1306"/>
                  </a:lnTo>
                  <a:lnTo>
                    <a:pt x="3871" y="1259"/>
                  </a:lnTo>
                  <a:lnTo>
                    <a:pt x="3777" y="1212"/>
                  </a:lnTo>
                  <a:lnTo>
                    <a:pt x="2845" y="1072"/>
                  </a:lnTo>
                  <a:lnTo>
                    <a:pt x="2425" y="233"/>
                  </a:lnTo>
                  <a:lnTo>
                    <a:pt x="2378" y="140"/>
                  </a:lnTo>
                  <a:lnTo>
                    <a:pt x="2285" y="47"/>
                  </a:lnTo>
                  <a:lnTo>
                    <a:pt x="2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4"/>
            <p:cNvSpPr/>
            <p:nvPr/>
          </p:nvSpPr>
          <p:spPr>
            <a:xfrm>
              <a:off x="4890650" y="1419525"/>
              <a:ext cx="102600" cy="97950"/>
            </a:xfrm>
            <a:custGeom>
              <a:rect b="b" l="l" r="r" t="t"/>
              <a:pathLst>
                <a:path extrusionOk="0" h="3918" w="4104">
                  <a:moveTo>
                    <a:pt x="1959" y="0"/>
                  </a:moveTo>
                  <a:lnTo>
                    <a:pt x="1865" y="47"/>
                  </a:lnTo>
                  <a:lnTo>
                    <a:pt x="1772" y="140"/>
                  </a:lnTo>
                  <a:lnTo>
                    <a:pt x="1726" y="233"/>
                  </a:lnTo>
                  <a:lnTo>
                    <a:pt x="1306" y="1073"/>
                  </a:lnTo>
                  <a:lnTo>
                    <a:pt x="373" y="1213"/>
                  </a:lnTo>
                  <a:lnTo>
                    <a:pt x="233" y="1213"/>
                  </a:lnTo>
                  <a:lnTo>
                    <a:pt x="140" y="1306"/>
                  </a:lnTo>
                  <a:lnTo>
                    <a:pt x="93" y="1353"/>
                  </a:lnTo>
                  <a:lnTo>
                    <a:pt x="47" y="1492"/>
                  </a:lnTo>
                  <a:lnTo>
                    <a:pt x="0" y="1586"/>
                  </a:lnTo>
                  <a:lnTo>
                    <a:pt x="47" y="1679"/>
                  </a:lnTo>
                  <a:lnTo>
                    <a:pt x="47" y="1772"/>
                  </a:lnTo>
                  <a:lnTo>
                    <a:pt x="140" y="1865"/>
                  </a:lnTo>
                  <a:lnTo>
                    <a:pt x="840" y="2518"/>
                  </a:lnTo>
                  <a:lnTo>
                    <a:pt x="653" y="3451"/>
                  </a:lnTo>
                  <a:lnTo>
                    <a:pt x="653" y="3591"/>
                  </a:lnTo>
                  <a:lnTo>
                    <a:pt x="700" y="3684"/>
                  </a:lnTo>
                  <a:lnTo>
                    <a:pt x="746" y="3777"/>
                  </a:lnTo>
                  <a:lnTo>
                    <a:pt x="793" y="3871"/>
                  </a:lnTo>
                  <a:lnTo>
                    <a:pt x="886" y="3917"/>
                  </a:lnTo>
                  <a:lnTo>
                    <a:pt x="1119" y="3917"/>
                  </a:lnTo>
                  <a:lnTo>
                    <a:pt x="1213" y="3871"/>
                  </a:lnTo>
                  <a:lnTo>
                    <a:pt x="2052" y="3451"/>
                  </a:lnTo>
                  <a:lnTo>
                    <a:pt x="2891" y="3871"/>
                  </a:lnTo>
                  <a:lnTo>
                    <a:pt x="3031" y="3917"/>
                  </a:lnTo>
                  <a:lnTo>
                    <a:pt x="3218" y="3917"/>
                  </a:lnTo>
                  <a:lnTo>
                    <a:pt x="3311" y="3871"/>
                  </a:lnTo>
                  <a:lnTo>
                    <a:pt x="3404" y="3777"/>
                  </a:lnTo>
                  <a:lnTo>
                    <a:pt x="3451" y="3684"/>
                  </a:lnTo>
                  <a:lnTo>
                    <a:pt x="3497" y="3591"/>
                  </a:lnTo>
                  <a:lnTo>
                    <a:pt x="3497" y="3451"/>
                  </a:lnTo>
                  <a:lnTo>
                    <a:pt x="3311" y="2518"/>
                  </a:lnTo>
                  <a:lnTo>
                    <a:pt x="4010" y="1865"/>
                  </a:lnTo>
                  <a:lnTo>
                    <a:pt x="4057" y="1772"/>
                  </a:lnTo>
                  <a:lnTo>
                    <a:pt x="4104" y="1679"/>
                  </a:lnTo>
                  <a:lnTo>
                    <a:pt x="4104" y="1586"/>
                  </a:lnTo>
                  <a:lnTo>
                    <a:pt x="4104" y="1492"/>
                  </a:lnTo>
                  <a:lnTo>
                    <a:pt x="4057" y="1353"/>
                  </a:lnTo>
                  <a:lnTo>
                    <a:pt x="3964" y="1306"/>
                  </a:lnTo>
                  <a:lnTo>
                    <a:pt x="3871" y="1213"/>
                  </a:lnTo>
                  <a:lnTo>
                    <a:pt x="3777" y="1213"/>
                  </a:lnTo>
                  <a:lnTo>
                    <a:pt x="2845" y="1073"/>
                  </a:lnTo>
                  <a:lnTo>
                    <a:pt x="2425" y="233"/>
                  </a:lnTo>
                  <a:lnTo>
                    <a:pt x="2378" y="140"/>
                  </a:lnTo>
                  <a:lnTo>
                    <a:pt x="2285" y="47"/>
                  </a:lnTo>
                  <a:lnTo>
                    <a:pt x="2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4"/>
            <p:cNvSpPr/>
            <p:nvPr/>
          </p:nvSpPr>
          <p:spPr>
            <a:xfrm>
              <a:off x="5007225" y="1419525"/>
              <a:ext cx="102600" cy="97950"/>
            </a:xfrm>
            <a:custGeom>
              <a:rect b="b" l="l" r="r" t="t"/>
              <a:pathLst>
                <a:path extrusionOk="0" h="3918" w="4104">
                  <a:moveTo>
                    <a:pt x="1959" y="0"/>
                  </a:moveTo>
                  <a:lnTo>
                    <a:pt x="1865" y="47"/>
                  </a:lnTo>
                  <a:lnTo>
                    <a:pt x="1772" y="140"/>
                  </a:lnTo>
                  <a:lnTo>
                    <a:pt x="1679" y="233"/>
                  </a:lnTo>
                  <a:lnTo>
                    <a:pt x="1259" y="1073"/>
                  </a:lnTo>
                  <a:lnTo>
                    <a:pt x="327" y="1213"/>
                  </a:lnTo>
                  <a:lnTo>
                    <a:pt x="233" y="1213"/>
                  </a:lnTo>
                  <a:lnTo>
                    <a:pt x="140" y="1306"/>
                  </a:lnTo>
                  <a:lnTo>
                    <a:pt x="47" y="1353"/>
                  </a:lnTo>
                  <a:lnTo>
                    <a:pt x="0" y="1492"/>
                  </a:lnTo>
                  <a:lnTo>
                    <a:pt x="0" y="1586"/>
                  </a:lnTo>
                  <a:lnTo>
                    <a:pt x="0" y="1679"/>
                  </a:lnTo>
                  <a:lnTo>
                    <a:pt x="47" y="1772"/>
                  </a:lnTo>
                  <a:lnTo>
                    <a:pt x="140" y="1865"/>
                  </a:lnTo>
                  <a:lnTo>
                    <a:pt x="793" y="2518"/>
                  </a:lnTo>
                  <a:lnTo>
                    <a:pt x="653" y="3451"/>
                  </a:lnTo>
                  <a:lnTo>
                    <a:pt x="653" y="3591"/>
                  </a:lnTo>
                  <a:lnTo>
                    <a:pt x="653" y="3684"/>
                  </a:lnTo>
                  <a:lnTo>
                    <a:pt x="700" y="3777"/>
                  </a:lnTo>
                  <a:lnTo>
                    <a:pt x="793" y="3871"/>
                  </a:lnTo>
                  <a:lnTo>
                    <a:pt x="886" y="3917"/>
                  </a:lnTo>
                  <a:lnTo>
                    <a:pt x="1119" y="3917"/>
                  </a:lnTo>
                  <a:lnTo>
                    <a:pt x="1213" y="3871"/>
                  </a:lnTo>
                  <a:lnTo>
                    <a:pt x="2052" y="3451"/>
                  </a:lnTo>
                  <a:lnTo>
                    <a:pt x="2891" y="3871"/>
                  </a:lnTo>
                  <a:lnTo>
                    <a:pt x="2985" y="3917"/>
                  </a:lnTo>
                  <a:lnTo>
                    <a:pt x="3218" y="3917"/>
                  </a:lnTo>
                  <a:lnTo>
                    <a:pt x="3311" y="3871"/>
                  </a:lnTo>
                  <a:lnTo>
                    <a:pt x="3358" y="3777"/>
                  </a:lnTo>
                  <a:lnTo>
                    <a:pt x="3451" y="3684"/>
                  </a:lnTo>
                  <a:lnTo>
                    <a:pt x="3451" y="3591"/>
                  </a:lnTo>
                  <a:lnTo>
                    <a:pt x="3451" y="3451"/>
                  </a:lnTo>
                  <a:lnTo>
                    <a:pt x="3311" y="2518"/>
                  </a:lnTo>
                  <a:lnTo>
                    <a:pt x="3964" y="1865"/>
                  </a:lnTo>
                  <a:lnTo>
                    <a:pt x="4057" y="1772"/>
                  </a:lnTo>
                  <a:lnTo>
                    <a:pt x="4104" y="1679"/>
                  </a:lnTo>
                  <a:lnTo>
                    <a:pt x="4104" y="1586"/>
                  </a:lnTo>
                  <a:lnTo>
                    <a:pt x="4057" y="1492"/>
                  </a:lnTo>
                  <a:lnTo>
                    <a:pt x="4010" y="1353"/>
                  </a:lnTo>
                  <a:lnTo>
                    <a:pt x="3964" y="1306"/>
                  </a:lnTo>
                  <a:lnTo>
                    <a:pt x="3871" y="1213"/>
                  </a:lnTo>
                  <a:lnTo>
                    <a:pt x="3777" y="1213"/>
                  </a:lnTo>
                  <a:lnTo>
                    <a:pt x="2798" y="1073"/>
                  </a:lnTo>
                  <a:lnTo>
                    <a:pt x="2378" y="233"/>
                  </a:lnTo>
                  <a:lnTo>
                    <a:pt x="2332" y="140"/>
                  </a:lnTo>
                  <a:lnTo>
                    <a:pt x="2238" y="47"/>
                  </a:lnTo>
                  <a:lnTo>
                    <a:pt x="21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4"/>
            <p:cNvSpPr/>
            <p:nvPr/>
          </p:nvSpPr>
          <p:spPr>
            <a:xfrm>
              <a:off x="4890650" y="1538425"/>
              <a:ext cx="102600" cy="97950"/>
            </a:xfrm>
            <a:custGeom>
              <a:rect b="b" l="l" r="r" t="t"/>
              <a:pathLst>
                <a:path extrusionOk="0" h="3918" w="4104">
                  <a:moveTo>
                    <a:pt x="1959" y="1"/>
                  </a:moveTo>
                  <a:lnTo>
                    <a:pt x="1865" y="47"/>
                  </a:lnTo>
                  <a:lnTo>
                    <a:pt x="1772" y="94"/>
                  </a:lnTo>
                  <a:lnTo>
                    <a:pt x="1726" y="187"/>
                  </a:lnTo>
                  <a:lnTo>
                    <a:pt x="1306" y="1073"/>
                  </a:lnTo>
                  <a:lnTo>
                    <a:pt x="373" y="1213"/>
                  </a:lnTo>
                  <a:lnTo>
                    <a:pt x="233" y="1213"/>
                  </a:lnTo>
                  <a:lnTo>
                    <a:pt x="140" y="1306"/>
                  </a:lnTo>
                  <a:lnTo>
                    <a:pt x="93" y="1353"/>
                  </a:lnTo>
                  <a:lnTo>
                    <a:pt x="47" y="1446"/>
                  </a:lnTo>
                  <a:lnTo>
                    <a:pt x="0" y="1586"/>
                  </a:lnTo>
                  <a:lnTo>
                    <a:pt x="47" y="1679"/>
                  </a:lnTo>
                  <a:lnTo>
                    <a:pt x="47" y="1772"/>
                  </a:lnTo>
                  <a:lnTo>
                    <a:pt x="140" y="1866"/>
                  </a:lnTo>
                  <a:lnTo>
                    <a:pt x="840" y="2519"/>
                  </a:lnTo>
                  <a:lnTo>
                    <a:pt x="653" y="3451"/>
                  </a:lnTo>
                  <a:lnTo>
                    <a:pt x="653" y="3591"/>
                  </a:lnTo>
                  <a:lnTo>
                    <a:pt x="700" y="3684"/>
                  </a:lnTo>
                  <a:lnTo>
                    <a:pt x="746" y="3778"/>
                  </a:lnTo>
                  <a:lnTo>
                    <a:pt x="793" y="3824"/>
                  </a:lnTo>
                  <a:lnTo>
                    <a:pt x="886" y="3917"/>
                  </a:lnTo>
                  <a:lnTo>
                    <a:pt x="1119" y="3917"/>
                  </a:lnTo>
                  <a:lnTo>
                    <a:pt x="1213" y="3871"/>
                  </a:lnTo>
                  <a:lnTo>
                    <a:pt x="2052" y="3451"/>
                  </a:lnTo>
                  <a:lnTo>
                    <a:pt x="2891" y="3871"/>
                  </a:lnTo>
                  <a:lnTo>
                    <a:pt x="3031" y="3917"/>
                  </a:lnTo>
                  <a:lnTo>
                    <a:pt x="3218" y="3917"/>
                  </a:lnTo>
                  <a:lnTo>
                    <a:pt x="3311" y="3824"/>
                  </a:lnTo>
                  <a:lnTo>
                    <a:pt x="3404" y="3778"/>
                  </a:lnTo>
                  <a:lnTo>
                    <a:pt x="3451" y="3684"/>
                  </a:lnTo>
                  <a:lnTo>
                    <a:pt x="3497" y="3591"/>
                  </a:lnTo>
                  <a:lnTo>
                    <a:pt x="3497" y="3451"/>
                  </a:lnTo>
                  <a:lnTo>
                    <a:pt x="3311" y="2519"/>
                  </a:lnTo>
                  <a:lnTo>
                    <a:pt x="4010" y="1866"/>
                  </a:lnTo>
                  <a:lnTo>
                    <a:pt x="4057" y="1772"/>
                  </a:lnTo>
                  <a:lnTo>
                    <a:pt x="4104" y="1679"/>
                  </a:lnTo>
                  <a:lnTo>
                    <a:pt x="4104" y="1586"/>
                  </a:lnTo>
                  <a:lnTo>
                    <a:pt x="4104" y="1446"/>
                  </a:lnTo>
                  <a:lnTo>
                    <a:pt x="4057" y="1353"/>
                  </a:lnTo>
                  <a:lnTo>
                    <a:pt x="3964" y="1306"/>
                  </a:lnTo>
                  <a:lnTo>
                    <a:pt x="3871" y="1213"/>
                  </a:lnTo>
                  <a:lnTo>
                    <a:pt x="3777" y="1213"/>
                  </a:lnTo>
                  <a:lnTo>
                    <a:pt x="2845" y="1073"/>
                  </a:lnTo>
                  <a:lnTo>
                    <a:pt x="2425" y="187"/>
                  </a:lnTo>
                  <a:lnTo>
                    <a:pt x="2378" y="94"/>
                  </a:lnTo>
                  <a:lnTo>
                    <a:pt x="2285" y="47"/>
                  </a:lnTo>
                  <a:lnTo>
                    <a:pt x="2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People Management Startup Business Plan by Slidesgo">
  <a:themeElements>
    <a:clrScheme name="Simple Light">
      <a:dk1>
        <a:srgbClr val="FFFFFF"/>
      </a:dk1>
      <a:lt1>
        <a:srgbClr val="D3E2FF"/>
      </a:lt1>
      <a:dk2>
        <a:srgbClr val="000000"/>
      </a:dk2>
      <a:lt2>
        <a:srgbClr val="957AC7"/>
      </a:lt2>
      <a:accent1>
        <a:srgbClr val="3E54AC"/>
      </a:accent1>
      <a:accent2>
        <a:srgbClr val="91B1EE"/>
      </a:accent2>
      <a:accent3>
        <a:srgbClr val="222222"/>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